
<file path=[Content_Types].xml><?xml version="1.0" encoding="utf-8"?>
<Types xmlns="http://schemas.openxmlformats.org/package/2006/content-types">
  <Default Extension="jpeg" ContentType="image/jpeg"/>
  <Default Extension="JPG" ContentType="image/.jpg"/>
  <Default Extension="xlsx" ContentType="application/vnd.openxmlformats-officedocument.spreadsheetml.sheet"/>
  <Default Extension="png" ContentType="image/png"/>
  <Default Extension="tiff" ContentType="image/tiff"/>
  <Default Extension="wdp" ContentType="image/vnd.ms-photo"/>
  <Default Extension="mov" ContentType="video/quicktime"/>
  <Default Extension="mp4" ContentType="video/mp4"/>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olors1.xml" ContentType="application/vnd.ms-office.chartcolorstyle+xml"/>
  <Override PartName="/ppt/charts/colors2.xml" ContentType="application/vnd.ms-office.chartcolorstyle+xml"/>
  <Override PartName="/ppt/charts/colors3.xml" ContentType="application/vnd.ms-office.chartcolorstyle+xml"/>
  <Override PartName="/ppt/charts/colors4.xml" ContentType="application/vnd.ms-office.chartcolorstyle+xml"/>
  <Override PartName="/ppt/charts/style1.xml" ContentType="application/vnd.ms-office.chartstyle+xml"/>
  <Override PartName="/ppt/charts/style2.xml" ContentType="application/vnd.ms-office.chartstyle+xml"/>
  <Override PartName="/ppt/charts/style3.xml" ContentType="application/vnd.ms-office.chartstyle+xml"/>
  <Override PartName="/ppt/charts/style4.xml" ContentType="application/vnd.ms-office.chartstyle+xml"/>
  <Override PartName="/ppt/fonts/font1.fntdata" ContentType="application/x-fontdata"/>
  <Override PartName="/ppt/fonts/font10.fntdata" ContentType="application/x-fontdata"/>
  <Override PartName="/ppt/fonts/font11.fntdata" ContentType="application/x-fontdata"/>
  <Override PartName="/ppt/fonts/font12.fntdata" ContentType="application/x-fontdata"/>
  <Override PartName="/ppt/fonts/font13.fntdata" ContentType="application/x-fontdata"/>
  <Override PartName="/ppt/fonts/font14.fntdata" ContentType="application/x-fontdata"/>
  <Override PartName="/ppt/fonts/font2.fntdata" ContentType="application/x-fontdata"/>
  <Override PartName="/ppt/fonts/font3.fntdata" ContentType="application/x-fontdata"/>
  <Override PartName="/ppt/fonts/font4.fntdata" ContentType="application/x-fontdata"/>
  <Override PartName="/ppt/fonts/font5.fntdata" ContentType="application/x-fontdata"/>
  <Override PartName="/ppt/fonts/font6.fntdata" ContentType="application/x-fontdata"/>
  <Override PartName="/ppt/fonts/font7.fntdata" ContentType="application/x-fontdata"/>
  <Override PartName="/ppt/fonts/font8.fntdata" ContentType="application/x-fontdata"/>
  <Override PartName="/ppt/fonts/font9.fntdata" ContentType="application/x-fontdata"/>
  <Override PartName="/ppt/handoutMasters/handoutMaster1.xml" ContentType="application/vnd.openxmlformats-officedocument.presentationml.handoutMaster+xml"/>
  <Override PartName="/ppt/media/image5.svg" ContentType="image/svg+xml"/>
  <Override PartName="/ppt/media/image71.svg" ContentType="image/svg+xml"/>
  <Override PartName="/ppt/media/image9.svg" ContentType="image/svg+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48" r:id="rId1"/>
  </p:sldMasterIdLst>
  <p:notesMasterIdLst>
    <p:notesMasterId r:id="rId41"/>
  </p:notesMasterIdLst>
  <p:handoutMasterIdLst>
    <p:handoutMasterId r:id="rId42"/>
  </p:handoutMasterIdLst>
  <p:sldIdLst>
    <p:sldId id="257" r:id="rId3"/>
    <p:sldId id="1913" r:id="rId4"/>
    <p:sldId id="1919" r:id="rId5"/>
    <p:sldId id="1920" r:id="rId6"/>
    <p:sldId id="1921" r:id="rId7"/>
    <p:sldId id="1922" r:id="rId8"/>
    <p:sldId id="1923" r:id="rId9"/>
    <p:sldId id="1928" r:id="rId10"/>
    <p:sldId id="1930" r:id="rId11"/>
    <p:sldId id="1929" r:id="rId12"/>
    <p:sldId id="1924" r:id="rId13"/>
    <p:sldId id="1925" r:id="rId14"/>
    <p:sldId id="1927" r:id="rId15"/>
    <p:sldId id="1948" r:id="rId16"/>
    <p:sldId id="1949" r:id="rId17"/>
    <p:sldId id="1952" r:id="rId18"/>
    <p:sldId id="1950" r:id="rId19"/>
    <p:sldId id="1951" r:id="rId20"/>
    <p:sldId id="1953" r:id="rId21"/>
    <p:sldId id="1926" r:id="rId22"/>
    <p:sldId id="1931" r:id="rId23"/>
    <p:sldId id="1932" r:id="rId24"/>
    <p:sldId id="1933" r:id="rId25"/>
    <p:sldId id="1934" r:id="rId26"/>
    <p:sldId id="1935" r:id="rId27"/>
    <p:sldId id="1936" r:id="rId28"/>
    <p:sldId id="1937" r:id="rId29"/>
    <p:sldId id="1938" r:id="rId30"/>
    <p:sldId id="1939" r:id="rId31"/>
    <p:sldId id="1940" r:id="rId32"/>
    <p:sldId id="1941" r:id="rId33"/>
    <p:sldId id="1944" r:id="rId34"/>
    <p:sldId id="1943" r:id="rId35"/>
    <p:sldId id="1942" r:id="rId36"/>
    <p:sldId id="1945" r:id="rId37"/>
    <p:sldId id="1946" r:id="rId38"/>
    <p:sldId id="1947" r:id="rId39"/>
    <p:sldId id="1899" r:id="rId40"/>
  </p:sldIdLst>
  <p:sldSz cx="12192000" cy="6858000"/>
  <p:notesSz cx="6858000" cy="9144000"/>
  <p:embeddedFontLst>
    <p:embeddedFont>
      <p:font typeface="微软雅黑" panose="020B0503020204020204" pitchFamily="34" charset="-122"/>
      <p:regular r:id="rId46"/>
    </p:embeddedFont>
    <p:embeddedFont>
      <p:font typeface="汉仪综艺体简" panose="02010609000101010101" pitchFamily="49" charset="-122"/>
      <p:regular r:id="rId47"/>
    </p:embeddedFont>
    <p:embeddedFont>
      <p:font typeface="汉仪尚巍手书简" panose="00020600040101010101" pitchFamily="18" charset="-122"/>
      <p:regular r:id="rId48"/>
    </p:embeddedFont>
    <p:embeddedFont>
      <p:font typeface="等线" panose="02010600030101010101" charset="-122"/>
      <p:regular r:id="rId49"/>
    </p:embeddedFont>
    <p:embeddedFont>
      <p:font typeface="思源宋体 CN Heavy" panose="02020900000000000000" pitchFamily="18" charset="-122"/>
      <p:bold r:id="rId50"/>
    </p:embeddedFont>
    <p:embeddedFont>
      <p:font typeface="Lucida Sans" panose="020B0602030504020204"/>
      <p:regular r:id="rId51"/>
      <p:italic r:id="rId52"/>
    </p:embeddedFont>
    <p:embeddedFont>
      <p:font typeface="思源黑体 CN Bold" panose="020B0800000000000000" charset="-122"/>
      <p:bold r:id="rId53"/>
    </p:embeddedFont>
    <p:embeddedFont>
      <p:font typeface="优设标题黑" panose="00000500000000000000" pitchFamily="2" charset="-122"/>
      <p:regular r:id="rId54"/>
    </p:embeddedFont>
    <p:embeddedFont>
      <p:font typeface="Arial Narrow" panose="020B0606020202030204"/>
      <p:regular r:id="rId55"/>
      <p:bold r:id="rId56"/>
      <p:italic r:id="rId57"/>
      <p:boldItalic r:id="rId58"/>
    </p:embeddedFont>
    <p:embeddedFont>
      <p:font typeface="黑体" panose="02010609060101010101" charset="-122"/>
      <p:regular r:id="rId59"/>
    </p:embeddedFont>
  </p:embeddedFontLst>
  <p:custDataLst>
    <p:tags r:id="rId60"/>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默认节" id="{915BF64A-C411-4E5F-B931-96A9F2764331}">
          <p14:sldIdLst>
            <p14:sldId id="257"/>
            <p14:sldId id="1913"/>
            <p14:sldId id="1919"/>
            <p14:sldId id="1920"/>
            <p14:sldId id="1921"/>
            <p14:sldId id="1922"/>
            <p14:sldId id="1923"/>
            <p14:sldId id="1928"/>
            <p14:sldId id="1930"/>
            <p14:sldId id="1929"/>
            <p14:sldId id="1924"/>
            <p14:sldId id="1925"/>
            <p14:sldId id="1927"/>
            <p14:sldId id="1948"/>
            <p14:sldId id="1949"/>
            <p14:sldId id="1952"/>
            <p14:sldId id="1950"/>
            <p14:sldId id="1951"/>
            <p14:sldId id="1953"/>
            <p14:sldId id="1926"/>
            <p14:sldId id="1931"/>
            <p14:sldId id="1932"/>
            <p14:sldId id="1933"/>
            <p14:sldId id="1934"/>
            <p14:sldId id="1935"/>
            <p14:sldId id="1936"/>
            <p14:sldId id="1937"/>
            <p14:sldId id="1938"/>
            <p14:sldId id="1939"/>
            <p14:sldId id="1940"/>
            <p14:sldId id="1941"/>
            <p14:sldId id="1944"/>
            <p14:sldId id="1943"/>
            <p14:sldId id="1942"/>
            <p14:sldId id="1945"/>
            <p14:sldId id="1946"/>
            <p14:sldId id="1947"/>
            <p14:sldId id="1899"/>
          </p14:sldIdLst>
        </p14:section>
      </p14:sectionLst>
    </p:ext>
    <p:ext uri="{EFAFB233-063F-42B5-8137-9DF3F51BA10A}">
      <p15:sldGuideLst xmlns:p15="http://schemas.microsoft.com/office/powerpoint/2012/main">
        <p15:guide id="1" pos="383" userDrawn="1">
          <p15:clr>
            <a:srgbClr val="F26B43"/>
          </p15:clr>
        </p15:guide>
        <p15:guide id="3" orient="horz" pos="4269" userDrawn="1">
          <p15:clr>
            <a:srgbClr val="A4A3A4"/>
          </p15:clr>
        </p15:guide>
        <p15:guide id="5" orient="horz" pos="3928" userDrawn="1">
          <p15:clr>
            <a:srgbClr val="A4A3A4"/>
          </p15:clr>
        </p15:guide>
        <p15:guide id="7" orient="horz" pos="309" userDrawn="1">
          <p15:clr>
            <a:srgbClr val="A4A3A4"/>
          </p15:clr>
        </p15:guide>
        <p15:guide id="8" pos="515" userDrawn="1">
          <p15:clr>
            <a:srgbClr val="F26B43"/>
          </p15:clr>
        </p15:guide>
        <p15:guide id="9"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EECFB"/>
    <a:srgbClr val="569FFF"/>
    <a:srgbClr val="1D77FF"/>
    <a:srgbClr val="0055D5"/>
    <a:srgbClr val="368DFF"/>
    <a:srgbClr val="005DD9"/>
    <a:srgbClr val="0040A2"/>
    <a:srgbClr val="F6EADD"/>
    <a:srgbClr val="257DFF"/>
    <a:srgbClr val="1562D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无样式，无网格">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789" autoAdjust="0"/>
    <p:restoredTop sz="86483" autoAdjust="0"/>
  </p:normalViewPr>
  <p:slideViewPr>
    <p:cSldViewPr snapToGrid="0" showGuides="1">
      <p:cViewPr>
        <p:scale>
          <a:sx n="100" d="100"/>
          <a:sy n="100" d="100"/>
        </p:scale>
        <p:origin x="924" y="72"/>
      </p:cViewPr>
      <p:guideLst>
        <p:guide pos="383"/>
        <p:guide orient="horz" pos="4269"/>
        <p:guide orient="horz" pos="3928"/>
        <p:guide orient="horz" pos="309"/>
        <p:guide pos="515"/>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75" d="100"/>
        <a:sy n="75" d="100"/>
      </p:scale>
      <p:origin x="0" y="0"/>
    </p:cViewPr>
  </p:sorterViewPr>
  <p:notesViewPr>
    <p:cSldViewPr snapToGrid="0">
      <p:cViewPr varScale="1">
        <p:scale>
          <a:sx n="77" d="100"/>
          <a:sy n="77" d="100"/>
        </p:scale>
        <p:origin x="3132" y="114"/>
      </p:cViewPr>
      <p:guideLst/>
    </p:cSldViewPr>
  </p:notes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0" Type="http://schemas.openxmlformats.org/officeDocument/2006/relationships/tags" Target="tags/tag133.xml"/><Relationship Id="rId6" Type="http://schemas.openxmlformats.org/officeDocument/2006/relationships/slide" Target="slides/slide4.xml"/><Relationship Id="rId59" Type="http://schemas.openxmlformats.org/officeDocument/2006/relationships/font" Target="fonts/font14.fntdata"/><Relationship Id="rId58" Type="http://schemas.openxmlformats.org/officeDocument/2006/relationships/font" Target="fonts/font13.fntdata"/><Relationship Id="rId57" Type="http://schemas.openxmlformats.org/officeDocument/2006/relationships/font" Target="fonts/font12.fntdata"/><Relationship Id="rId56" Type="http://schemas.openxmlformats.org/officeDocument/2006/relationships/font" Target="fonts/font11.fntdata"/><Relationship Id="rId55" Type="http://schemas.openxmlformats.org/officeDocument/2006/relationships/font" Target="fonts/font10.fntdata"/><Relationship Id="rId54" Type="http://schemas.openxmlformats.org/officeDocument/2006/relationships/font" Target="fonts/font9.fntdata"/><Relationship Id="rId53" Type="http://schemas.openxmlformats.org/officeDocument/2006/relationships/font" Target="fonts/font8.fntdata"/><Relationship Id="rId52" Type="http://schemas.openxmlformats.org/officeDocument/2006/relationships/font" Target="fonts/font7.fntdata"/><Relationship Id="rId51" Type="http://schemas.openxmlformats.org/officeDocument/2006/relationships/font" Target="fonts/font6.fntdata"/><Relationship Id="rId50" Type="http://schemas.openxmlformats.org/officeDocument/2006/relationships/font" Target="fonts/font5.fntdata"/><Relationship Id="rId5" Type="http://schemas.openxmlformats.org/officeDocument/2006/relationships/slide" Target="slides/slide3.xml"/><Relationship Id="rId49" Type="http://schemas.openxmlformats.org/officeDocument/2006/relationships/font" Target="fonts/font4.fntdata"/><Relationship Id="rId48" Type="http://schemas.openxmlformats.org/officeDocument/2006/relationships/font" Target="fonts/font3.fntdata"/><Relationship Id="rId47" Type="http://schemas.openxmlformats.org/officeDocument/2006/relationships/font" Target="fonts/font2.fntdata"/><Relationship Id="rId46" Type="http://schemas.openxmlformats.org/officeDocument/2006/relationships/font" Target="fonts/font1.fntdata"/><Relationship Id="rId45" Type="http://schemas.openxmlformats.org/officeDocument/2006/relationships/tableStyles" Target="tableStyles.xml"/><Relationship Id="rId44" Type="http://schemas.openxmlformats.org/officeDocument/2006/relationships/viewProps" Target="viewProps.xml"/><Relationship Id="rId43" Type="http://schemas.openxmlformats.org/officeDocument/2006/relationships/presProps" Target="presProps.xml"/><Relationship Id="rId42" Type="http://schemas.openxmlformats.org/officeDocument/2006/relationships/handoutMaster" Target="handoutMasters/handoutMaster1.xml"/><Relationship Id="rId41" Type="http://schemas.openxmlformats.org/officeDocument/2006/relationships/notesMaster" Target="notesMasters/notesMaster1.xml"/><Relationship Id="rId40" Type="http://schemas.openxmlformats.org/officeDocument/2006/relationships/slide" Target="slides/slide38.xml"/><Relationship Id="rId4" Type="http://schemas.openxmlformats.org/officeDocument/2006/relationships/slide" Target="slides/slide2.xml"/><Relationship Id="rId39" Type="http://schemas.openxmlformats.org/officeDocument/2006/relationships/slide" Target="slides/slide37.xml"/><Relationship Id="rId38" Type="http://schemas.openxmlformats.org/officeDocument/2006/relationships/slide" Target="slides/slide36.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charts/_rels/chart1.xml.rels><?xml version="1.0" encoding="UTF-8" standalone="yes"?>
<Relationships xmlns="http://schemas.openxmlformats.org/package/2006/relationships"><Relationship Id="rId3" Type="http://schemas.microsoft.com/office/2011/relationships/chartColorStyle" Target="colors1.xml"/><Relationship Id="rId2" Type="http://schemas.microsoft.com/office/2011/relationships/chartStyle" Target="style1.xml"/><Relationship Id="rId1" Type="http://schemas.openxmlformats.org/officeDocument/2006/relationships/package" Target="../embeddings/Workbook1.xlsx"/></Relationships>
</file>

<file path=ppt/charts/_rels/chart2.xml.rels><?xml version="1.0" encoding="UTF-8" standalone="yes"?>
<Relationships xmlns="http://schemas.openxmlformats.org/package/2006/relationships"><Relationship Id="rId3" Type="http://schemas.microsoft.com/office/2011/relationships/chartColorStyle" Target="colors2.xml"/><Relationship Id="rId2" Type="http://schemas.microsoft.com/office/2011/relationships/chartStyle" Target="style2.xml"/><Relationship Id="rId1" Type="http://schemas.openxmlformats.org/officeDocument/2006/relationships/package" Target="../embeddings/Workbook2.xlsx"/></Relationships>
</file>

<file path=ppt/charts/_rels/chart3.xml.rels><?xml version="1.0" encoding="UTF-8" standalone="yes"?>
<Relationships xmlns="http://schemas.openxmlformats.org/package/2006/relationships"><Relationship Id="rId3" Type="http://schemas.microsoft.com/office/2011/relationships/chartColorStyle" Target="colors3.xml"/><Relationship Id="rId2" Type="http://schemas.microsoft.com/office/2011/relationships/chartStyle" Target="style3.xml"/><Relationship Id="rId1" Type="http://schemas.openxmlformats.org/officeDocument/2006/relationships/package" Target="../embeddings/Workbook3.xlsx"/></Relationships>
</file>

<file path=ppt/charts/_rels/chart4.xml.rels><?xml version="1.0" encoding="UTF-8" standalone="yes"?>
<Relationships xmlns="http://schemas.openxmlformats.org/package/2006/relationships"><Relationship Id="rId3" Type="http://schemas.microsoft.com/office/2011/relationships/chartColorStyle" Target="colors4.xml"/><Relationship Id="rId2" Type="http://schemas.microsoft.com/office/2011/relationships/chartStyle" Target="style4.xml"/><Relationship Id="rId1" Type="http://schemas.openxmlformats.org/officeDocument/2006/relationships/package" Target="../embeddings/Workbook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percentStacked"/>
        <c:varyColors val="0"/>
        <c:ser>
          <c:idx val="2"/>
          <c:order val="2"/>
          <c:tx>
            <c:strRef>
              <c:f>Sheet1!$D$1</c:f>
              <c:strCache>
                <c:ptCount val="1"/>
                <c:pt idx="0">
                  <c:v>含水（%）</c:v>
                </c:pt>
              </c:strCache>
            </c:strRef>
          </c:tx>
          <c:spPr>
            <a:gradFill>
              <a:gsLst>
                <a:gs pos="93000">
                  <a:srgbClr val="0040A2">
                    <a:alpha val="0"/>
                  </a:srgbClr>
                </a:gs>
                <a:gs pos="0">
                  <a:srgbClr val="0040A2"/>
                </a:gs>
              </a:gsLst>
              <a:lin ang="5400000" scaled="0"/>
            </a:gradFill>
            <a:ln>
              <a:noFill/>
            </a:ln>
            <a:effectLst/>
          </c:spPr>
          <c:invertIfNegative val="0"/>
          <c:dLbls>
            <c:spPr>
              <a:noFill/>
              <a:ln>
                <a:noFill/>
              </a:ln>
              <a:effectLst/>
            </c:spPr>
            <c:txPr>
              <a:bodyPr rot="0" spcFirstLastPara="1" vertOverflow="ellipsis" vert="horz" wrap="square" lIns="38100" tIns="19050" rIns="38100" bIns="19050" anchor="ctr" anchorCtr="1"/>
              <a:lstStyle/>
              <a:p>
                <a:pPr>
                  <a:defRPr lang="zh-CN" sz="800" b="0" i="0" u="none" strike="noStrike" kern="1200" baseline="0">
                    <a:solidFill>
                      <a:schemeClr val="tx1">
                        <a:lumMod val="75000"/>
                        <a:lumOff val="25000"/>
                      </a:schemeClr>
                    </a:solidFill>
                    <a:latin typeface="微软雅黑" panose="020B0503020204020204" pitchFamily="34" charset="-122"/>
                    <a:ea typeface="微软雅黑" panose="020B0503020204020204" pitchFamily="34" charset="-122"/>
                    <a:cs typeface="+mn-cs"/>
                    <a:sym typeface="微软雅黑" panose="020B0503020204020204" pitchFamily="34" charset="-122"/>
                  </a:defRPr>
                </a:pPr>
              </a:p>
            </c:txPr>
            <c:dLblPos val="ct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numRef>
              <c:f>Sheet1!$A$2:$A$4</c:f>
              <c:numCache>
                <c:formatCode>yyyy"年"m"月";@</c:formatCode>
                <c:ptCount val="3"/>
                <c:pt idx="0" c:formatCode="yyyy&quot;年&quot;m&quot;月&quot;;@">
                  <c:v>45231</c:v>
                </c:pt>
                <c:pt idx="1" c:formatCode="yyyy&quot;年&quot;m&quot;月&quot;;@">
                  <c:v>45292</c:v>
                </c:pt>
                <c:pt idx="2" c:formatCode="yyyy&quot;年&quot;m&quot;月&quot;;@">
                  <c:v>45352</c:v>
                </c:pt>
              </c:numCache>
            </c:numRef>
          </c:cat>
          <c:val>
            <c:numRef>
              <c:f>Sheet1!$D$2:$D$4</c:f>
              <c:numCache>
                <c:formatCode>0.00%</c:formatCode>
                <c:ptCount val="3"/>
                <c:pt idx="0">
                  <c:v>0.917</c:v>
                </c:pt>
                <c:pt idx="1">
                  <c:v>0.935</c:v>
                </c:pt>
                <c:pt idx="2" c:formatCode="0%">
                  <c:v>0.93</c:v>
                </c:pt>
              </c:numCache>
            </c:numRef>
          </c:val>
        </c:ser>
        <c:ser>
          <c:idx val="3"/>
          <c:order val="3"/>
          <c:tx>
            <c:strRef>
              <c:f>Sheet1!$E$1</c:f>
              <c:strCache>
                <c:ptCount val="1"/>
                <c:pt idx="0">
                  <c:v>泵效（%）</c:v>
                </c:pt>
              </c:strCache>
            </c:strRef>
          </c:tx>
          <c:spPr>
            <a:solidFill>
              <a:schemeClr val="bg1">
                <a:lumMod val="85000"/>
              </a:schemeClr>
            </a:solidFill>
            <a:ln>
              <a:noFill/>
            </a:ln>
            <a:effectLst/>
          </c:spPr>
          <c:invertIfNegative val="0"/>
          <c:dLbls>
            <c:spPr>
              <a:noFill/>
              <a:ln>
                <a:noFill/>
              </a:ln>
              <a:effectLst/>
            </c:spPr>
            <c:txPr>
              <a:bodyPr rot="0" spcFirstLastPara="1" vertOverflow="ellipsis" vert="horz" wrap="square" lIns="38100" tIns="19050" rIns="38100" bIns="19050" anchor="ctr" anchorCtr="1"/>
              <a:lstStyle/>
              <a:p>
                <a:pPr>
                  <a:defRPr lang="zh-CN" sz="800" b="0" i="0" u="none" strike="noStrike" kern="1200" baseline="0">
                    <a:solidFill>
                      <a:schemeClr val="tx1">
                        <a:lumMod val="75000"/>
                        <a:lumOff val="25000"/>
                      </a:schemeClr>
                    </a:solidFill>
                    <a:latin typeface="微软雅黑" panose="020B0503020204020204" pitchFamily="34" charset="-122"/>
                    <a:ea typeface="微软雅黑" panose="020B0503020204020204" pitchFamily="34" charset="-122"/>
                    <a:cs typeface="+mn-cs"/>
                    <a:sym typeface="微软雅黑" panose="020B0503020204020204" pitchFamily="34" charset="-122"/>
                  </a:defRPr>
                </a:pPr>
              </a:p>
            </c:txPr>
            <c:dLblPos val="ct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numRef>
              <c:f>Sheet1!$A$2:$A$4</c:f>
              <c:numCache>
                <c:formatCode>yyyy"年"m"月";@</c:formatCode>
                <c:ptCount val="3"/>
                <c:pt idx="0" c:formatCode="yyyy&quot;年&quot;m&quot;月&quot;;@">
                  <c:v>45231</c:v>
                </c:pt>
                <c:pt idx="1" c:formatCode="yyyy&quot;年&quot;m&quot;月&quot;;@">
                  <c:v>45292</c:v>
                </c:pt>
                <c:pt idx="2" c:formatCode="yyyy&quot;年&quot;m&quot;月&quot;;@">
                  <c:v>45352</c:v>
                </c:pt>
              </c:numCache>
            </c:numRef>
          </c:cat>
          <c:val>
            <c:numRef>
              <c:f>Sheet1!$E$2:$E$4</c:f>
              <c:numCache>
                <c:formatCode>0.00%</c:formatCode>
                <c:ptCount val="3"/>
                <c:pt idx="0">
                  <c:v>0.6195</c:v>
                </c:pt>
                <c:pt idx="1">
                  <c:v>0.814</c:v>
                </c:pt>
                <c:pt idx="2">
                  <c:v>0.718</c:v>
                </c:pt>
              </c:numCache>
            </c:numRef>
          </c:val>
        </c:ser>
        <c:dLbls>
          <c:showLegendKey val="0"/>
          <c:showVal val="0"/>
          <c:showCatName val="0"/>
          <c:showSerName val="0"/>
          <c:showPercent val="0"/>
          <c:showBubbleSize val="0"/>
        </c:dLbls>
        <c:gapWidth val="219"/>
        <c:overlap val="100"/>
        <c:axId val="2032047184"/>
        <c:axId val="2032067824"/>
      </c:barChart>
      <c:lineChart>
        <c:grouping val="standard"/>
        <c:varyColors val="0"/>
        <c:ser>
          <c:idx val="0"/>
          <c:order val="0"/>
          <c:tx>
            <c:strRef>
              <c:f>Sheet1!$B$1</c:f>
              <c:strCache>
                <c:ptCount val="1"/>
                <c:pt idx="0">
                  <c:v>日产液（t）</c:v>
                </c:pt>
              </c:strCache>
            </c:strRef>
          </c:tx>
          <c:spPr>
            <a:ln w="28575" cap="rnd">
              <a:solidFill>
                <a:schemeClr val="accent1">
                  <a:lumMod val="75000"/>
                </a:schemeClr>
              </a:solidFill>
              <a:round/>
            </a:ln>
            <a:effectLst/>
          </c:spPr>
          <c:marker>
            <c:symbol val="circle"/>
            <c:size val="5"/>
            <c:spPr>
              <a:solidFill>
                <a:schemeClr val="accent1"/>
              </a:solidFill>
              <a:ln w="9525">
                <a:solidFill>
                  <a:schemeClr val="accent1"/>
                </a:solidFill>
              </a:ln>
              <a:effectLst/>
            </c:spPr>
          </c:marker>
          <c:dLbls>
            <c:spPr>
              <a:noFill/>
              <a:ln>
                <a:noFill/>
              </a:ln>
              <a:effectLst/>
            </c:spPr>
            <c:txPr>
              <a:bodyPr rot="0" spcFirstLastPara="1" vertOverflow="ellipsis" vert="horz" wrap="square" lIns="38100" tIns="19050" rIns="38100" bIns="19050" anchor="ctr" anchorCtr="1"/>
              <a:lstStyle/>
              <a:p>
                <a:pPr>
                  <a:defRPr lang="zh-CN" sz="800" b="0" i="0" u="none" strike="noStrike" kern="1200" baseline="0">
                    <a:solidFill>
                      <a:schemeClr val="tx1">
                        <a:lumMod val="75000"/>
                        <a:lumOff val="25000"/>
                      </a:schemeClr>
                    </a:solidFill>
                    <a:latin typeface="微软雅黑" panose="020B0503020204020204" pitchFamily="34" charset="-122"/>
                    <a:ea typeface="微软雅黑" panose="020B0503020204020204" pitchFamily="34" charset="-122"/>
                    <a:cs typeface="+mn-cs"/>
                    <a:sym typeface="微软雅黑" panose="020B0503020204020204" pitchFamily="34" charset="-122"/>
                  </a:defRPr>
                </a:pPr>
              </a:p>
            </c:txPr>
            <c:dLblPos val="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numRef>
              <c:f>Sheet1!$A$2:$A$4</c:f>
              <c:numCache>
                <c:formatCode>yyyy"年"m"月";@</c:formatCode>
                <c:ptCount val="3"/>
                <c:pt idx="0" c:formatCode="yyyy&quot;年&quot;m&quot;月&quot;;@">
                  <c:v>45231</c:v>
                </c:pt>
                <c:pt idx="1" c:formatCode="yyyy&quot;年&quot;m&quot;月&quot;;@">
                  <c:v>45292</c:v>
                </c:pt>
                <c:pt idx="2" c:formatCode="yyyy&quot;年&quot;m&quot;月&quot;;@">
                  <c:v>45352</c:v>
                </c:pt>
              </c:numCache>
            </c:numRef>
          </c:cat>
          <c:val>
            <c:numRef>
              <c:f>Sheet1!$B$2:$B$4</c:f>
              <c:numCache>
                <c:formatCode>General</c:formatCode>
                <c:ptCount val="3"/>
                <c:pt idx="0">
                  <c:v>80</c:v>
                </c:pt>
                <c:pt idx="1">
                  <c:v>113.1</c:v>
                </c:pt>
                <c:pt idx="2">
                  <c:v>104.3</c:v>
                </c:pt>
              </c:numCache>
            </c:numRef>
          </c:val>
          <c:smooth val="0"/>
        </c:ser>
        <c:ser>
          <c:idx val="1"/>
          <c:order val="1"/>
          <c:tx>
            <c:strRef>
              <c:f>Sheet1!$C$1</c:f>
              <c:strCache>
                <c:ptCount val="1"/>
                <c:pt idx="0">
                  <c:v>日产油（t）</c:v>
                </c:pt>
              </c:strCache>
            </c:strRef>
          </c:tx>
          <c:spPr>
            <a:ln w="28575" cap="rnd">
              <a:solidFill>
                <a:schemeClr val="accent1">
                  <a:lumMod val="50000"/>
                </a:schemeClr>
              </a:solidFill>
              <a:round/>
            </a:ln>
            <a:effectLst/>
          </c:spPr>
          <c:marker>
            <c:symbol val="circle"/>
            <c:size val="5"/>
            <c:spPr>
              <a:solidFill>
                <a:schemeClr val="accent2"/>
              </a:solidFill>
              <a:ln w="9525">
                <a:solidFill>
                  <a:schemeClr val="accent2"/>
                </a:solidFill>
              </a:ln>
              <a:effectLst/>
            </c:spPr>
          </c:marker>
          <c:dLbls>
            <c:spPr>
              <a:noFill/>
              <a:ln>
                <a:noFill/>
              </a:ln>
              <a:effectLst/>
            </c:spPr>
            <c:txPr>
              <a:bodyPr rot="0" spcFirstLastPara="1" vertOverflow="ellipsis" vert="horz" wrap="square" lIns="38100" tIns="19050" rIns="38100" bIns="19050" anchor="ctr" anchorCtr="1"/>
              <a:lstStyle/>
              <a:p>
                <a:pPr>
                  <a:defRPr lang="zh-CN" sz="800" b="0" i="0" u="none" strike="noStrike" kern="1200" baseline="0">
                    <a:solidFill>
                      <a:schemeClr val="tx1">
                        <a:lumMod val="75000"/>
                        <a:lumOff val="25000"/>
                      </a:schemeClr>
                    </a:solidFill>
                    <a:latin typeface="微软雅黑" panose="020B0503020204020204" pitchFamily="34" charset="-122"/>
                    <a:ea typeface="微软雅黑" panose="020B0503020204020204" pitchFamily="34" charset="-122"/>
                    <a:cs typeface="+mn-cs"/>
                    <a:sym typeface="微软雅黑" panose="020B0503020204020204" pitchFamily="34" charset="-122"/>
                  </a:defRPr>
                </a:pPr>
              </a:p>
            </c:txPr>
            <c:dLblPos val="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numRef>
              <c:f>Sheet1!$A$2:$A$4</c:f>
              <c:numCache>
                <c:formatCode>yyyy"年"m"月";@</c:formatCode>
                <c:ptCount val="3"/>
                <c:pt idx="0" c:formatCode="yyyy&quot;年&quot;m&quot;月&quot;;@">
                  <c:v>45231</c:v>
                </c:pt>
                <c:pt idx="1" c:formatCode="yyyy&quot;年&quot;m&quot;月&quot;;@">
                  <c:v>45292</c:v>
                </c:pt>
                <c:pt idx="2" c:formatCode="yyyy&quot;年&quot;m&quot;月&quot;;@">
                  <c:v>45352</c:v>
                </c:pt>
              </c:numCache>
            </c:numRef>
          </c:cat>
          <c:val>
            <c:numRef>
              <c:f>Sheet1!$C$2:$C$4</c:f>
              <c:numCache>
                <c:formatCode>General</c:formatCode>
                <c:ptCount val="3"/>
                <c:pt idx="0">
                  <c:v>6.64</c:v>
                </c:pt>
                <c:pt idx="1">
                  <c:v>7.35</c:v>
                </c:pt>
                <c:pt idx="2">
                  <c:v>6.88</c:v>
                </c:pt>
              </c:numCache>
            </c:numRef>
          </c:val>
          <c:smooth val="0"/>
        </c:ser>
        <c:ser>
          <c:idx val="4"/>
          <c:order val="4"/>
          <c:tx>
            <c:strRef>
              <c:f>Sheet1!$F$1</c:f>
              <c:strCache>
                <c:ptCount val="1"/>
                <c:pt idx="0">
                  <c:v>沉没度（m）</c:v>
                </c:pt>
              </c:strCache>
            </c:strRef>
          </c:tx>
          <c:spPr>
            <a:ln w="28575" cap="rnd">
              <a:solidFill>
                <a:schemeClr val="accent1">
                  <a:lumMod val="60000"/>
                  <a:lumOff val="40000"/>
                </a:schemeClr>
              </a:solidFill>
              <a:round/>
            </a:ln>
            <a:effectLst/>
          </c:spPr>
          <c:marker>
            <c:symbol val="circle"/>
            <c:size val="5"/>
            <c:spPr>
              <a:solidFill>
                <a:schemeClr val="accent5"/>
              </a:solidFill>
              <a:ln w="9525">
                <a:solidFill>
                  <a:schemeClr val="accent5"/>
                </a:solidFill>
              </a:ln>
              <a:effectLst/>
            </c:spPr>
          </c:marker>
          <c:dLbls>
            <c:spPr>
              <a:noFill/>
              <a:ln>
                <a:noFill/>
              </a:ln>
              <a:effectLst/>
            </c:spPr>
            <c:txPr>
              <a:bodyPr rot="0" spcFirstLastPara="1" vertOverflow="ellipsis" vert="horz" wrap="square" lIns="38100" tIns="19050" rIns="38100" bIns="19050" anchor="ctr" anchorCtr="1"/>
              <a:lstStyle/>
              <a:p>
                <a:pPr>
                  <a:defRPr lang="zh-CN" sz="800" b="0" i="0" u="none" strike="noStrike" kern="1200" baseline="0">
                    <a:solidFill>
                      <a:schemeClr val="tx1">
                        <a:lumMod val="75000"/>
                        <a:lumOff val="25000"/>
                      </a:schemeClr>
                    </a:solidFill>
                    <a:latin typeface="微软雅黑" panose="020B0503020204020204" pitchFamily="34" charset="-122"/>
                    <a:ea typeface="微软雅黑" panose="020B0503020204020204" pitchFamily="34" charset="-122"/>
                    <a:cs typeface="+mn-cs"/>
                    <a:sym typeface="微软雅黑" panose="020B0503020204020204" pitchFamily="34" charset="-122"/>
                  </a:defRPr>
                </a:pPr>
              </a:p>
            </c:txPr>
            <c:dLblPos val="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numRef>
              <c:f>Sheet1!$A$2:$A$4</c:f>
              <c:numCache>
                <c:formatCode>yyyy"年"m"月";@</c:formatCode>
                <c:ptCount val="3"/>
                <c:pt idx="0" c:formatCode="yyyy&quot;年&quot;m&quot;月&quot;;@">
                  <c:v>45231</c:v>
                </c:pt>
                <c:pt idx="1" c:formatCode="yyyy&quot;年&quot;m&quot;月&quot;;@">
                  <c:v>45292</c:v>
                </c:pt>
                <c:pt idx="2" c:formatCode="yyyy&quot;年&quot;m&quot;月&quot;;@">
                  <c:v>45352</c:v>
                </c:pt>
              </c:numCache>
            </c:numRef>
          </c:cat>
          <c:val>
            <c:numRef>
              <c:f>Sheet1!$F$2:$F$4</c:f>
              <c:numCache>
                <c:formatCode>General</c:formatCode>
                <c:ptCount val="3"/>
                <c:pt idx="0">
                  <c:v>462.13</c:v>
                </c:pt>
                <c:pt idx="1">
                  <c:v>430.5</c:v>
                </c:pt>
                <c:pt idx="2">
                  <c:v>431.2</c:v>
                </c:pt>
              </c:numCache>
            </c:numRef>
          </c:val>
          <c:smooth val="0"/>
        </c:ser>
        <c:dLbls>
          <c:showLegendKey val="0"/>
          <c:showVal val="0"/>
          <c:showCatName val="0"/>
          <c:showSerName val="0"/>
          <c:showPercent val="0"/>
          <c:showBubbleSize val="0"/>
        </c:dLbls>
        <c:marker val="1"/>
        <c:smooth val="0"/>
        <c:axId val="2032061584"/>
        <c:axId val="2032063024"/>
      </c:lineChart>
      <c:catAx>
        <c:axId val="2032061584"/>
        <c:scaling>
          <c:orientation val="minMax"/>
        </c:scaling>
        <c:delete val="0"/>
        <c:axPos val="b"/>
        <c:numFmt formatCode="yyyy&quot;年&quot;m&quot;月&quot;;@"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800"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sym typeface="微软雅黑" panose="020B0503020204020204" pitchFamily="34" charset="-122"/>
              </a:defRPr>
            </a:pPr>
          </a:p>
        </c:txPr>
        <c:crossAx val="2032063024"/>
        <c:crosses val="autoZero"/>
        <c:auto val="0"/>
        <c:lblAlgn val="ctr"/>
        <c:lblOffset val="100"/>
        <c:noMultiLvlLbl val="0"/>
      </c:catAx>
      <c:valAx>
        <c:axId val="203206302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800"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sym typeface="微软雅黑" panose="020B0503020204020204" pitchFamily="34" charset="-122"/>
              </a:defRPr>
            </a:pPr>
          </a:p>
        </c:txPr>
        <c:crossAx val="2032061584"/>
        <c:crosses val="autoZero"/>
        <c:crossBetween val="between"/>
      </c:valAx>
      <c:dateAx>
        <c:axId val="2032047184"/>
        <c:scaling>
          <c:orientation val="minMax"/>
        </c:scaling>
        <c:delete val="1"/>
        <c:axPos val="b"/>
        <c:numFmt formatCode="yyyy&quot;年&quot;m&quot;月&quot;;@" sourceLinked="1"/>
        <c:majorTickMark val="out"/>
        <c:minorTickMark val="none"/>
        <c:tickLblPos val="nextTo"/>
        <c:txPr>
          <a:bodyPr rot="-60000000" spcFirstLastPara="0" vertOverflow="ellipsis" vert="horz" wrap="square" anchor="ctr" anchorCtr="1"/>
          <a:lstStyle/>
          <a:p>
            <a:pPr>
              <a:defRPr lang="zh-CN" sz="800"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sym typeface="微软雅黑" panose="020B0503020204020204" pitchFamily="34" charset="-122"/>
              </a:defRPr>
            </a:pPr>
          </a:p>
        </c:txPr>
        <c:crossAx val="2032067824"/>
        <c:crosses val="autoZero"/>
        <c:auto val="1"/>
        <c:lblOffset val="100"/>
        <c:baseTimeUnit val="months"/>
        <c:majorUnit val="1"/>
        <c:majorTimeUnit val="days"/>
        <c:minorUnit val="1"/>
        <c:minorTimeUnit val="days"/>
      </c:dateAx>
      <c:valAx>
        <c:axId val="2032067824"/>
        <c:scaling>
          <c:orientation val="minMax"/>
        </c:scaling>
        <c:delete val="0"/>
        <c:axPos val="r"/>
        <c:numFmt formatCode="0%" sourceLinked="1"/>
        <c:majorTickMark val="out"/>
        <c:minorTickMark val="none"/>
        <c:tickLblPos val="nextTo"/>
        <c:spPr>
          <a:noFill/>
          <a:ln>
            <a:noFill/>
          </a:ln>
          <a:effectLst/>
        </c:spPr>
        <c:txPr>
          <a:bodyPr rot="-60000000" spcFirstLastPara="1" vertOverflow="ellipsis" vert="horz" wrap="square" anchor="ctr" anchorCtr="1"/>
          <a:lstStyle/>
          <a:p>
            <a:pPr>
              <a:defRPr lang="zh-CN" sz="800"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sym typeface="微软雅黑" panose="020B0503020204020204" pitchFamily="34" charset="-122"/>
              </a:defRPr>
            </a:pPr>
          </a:p>
        </c:txPr>
        <c:crossAx val="2032047184"/>
        <c:crosses val="max"/>
        <c:crossBetween val="between"/>
      </c:valAx>
      <c:spPr>
        <a:noFill/>
        <a:ln>
          <a:noFill/>
        </a:ln>
        <a:effectLst/>
      </c:spPr>
    </c:plotArea>
    <c:legend>
      <c:legendPos val="r"/>
      <c:layout/>
      <c:overlay val="0"/>
      <c:spPr>
        <a:noFill/>
        <a:ln>
          <a:noFill/>
        </a:ln>
        <a:effectLst/>
      </c:spPr>
      <c:txPr>
        <a:bodyPr rot="0" spcFirstLastPara="1" vertOverflow="ellipsis" vert="horz" wrap="square" anchor="ctr" anchorCtr="1"/>
        <a:lstStyle/>
        <a:p>
          <a:pPr>
            <a:defRPr lang="zh-CN" sz="800"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sym typeface="微软雅黑" panose="020B0503020204020204" pitchFamily="34" charset="-122"/>
            </a:defRPr>
          </a:pPr>
        </a:p>
      </c:txPr>
    </c:legend>
    <c:plotVisOnly val="1"/>
    <c:dispBlanksAs val="gap"/>
    <c:showDLblsOverMax val="0"/>
    <c:extLst>
      <c:ext uri="{0b15fc19-7d7d-44ad-8c2d-2c3a37ce22c3}">
        <chartProps xmlns="https://web.wps.cn/et/2018/main" chartId="{f68e2ce2-163d-467f-877c-b20252617816}"/>
      </c:ext>
    </c:extLst>
  </c:chart>
  <c:spPr>
    <a:noFill/>
    <a:ln>
      <a:noFill/>
    </a:ln>
    <a:effectLst/>
  </c:spPr>
  <c:txPr>
    <a:bodyPr/>
    <a:lstStyle/>
    <a:p>
      <a:pPr>
        <a:defRPr lang="zh-CN" sz="800">
          <a:latin typeface="微软雅黑" panose="020B0503020204020204" pitchFamily="34" charset="-122"/>
          <a:ea typeface="微软雅黑" panose="020B0503020204020204" pitchFamily="34" charset="-122"/>
          <a:sym typeface="微软雅黑" panose="020B0503020204020204" pitchFamily="34" charset="-122"/>
        </a:defRPr>
      </a:pPr>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percentStacked"/>
        <c:varyColors val="0"/>
        <c:ser>
          <c:idx val="2"/>
          <c:order val="2"/>
          <c:tx>
            <c:strRef>
              <c:f>Sheet1!$D$1</c:f>
              <c:strCache>
                <c:ptCount val="1"/>
                <c:pt idx="0">
                  <c:v>HCO3-（mg/L）</c:v>
                </c:pt>
              </c:strCache>
            </c:strRef>
          </c:tx>
          <c:spPr>
            <a:gradFill>
              <a:gsLst>
                <a:gs pos="93000">
                  <a:srgbClr val="0040A2">
                    <a:alpha val="0"/>
                  </a:srgbClr>
                </a:gs>
                <a:gs pos="0">
                  <a:srgbClr val="0040A2"/>
                </a:gs>
              </a:gsLst>
              <a:lin ang="5400000" scaled="0"/>
            </a:gradFill>
            <a:ln>
              <a:noFill/>
            </a:ln>
            <a:effectLst/>
          </c:spPr>
          <c:invertIfNegative val="0"/>
          <c:dLbls>
            <c:spPr>
              <a:noFill/>
              <a:ln>
                <a:noFill/>
              </a:ln>
              <a:effectLst/>
            </c:spPr>
            <c:txPr>
              <a:bodyPr rot="0" spcFirstLastPara="1" vertOverflow="ellipsis" vert="horz" wrap="square" lIns="38100" tIns="19050" rIns="38100" bIns="19050" anchor="ctr" anchorCtr="1"/>
              <a:lstStyle/>
              <a:p>
                <a:pPr>
                  <a:defRPr lang="zh-CN" sz="800" b="0" i="0" u="none" strike="noStrike" kern="1200" baseline="0">
                    <a:solidFill>
                      <a:schemeClr val="tx1">
                        <a:lumMod val="75000"/>
                        <a:lumOff val="25000"/>
                      </a:schemeClr>
                    </a:solidFill>
                    <a:latin typeface="微软雅黑" panose="020B0503020204020204" pitchFamily="34" charset="-122"/>
                    <a:ea typeface="微软雅黑" panose="020B0503020204020204" pitchFamily="34" charset="-122"/>
                    <a:cs typeface="+mn-cs"/>
                    <a:sym typeface="微软雅黑" panose="020B0503020204020204" pitchFamily="34" charset="-122"/>
                  </a:defRPr>
                </a:pPr>
              </a:p>
            </c:txPr>
            <c:dLblPos val="ct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numRef>
              <c:f>Sheet1!$A$2:$A$4</c:f>
              <c:numCache>
                <c:formatCode>yyyy"年"m"月";@</c:formatCode>
                <c:ptCount val="3"/>
                <c:pt idx="0" c:formatCode="yyyy&quot;年&quot;m&quot;月&quot;;@">
                  <c:v>45231</c:v>
                </c:pt>
                <c:pt idx="1" c:formatCode="yyyy&quot;年&quot;m&quot;月&quot;;@">
                  <c:v>45292</c:v>
                </c:pt>
                <c:pt idx="2" c:formatCode="yyyy&quot;年&quot;m&quot;月&quot;;@">
                  <c:v>45352</c:v>
                </c:pt>
              </c:numCache>
            </c:numRef>
          </c:cat>
          <c:val>
            <c:numRef>
              <c:f>Sheet1!$D$2:$D$4</c:f>
              <c:numCache>
                <c:formatCode>General</c:formatCode>
                <c:ptCount val="3"/>
                <c:pt idx="0">
                  <c:v>5125.68</c:v>
                </c:pt>
                <c:pt idx="1">
                  <c:v>5095.05</c:v>
                </c:pt>
                <c:pt idx="2">
                  <c:v>5158.45</c:v>
                </c:pt>
              </c:numCache>
            </c:numRef>
          </c:val>
        </c:ser>
        <c:ser>
          <c:idx val="3"/>
          <c:order val="3"/>
          <c:tx>
            <c:strRef>
              <c:f>Sheet1!$E$1</c:f>
              <c:strCache>
                <c:ptCount val="1"/>
                <c:pt idx="0">
                  <c:v>Ca2++Mg2+（mg/L）</c:v>
                </c:pt>
              </c:strCache>
            </c:strRef>
          </c:tx>
          <c:spPr>
            <a:solidFill>
              <a:schemeClr val="bg1">
                <a:lumMod val="85000"/>
              </a:schemeClr>
            </a:solidFill>
            <a:ln>
              <a:noFill/>
            </a:ln>
            <a:effectLst/>
          </c:spPr>
          <c:invertIfNegative val="0"/>
          <c:dLbls>
            <c:dLbl>
              <c:idx val="1"/>
              <c:layout>
                <c:manualLayout>
                  <c:x val="0"/>
                  <c:y val="0.0551224505866604"/>
                </c:manualLayout>
              </c:layout>
              <c:dLblPos val="ctr"/>
              <c:showLegendKey val="0"/>
              <c:showVal val="1"/>
              <c:showCatName val="0"/>
              <c:showSerName val="0"/>
              <c:showPercent val="0"/>
              <c:showBubbleSize val="0"/>
              <c:extLst>
                <c:ext xmlns:c15="http://schemas.microsoft.com/office/drawing/2012/chart" uri="{CE6537A1-D6FC-4f65-9D91-7224C49458BB}">
                  <c15:layout/>
                </c:ext>
              </c:extLst>
            </c:dLbl>
            <c:dLbl>
              <c:idx val="2"/>
              <c:layout>
                <c:manualLayout>
                  <c:x val="0"/>
                  <c:y val="0.0433104968895188"/>
                </c:manualLayout>
              </c:layout>
              <c:dLblPos val="ctr"/>
              <c:showLegendKey val="0"/>
              <c:showVal val="1"/>
              <c:showCatName val="0"/>
              <c:showSerName val="0"/>
              <c:showPercent val="0"/>
              <c:showBubbleSize val="0"/>
              <c:extLst>
                <c:ext xmlns:c15="http://schemas.microsoft.com/office/drawing/2012/chart" uri="{CE6537A1-D6FC-4f65-9D91-7224C49458BB}">
                  <c15:layout/>
                </c:ext>
              </c:extLst>
            </c:dLbl>
            <c:spPr>
              <a:noFill/>
              <a:ln>
                <a:noFill/>
              </a:ln>
              <a:effectLst/>
            </c:spPr>
            <c:txPr>
              <a:bodyPr rot="0" spcFirstLastPara="1" vertOverflow="ellipsis" vert="horz" wrap="square" lIns="38100" tIns="19050" rIns="38100" bIns="19050" anchor="ctr" anchorCtr="1"/>
              <a:lstStyle/>
              <a:p>
                <a:pPr>
                  <a:defRPr lang="zh-CN" sz="800" b="0" i="0" u="none" strike="noStrike" kern="1200" baseline="0">
                    <a:solidFill>
                      <a:schemeClr val="tx1">
                        <a:lumMod val="75000"/>
                        <a:lumOff val="25000"/>
                      </a:schemeClr>
                    </a:solidFill>
                    <a:latin typeface="微软雅黑" panose="020B0503020204020204" pitchFamily="34" charset="-122"/>
                    <a:ea typeface="微软雅黑" panose="020B0503020204020204" pitchFamily="34" charset="-122"/>
                    <a:cs typeface="+mn-cs"/>
                    <a:sym typeface="微软雅黑" panose="020B0503020204020204" pitchFamily="34" charset="-122"/>
                  </a:defRPr>
                </a:pPr>
              </a:p>
            </c:txPr>
            <c:dLblPos val="ct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numRef>
              <c:f>Sheet1!$A$2:$A$4</c:f>
              <c:numCache>
                <c:formatCode>yyyy"年"m"月";@</c:formatCode>
                <c:ptCount val="3"/>
                <c:pt idx="0" c:formatCode="yyyy&quot;年&quot;m&quot;月&quot;;@">
                  <c:v>45231</c:v>
                </c:pt>
                <c:pt idx="1" c:formatCode="yyyy&quot;年&quot;m&quot;月&quot;;@">
                  <c:v>45292</c:v>
                </c:pt>
                <c:pt idx="2" c:formatCode="yyyy&quot;年&quot;m&quot;月&quot;;@">
                  <c:v>45352</c:v>
                </c:pt>
              </c:numCache>
            </c:numRef>
          </c:cat>
          <c:val>
            <c:numRef>
              <c:f>Sheet1!$E$2:$E$4</c:f>
              <c:numCache>
                <c:formatCode>General</c:formatCode>
                <c:ptCount val="3"/>
                <c:pt idx="0">
                  <c:v>36.14</c:v>
                </c:pt>
                <c:pt idx="1">
                  <c:v>41.15</c:v>
                </c:pt>
                <c:pt idx="2">
                  <c:v>37.66</c:v>
                </c:pt>
              </c:numCache>
            </c:numRef>
          </c:val>
        </c:ser>
        <c:dLbls>
          <c:showLegendKey val="0"/>
          <c:showVal val="0"/>
          <c:showCatName val="0"/>
          <c:showSerName val="0"/>
          <c:showPercent val="0"/>
          <c:showBubbleSize val="0"/>
        </c:dLbls>
        <c:gapWidth val="219"/>
        <c:overlap val="100"/>
        <c:axId val="2032047184"/>
        <c:axId val="2032067824"/>
      </c:barChart>
      <c:lineChart>
        <c:grouping val="standard"/>
        <c:varyColors val="0"/>
        <c:ser>
          <c:idx val="0"/>
          <c:order val="0"/>
          <c:tx>
            <c:strRef>
              <c:f>Sheet1!$B$1</c:f>
              <c:strCache>
                <c:ptCount val="1"/>
                <c:pt idx="0">
                  <c:v>PH值</c:v>
                </c:pt>
              </c:strCache>
            </c:strRef>
          </c:tx>
          <c:spPr>
            <a:ln w="28575" cap="rnd">
              <a:solidFill>
                <a:schemeClr val="accent1">
                  <a:lumMod val="75000"/>
                </a:schemeClr>
              </a:solidFill>
              <a:round/>
            </a:ln>
            <a:effectLst/>
          </c:spPr>
          <c:marker>
            <c:symbol val="circle"/>
            <c:size val="5"/>
            <c:spPr>
              <a:solidFill>
                <a:schemeClr val="accent1"/>
              </a:solidFill>
              <a:ln w="9525">
                <a:solidFill>
                  <a:schemeClr val="accent1"/>
                </a:solidFill>
              </a:ln>
              <a:effectLst/>
            </c:spPr>
          </c:marker>
          <c:dLbls>
            <c:spPr>
              <a:noFill/>
              <a:ln>
                <a:noFill/>
              </a:ln>
              <a:effectLst/>
            </c:spPr>
            <c:txPr>
              <a:bodyPr rot="0" spcFirstLastPara="1" vertOverflow="ellipsis" vert="horz" wrap="square" lIns="38100" tIns="19050" rIns="38100" bIns="19050" anchor="ctr" anchorCtr="1"/>
              <a:lstStyle/>
              <a:p>
                <a:pPr>
                  <a:defRPr lang="zh-CN" sz="800" b="0" i="0" u="none" strike="noStrike" kern="1200" baseline="0">
                    <a:solidFill>
                      <a:schemeClr val="tx1">
                        <a:lumMod val="75000"/>
                        <a:lumOff val="25000"/>
                      </a:schemeClr>
                    </a:solidFill>
                    <a:latin typeface="微软雅黑" panose="020B0503020204020204" pitchFamily="34" charset="-122"/>
                    <a:ea typeface="微软雅黑" panose="020B0503020204020204" pitchFamily="34" charset="-122"/>
                    <a:cs typeface="+mn-cs"/>
                    <a:sym typeface="微软雅黑" panose="020B0503020204020204" pitchFamily="34" charset="-122"/>
                  </a:defRPr>
                </a:pPr>
              </a:p>
            </c:txPr>
            <c:dLblPos val="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numRef>
              <c:f>Sheet1!$A$2:$A$4</c:f>
              <c:numCache>
                <c:formatCode>yyyy"年"m"月";@</c:formatCode>
                <c:ptCount val="3"/>
                <c:pt idx="0" c:formatCode="yyyy&quot;年&quot;m&quot;月&quot;;@">
                  <c:v>45231</c:v>
                </c:pt>
                <c:pt idx="1" c:formatCode="yyyy&quot;年&quot;m&quot;月&quot;;@">
                  <c:v>45292</c:v>
                </c:pt>
                <c:pt idx="2" c:formatCode="yyyy&quot;年&quot;m&quot;月&quot;;@">
                  <c:v>45352</c:v>
                </c:pt>
              </c:numCache>
            </c:numRef>
          </c:cat>
          <c:val>
            <c:numRef>
              <c:f>Sheet1!$B$2:$B$4</c:f>
              <c:numCache>
                <c:formatCode>General</c:formatCode>
                <c:ptCount val="3"/>
                <c:pt idx="0">
                  <c:v>8.3</c:v>
                </c:pt>
                <c:pt idx="1">
                  <c:v>8.3</c:v>
                </c:pt>
                <c:pt idx="2">
                  <c:v>8.3</c:v>
                </c:pt>
              </c:numCache>
            </c:numRef>
          </c:val>
          <c:smooth val="0"/>
        </c:ser>
        <c:ser>
          <c:idx val="1"/>
          <c:order val="1"/>
          <c:tx>
            <c:strRef>
              <c:f>Sheet1!$C$1</c:f>
              <c:strCache>
                <c:ptCount val="1"/>
                <c:pt idx="0">
                  <c:v>CO32-
（mg/L）</c:v>
                </c:pt>
              </c:strCache>
            </c:strRef>
          </c:tx>
          <c:spPr>
            <a:ln w="28575" cap="rnd">
              <a:solidFill>
                <a:schemeClr val="accent1">
                  <a:lumMod val="50000"/>
                </a:schemeClr>
              </a:solidFill>
              <a:round/>
            </a:ln>
            <a:effectLst/>
          </c:spPr>
          <c:marker>
            <c:symbol val="circle"/>
            <c:size val="5"/>
            <c:spPr>
              <a:solidFill>
                <a:srgbClr val="00317A"/>
              </a:solidFill>
              <a:ln w="9525">
                <a:noFill/>
              </a:ln>
              <a:effectLst/>
            </c:spPr>
          </c:marker>
          <c:dLbls>
            <c:dLbl>
              <c:idx val="1"/>
              <c:layout>
                <c:manualLayout>
                  <c:x val="0"/>
                  <c:y val="-0.0236239073942831"/>
                </c:manualLayout>
              </c:layout>
              <c:dLblPos val="r"/>
              <c:showLegendKey val="0"/>
              <c:showVal val="1"/>
              <c:showCatName val="0"/>
              <c:showSerName val="0"/>
              <c:showPercent val="0"/>
              <c:showBubbleSize val="0"/>
              <c:extLst>
                <c:ext xmlns:c15="http://schemas.microsoft.com/office/drawing/2012/chart" uri="{CE6537A1-D6FC-4f65-9D91-7224C49458BB}">
                  <c15:layout/>
                </c:ext>
              </c:extLst>
            </c:dLbl>
            <c:spPr>
              <a:noFill/>
              <a:ln>
                <a:noFill/>
              </a:ln>
              <a:effectLst/>
            </c:spPr>
            <c:txPr>
              <a:bodyPr rot="0" spcFirstLastPara="1" vertOverflow="ellipsis" vert="horz" wrap="square" lIns="38100" tIns="19050" rIns="38100" bIns="19050" anchor="ctr" anchorCtr="1"/>
              <a:lstStyle/>
              <a:p>
                <a:pPr>
                  <a:defRPr lang="zh-CN" sz="800" b="0" i="0" u="none" strike="noStrike" kern="1200" baseline="0">
                    <a:solidFill>
                      <a:schemeClr val="tx1">
                        <a:lumMod val="75000"/>
                        <a:lumOff val="25000"/>
                      </a:schemeClr>
                    </a:solidFill>
                    <a:latin typeface="微软雅黑" panose="020B0503020204020204" pitchFamily="34" charset="-122"/>
                    <a:ea typeface="微软雅黑" panose="020B0503020204020204" pitchFamily="34" charset="-122"/>
                    <a:cs typeface="+mn-cs"/>
                    <a:sym typeface="微软雅黑" panose="020B0503020204020204" pitchFamily="34" charset="-122"/>
                  </a:defRPr>
                </a:pPr>
              </a:p>
            </c:txPr>
            <c:dLblPos val="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numRef>
              <c:f>Sheet1!$A$2:$A$4</c:f>
              <c:numCache>
                <c:formatCode>yyyy"年"m"月";@</c:formatCode>
                <c:ptCount val="3"/>
                <c:pt idx="0" c:formatCode="yyyy&quot;年&quot;m&quot;月&quot;;@">
                  <c:v>45231</c:v>
                </c:pt>
                <c:pt idx="1" c:formatCode="yyyy&quot;年&quot;m&quot;月&quot;;@">
                  <c:v>45292</c:v>
                </c:pt>
                <c:pt idx="2" c:formatCode="yyyy&quot;年&quot;m&quot;月&quot;;@">
                  <c:v>45352</c:v>
                </c:pt>
              </c:numCache>
            </c:numRef>
          </c:cat>
          <c:val>
            <c:numRef>
              <c:f>Sheet1!$C$2:$C$4</c:f>
              <c:numCache>
                <c:formatCode>General</c:formatCode>
                <c:ptCount val="3"/>
                <c:pt idx="0">
                  <c:v>2550.85</c:v>
                </c:pt>
                <c:pt idx="1">
                  <c:v>2656.73</c:v>
                </c:pt>
                <c:pt idx="2">
                  <c:v>2700.9</c:v>
                </c:pt>
              </c:numCache>
            </c:numRef>
          </c:val>
          <c:smooth val="0"/>
        </c:ser>
        <c:dLbls>
          <c:showLegendKey val="0"/>
          <c:showVal val="0"/>
          <c:showCatName val="0"/>
          <c:showSerName val="0"/>
          <c:showPercent val="0"/>
          <c:showBubbleSize val="0"/>
        </c:dLbls>
        <c:marker val="1"/>
        <c:smooth val="0"/>
        <c:axId val="2032061584"/>
        <c:axId val="2032063024"/>
      </c:lineChart>
      <c:catAx>
        <c:axId val="2032061584"/>
        <c:scaling>
          <c:orientation val="minMax"/>
        </c:scaling>
        <c:delete val="0"/>
        <c:axPos val="b"/>
        <c:numFmt formatCode="yyyy&quot;年&quot;m&quot;月&quot;;@"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800" b="1"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sym typeface="微软雅黑" panose="020B0503020204020204" pitchFamily="34" charset="-122"/>
              </a:defRPr>
            </a:pPr>
          </a:p>
        </c:txPr>
        <c:crossAx val="2032063024"/>
        <c:crosses val="autoZero"/>
        <c:auto val="0"/>
        <c:lblAlgn val="ctr"/>
        <c:lblOffset val="100"/>
        <c:noMultiLvlLbl val="0"/>
      </c:catAx>
      <c:valAx>
        <c:axId val="203206302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800"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sym typeface="微软雅黑" panose="020B0503020204020204" pitchFamily="34" charset="-122"/>
              </a:defRPr>
            </a:pPr>
          </a:p>
        </c:txPr>
        <c:crossAx val="2032061584"/>
        <c:crosses val="autoZero"/>
        <c:crossBetween val="between"/>
      </c:valAx>
      <c:dateAx>
        <c:axId val="2032047184"/>
        <c:scaling>
          <c:orientation val="minMax"/>
        </c:scaling>
        <c:delete val="1"/>
        <c:axPos val="b"/>
        <c:numFmt formatCode="yyyy&quot;年&quot;m&quot;月&quot;;@" sourceLinked="1"/>
        <c:majorTickMark val="out"/>
        <c:minorTickMark val="none"/>
        <c:tickLblPos val="nextTo"/>
        <c:txPr>
          <a:bodyPr rot="-60000000" spcFirstLastPara="0" vertOverflow="ellipsis" vert="horz" wrap="square" anchor="ctr" anchorCtr="1"/>
          <a:lstStyle/>
          <a:p>
            <a:pPr>
              <a:defRPr lang="zh-CN" sz="800"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sym typeface="微软雅黑" panose="020B0503020204020204" pitchFamily="34" charset="-122"/>
              </a:defRPr>
            </a:pPr>
          </a:p>
        </c:txPr>
        <c:crossAx val="2032067824"/>
        <c:crosses val="autoZero"/>
        <c:auto val="1"/>
        <c:lblOffset val="100"/>
        <c:baseTimeUnit val="months"/>
        <c:majorUnit val="1"/>
        <c:majorTimeUnit val="days"/>
        <c:minorUnit val="1"/>
        <c:minorTimeUnit val="days"/>
      </c:dateAx>
      <c:valAx>
        <c:axId val="2032067824"/>
        <c:scaling>
          <c:orientation val="minMax"/>
        </c:scaling>
        <c:delete val="0"/>
        <c:axPos val="r"/>
        <c:numFmt formatCode="0%" sourceLinked="1"/>
        <c:majorTickMark val="out"/>
        <c:minorTickMark val="none"/>
        <c:tickLblPos val="nextTo"/>
        <c:spPr>
          <a:noFill/>
          <a:ln>
            <a:noFill/>
          </a:ln>
          <a:effectLst/>
        </c:spPr>
        <c:txPr>
          <a:bodyPr rot="-60000000" spcFirstLastPara="1" vertOverflow="ellipsis" vert="horz" wrap="square" anchor="ctr" anchorCtr="1"/>
          <a:lstStyle/>
          <a:p>
            <a:pPr>
              <a:defRPr lang="zh-CN" sz="800"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sym typeface="微软雅黑" panose="020B0503020204020204" pitchFamily="34" charset="-122"/>
              </a:defRPr>
            </a:pPr>
          </a:p>
        </c:txPr>
        <c:crossAx val="2032047184"/>
        <c:crosses val="max"/>
        <c:crossBetween val="between"/>
      </c:valAx>
      <c:spPr>
        <a:noFill/>
        <a:ln>
          <a:noFill/>
        </a:ln>
        <a:effectLst/>
      </c:spPr>
    </c:plotArea>
    <c:legend>
      <c:legendPos val="r"/>
      <c:layout/>
      <c:overlay val="0"/>
      <c:spPr>
        <a:noFill/>
        <a:ln>
          <a:noFill/>
        </a:ln>
        <a:effectLst/>
      </c:spPr>
      <c:txPr>
        <a:bodyPr rot="0" spcFirstLastPara="1" vertOverflow="ellipsis" vert="horz" wrap="square" anchor="ctr" anchorCtr="1"/>
        <a:lstStyle/>
        <a:p>
          <a:pPr>
            <a:defRPr lang="zh-CN" sz="800"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sym typeface="微软雅黑" panose="020B0503020204020204" pitchFamily="34" charset="-122"/>
            </a:defRPr>
          </a:pPr>
        </a:p>
      </c:txPr>
    </c:legend>
    <c:plotVisOnly val="1"/>
    <c:dispBlanksAs val="gap"/>
    <c:showDLblsOverMax val="0"/>
    <c:extLst>
      <c:ext uri="{0b15fc19-7d7d-44ad-8c2d-2c3a37ce22c3}">
        <chartProps xmlns="https://web.wps.cn/et/2018/main" chartId="{fc2bc45f-59d1-4517-a726-8ad0adeb7310}"/>
      </c:ext>
    </c:extLst>
  </c:chart>
  <c:spPr>
    <a:noFill/>
    <a:ln>
      <a:noFill/>
    </a:ln>
    <a:effectLst/>
  </c:spPr>
  <c:txPr>
    <a:bodyPr/>
    <a:lstStyle/>
    <a:p>
      <a:pPr>
        <a:defRPr lang="zh-CN" sz="800">
          <a:latin typeface="微软雅黑" panose="020B0503020204020204" pitchFamily="34" charset="-122"/>
          <a:ea typeface="微软雅黑" panose="020B0503020204020204" pitchFamily="34" charset="-122"/>
          <a:sym typeface="微软雅黑" panose="020B0503020204020204" pitchFamily="34" charset="-122"/>
        </a:defRPr>
      </a:pPr>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percentStacked"/>
        <c:varyColors val="0"/>
        <c:ser>
          <c:idx val="2"/>
          <c:order val="2"/>
          <c:tx>
            <c:strRef>
              <c:f>Sheet1!$D$1</c:f>
              <c:strCache>
                <c:ptCount val="1"/>
                <c:pt idx="0">
                  <c:v>含水（%）</c:v>
                </c:pt>
              </c:strCache>
            </c:strRef>
          </c:tx>
          <c:spPr>
            <a:gradFill>
              <a:gsLst>
                <a:gs pos="93000">
                  <a:srgbClr val="0040A2">
                    <a:alpha val="0"/>
                  </a:srgbClr>
                </a:gs>
                <a:gs pos="0">
                  <a:srgbClr val="0040A2"/>
                </a:gs>
              </a:gsLst>
              <a:lin ang="5400000" scaled="0"/>
            </a:gradFill>
            <a:ln>
              <a:noFill/>
            </a:ln>
            <a:effectLst/>
          </c:spPr>
          <c:invertIfNegative val="0"/>
          <c:dLbls>
            <c:spPr>
              <a:noFill/>
              <a:ln>
                <a:noFill/>
              </a:ln>
              <a:effectLst/>
            </c:spPr>
            <c:txPr>
              <a:bodyPr rot="0" spcFirstLastPara="1" vertOverflow="ellipsis" vert="horz" wrap="square" lIns="38100" tIns="19050" rIns="38100" bIns="19050" anchor="ctr" anchorCtr="1"/>
              <a:lstStyle/>
              <a:p>
                <a:pPr>
                  <a:defRPr lang="zh-CN" sz="800" b="0" i="0" u="none" strike="noStrike" kern="1200" baseline="0">
                    <a:solidFill>
                      <a:schemeClr val="tx1">
                        <a:lumMod val="75000"/>
                        <a:lumOff val="25000"/>
                      </a:schemeClr>
                    </a:solidFill>
                    <a:latin typeface="微软雅黑" panose="020B0503020204020204" pitchFamily="34" charset="-122"/>
                    <a:ea typeface="微软雅黑" panose="020B0503020204020204" pitchFamily="34" charset="-122"/>
                    <a:cs typeface="+mn-cs"/>
                    <a:sym typeface="微软雅黑" panose="020B0503020204020204" pitchFamily="34" charset="-122"/>
                  </a:defRPr>
                </a:pPr>
              </a:p>
            </c:txPr>
            <c:dLblPos val="ct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numRef>
              <c:f>Sheet1!$A$2:$A$4</c:f>
              <c:numCache>
                <c:formatCode>yyyy"年"m"月";@</c:formatCode>
                <c:ptCount val="3"/>
                <c:pt idx="0" c:formatCode="yyyy&quot;年&quot;m&quot;月&quot;;@">
                  <c:v>45231</c:v>
                </c:pt>
                <c:pt idx="1" c:formatCode="yyyy&quot;年&quot;m&quot;月&quot;;@">
                  <c:v>45292</c:v>
                </c:pt>
                <c:pt idx="2" c:formatCode="yyyy&quot;年&quot;m&quot;月&quot;;@">
                  <c:v>45352</c:v>
                </c:pt>
              </c:numCache>
            </c:numRef>
          </c:cat>
          <c:val>
            <c:numRef>
              <c:f>Sheet1!$D$2:$D$4</c:f>
              <c:numCache>
                <c:formatCode>0.00%</c:formatCode>
                <c:ptCount val="3"/>
                <c:pt idx="0">
                  <c:v>0.895</c:v>
                </c:pt>
                <c:pt idx="1" c:formatCode="0%">
                  <c:v>0.87</c:v>
                </c:pt>
                <c:pt idx="2" c:formatCode="0%">
                  <c:v>0.9</c:v>
                </c:pt>
              </c:numCache>
            </c:numRef>
          </c:val>
        </c:ser>
        <c:ser>
          <c:idx val="3"/>
          <c:order val="3"/>
          <c:tx>
            <c:strRef>
              <c:f>Sheet1!$E$1</c:f>
              <c:strCache>
                <c:ptCount val="1"/>
                <c:pt idx="0">
                  <c:v>泵效（%）</c:v>
                </c:pt>
              </c:strCache>
            </c:strRef>
          </c:tx>
          <c:spPr>
            <a:solidFill>
              <a:schemeClr val="bg1">
                <a:lumMod val="85000"/>
              </a:schemeClr>
            </a:solidFill>
            <a:ln>
              <a:noFill/>
            </a:ln>
            <a:effectLst/>
          </c:spPr>
          <c:invertIfNegative val="0"/>
          <c:dLbls>
            <c:spPr>
              <a:noFill/>
              <a:ln>
                <a:noFill/>
              </a:ln>
              <a:effectLst/>
            </c:spPr>
            <c:txPr>
              <a:bodyPr rot="0" spcFirstLastPara="1" vertOverflow="ellipsis" vert="horz" wrap="square" lIns="38100" tIns="19050" rIns="38100" bIns="19050" anchor="ctr" anchorCtr="1"/>
              <a:lstStyle/>
              <a:p>
                <a:pPr>
                  <a:defRPr lang="zh-CN" sz="800" b="0" i="0" u="none" strike="noStrike" kern="1200" baseline="0">
                    <a:solidFill>
                      <a:schemeClr val="tx1">
                        <a:lumMod val="75000"/>
                        <a:lumOff val="25000"/>
                      </a:schemeClr>
                    </a:solidFill>
                    <a:latin typeface="微软雅黑" panose="020B0503020204020204" pitchFamily="34" charset="-122"/>
                    <a:ea typeface="微软雅黑" panose="020B0503020204020204" pitchFamily="34" charset="-122"/>
                    <a:cs typeface="+mn-cs"/>
                    <a:sym typeface="微软雅黑" panose="020B0503020204020204" pitchFamily="34" charset="-122"/>
                  </a:defRPr>
                </a:pPr>
              </a:p>
            </c:txPr>
            <c:dLblPos val="ct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numRef>
              <c:f>Sheet1!$A$2:$A$4</c:f>
              <c:numCache>
                <c:formatCode>yyyy"年"m"月";@</c:formatCode>
                <c:ptCount val="3"/>
                <c:pt idx="0" c:formatCode="yyyy&quot;年&quot;m&quot;月&quot;;@">
                  <c:v>45231</c:v>
                </c:pt>
                <c:pt idx="1" c:formatCode="yyyy&quot;年&quot;m&quot;月&quot;;@">
                  <c:v>45292</c:v>
                </c:pt>
                <c:pt idx="2" c:formatCode="yyyy&quot;年&quot;m&quot;月&quot;;@">
                  <c:v>45352</c:v>
                </c:pt>
              </c:numCache>
            </c:numRef>
          </c:cat>
          <c:val>
            <c:numRef>
              <c:f>Sheet1!$E$2:$E$4</c:f>
              <c:numCache>
                <c:formatCode>0.00%</c:formatCode>
                <c:ptCount val="3"/>
                <c:pt idx="0">
                  <c:v>0.5294</c:v>
                </c:pt>
                <c:pt idx="1">
                  <c:v>0.5154</c:v>
                </c:pt>
                <c:pt idx="2">
                  <c:v>0.418</c:v>
                </c:pt>
              </c:numCache>
            </c:numRef>
          </c:val>
        </c:ser>
        <c:dLbls>
          <c:showLegendKey val="0"/>
          <c:showVal val="0"/>
          <c:showCatName val="0"/>
          <c:showSerName val="0"/>
          <c:showPercent val="0"/>
          <c:showBubbleSize val="0"/>
        </c:dLbls>
        <c:gapWidth val="219"/>
        <c:overlap val="100"/>
        <c:axId val="2032047184"/>
        <c:axId val="2032067824"/>
      </c:barChart>
      <c:lineChart>
        <c:grouping val="standard"/>
        <c:varyColors val="0"/>
        <c:ser>
          <c:idx val="0"/>
          <c:order val="0"/>
          <c:tx>
            <c:strRef>
              <c:f>Sheet1!$B$1</c:f>
              <c:strCache>
                <c:ptCount val="1"/>
                <c:pt idx="0">
                  <c:v>日产液（t）</c:v>
                </c:pt>
              </c:strCache>
            </c:strRef>
          </c:tx>
          <c:spPr>
            <a:ln w="28575" cap="rnd">
              <a:solidFill>
                <a:schemeClr val="accent1">
                  <a:lumMod val="75000"/>
                </a:schemeClr>
              </a:solidFill>
              <a:round/>
            </a:ln>
            <a:effectLst/>
          </c:spPr>
          <c:marker>
            <c:symbol val="circle"/>
            <c:size val="5"/>
            <c:spPr>
              <a:solidFill>
                <a:schemeClr val="accent1"/>
              </a:solidFill>
              <a:ln w="9525">
                <a:solidFill>
                  <a:schemeClr val="accent1"/>
                </a:solidFill>
              </a:ln>
              <a:effectLst/>
            </c:spPr>
          </c:marker>
          <c:dLbls>
            <c:spPr>
              <a:noFill/>
              <a:ln>
                <a:noFill/>
              </a:ln>
              <a:effectLst/>
            </c:spPr>
            <c:txPr>
              <a:bodyPr rot="0" spcFirstLastPara="1" vertOverflow="ellipsis" vert="horz" wrap="square" lIns="38100" tIns="19050" rIns="38100" bIns="19050" anchor="ctr" anchorCtr="1"/>
              <a:lstStyle/>
              <a:p>
                <a:pPr>
                  <a:defRPr lang="zh-CN" sz="800" b="0" i="0" u="none" strike="noStrike" kern="1200" baseline="0">
                    <a:solidFill>
                      <a:schemeClr val="tx1">
                        <a:lumMod val="75000"/>
                        <a:lumOff val="25000"/>
                      </a:schemeClr>
                    </a:solidFill>
                    <a:latin typeface="微软雅黑" panose="020B0503020204020204" pitchFamily="34" charset="-122"/>
                    <a:ea typeface="微软雅黑" panose="020B0503020204020204" pitchFamily="34" charset="-122"/>
                    <a:cs typeface="+mn-cs"/>
                    <a:sym typeface="微软雅黑" panose="020B0503020204020204" pitchFamily="34" charset="-122"/>
                  </a:defRPr>
                </a:pPr>
              </a:p>
            </c:txPr>
            <c:dLblPos val="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numRef>
              <c:f>Sheet1!$A$2:$A$4</c:f>
              <c:numCache>
                <c:formatCode>yyyy"年"m"月";@</c:formatCode>
                <c:ptCount val="3"/>
                <c:pt idx="0" c:formatCode="yyyy&quot;年&quot;m&quot;月&quot;;@">
                  <c:v>45231</c:v>
                </c:pt>
                <c:pt idx="1" c:formatCode="yyyy&quot;年&quot;m&quot;月&quot;;@">
                  <c:v>45292</c:v>
                </c:pt>
                <c:pt idx="2" c:formatCode="yyyy&quot;年&quot;m&quot;月&quot;;@">
                  <c:v>45352</c:v>
                </c:pt>
              </c:numCache>
            </c:numRef>
          </c:cat>
          <c:val>
            <c:numRef>
              <c:f>Sheet1!$B$2:$B$4</c:f>
              <c:numCache>
                <c:formatCode>General</c:formatCode>
                <c:ptCount val="3"/>
                <c:pt idx="0">
                  <c:v>102.2</c:v>
                </c:pt>
                <c:pt idx="1">
                  <c:v>99.1</c:v>
                </c:pt>
                <c:pt idx="2">
                  <c:v>80.4</c:v>
                </c:pt>
              </c:numCache>
            </c:numRef>
          </c:val>
          <c:smooth val="0"/>
        </c:ser>
        <c:ser>
          <c:idx val="1"/>
          <c:order val="1"/>
          <c:tx>
            <c:strRef>
              <c:f>Sheet1!$C$1</c:f>
              <c:strCache>
                <c:ptCount val="1"/>
                <c:pt idx="0">
                  <c:v>日产油（t）</c:v>
                </c:pt>
              </c:strCache>
            </c:strRef>
          </c:tx>
          <c:spPr>
            <a:ln w="28575" cap="rnd">
              <a:solidFill>
                <a:schemeClr val="accent1">
                  <a:lumMod val="50000"/>
                </a:schemeClr>
              </a:solidFill>
              <a:round/>
            </a:ln>
            <a:effectLst/>
          </c:spPr>
          <c:marker>
            <c:symbol val="circle"/>
            <c:size val="5"/>
            <c:spPr>
              <a:solidFill>
                <a:schemeClr val="accent2"/>
              </a:solidFill>
              <a:ln w="9525">
                <a:solidFill>
                  <a:schemeClr val="accent2"/>
                </a:solidFill>
              </a:ln>
              <a:effectLst/>
            </c:spPr>
          </c:marker>
          <c:dLbls>
            <c:spPr>
              <a:noFill/>
              <a:ln>
                <a:noFill/>
              </a:ln>
              <a:effectLst/>
            </c:spPr>
            <c:txPr>
              <a:bodyPr rot="0" spcFirstLastPara="1" vertOverflow="ellipsis" vert="horz" wrap="square" lIns="38100" tIns="19050" rIns="38100" bIns="19050" anchor="ctr" anchorCtr="1"/>
              <a:lstStyle/>
              <a:p>
                <a:pPr>
                  <a:defRPr lang="zh-CN" sz="800" b="0" i="0" u="none" strike="noStrike" kern="1200" baseline="0">
                    <a:solidFill>
                      <a:schemeClr val="tx1">
                        <a:lumMod val="75000"/>
                        <a:lumOff val="25000"/>
                      </a:schemeClr>
                    </a:solidFill>
                    <a:latin typeface="微软雅黑" panose="020B0503020204020204" pitchFamily="34" charset="-122"/>
                    <a:ea typeface="微软雅黑" panose="020B0503020204020204" pitchFamily="34" charset="-122"/>
                    <a:cs typeface="+mn-cs"/>
                    <a:sym typeface="微软雅黑" panose="020B0503020204020204" pitchFamily="34" charset="-122"/>
                  </a:defRPr>
                </a:pPr>
              </a:p>
            </c:txPr>
            <c:dLblPos val="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numRef>
              <c:f>Sheet1!$A$2:$A$4</c:f>
              <c:numCache>
                <c:formatCode>yyyy"年"m"月";@</c:formatCode>
                <c:ptCount val="3"/>
                <c:pt idx="0" c:formatCode="yyyy&quot;年&quot;m&quot;月&quot;;@">
                  <c:v>45231</c:v>
                </c:pt>
                <c:pt idx="1" c:formatCode="yyyy&quot;年&quot;m&quot;月&quot;;@">
                  <c:v>45292</c:v>
                </c:pt>
                <c:pt idx="2" c:formatCode="yyyy&quot;年&quot;m&quot;月&quot;;@">
                  <c:v>45352</c:v>
                </c:pt>
              </c:numCache>
            </c:numRef>
          </c:cat>
          <c:val>
            <c:numRef>
              <c:f>Sheet1!$C$2:$C$4</c:f>
              <c:numCache>
                <c:formatCode>General</c:formatCode>
                <c:ptCount val="3"/>
                <c:pt idx="0">
                  <c:v>10.73</c:v>
                </c:pt>
                <c:pt idx="1">
                  <c:v>12.88</c:v>
                </c:pt>
                <c:pt idx="2">
                  <c:v>10.45</c:v>
                </c:pt>
              </c:numCache>
            </c:numRef>
          </c:val>
          <c:smooth val="0"/>
        </c:ser>
        <c:ser>
          <c:idx val="4"/>
          <c:order val="4"/>
          <c:tx>
            <c:strRef>
              <c:f>Sheet1!$F$1</c:f>
              <c:strCache>
                <c:ptCount val="1"/>
                <c:pt idx="0">
                  <c:v>沉没度（m）</c:v>
                </c:pt>
              </c:strCache>
            </c:strRef>
          </c:tx>
          <c:spPr>
            <a:ln w="28575" cap="rnd">
              <a:solidFill>
                <a:schemeClr val="accent1">
                  <a:lumMod val="60000"/>
                  <a:lumOff val="40000"/>
                </a:schemeClr>
              </a:solidFill>
              <a:round/>
            </a:ln>
            <a:effectLst/>
          </c:spPr>
          <c:marker>
            <c:symbol val="circle"/>
            <c:size val="5"/>
            <c:spPr>
              <a:solidFill>
                <a:schemeClr val="accent5"/>
              </a:solidFill>
              <a:ln w="9525">
                <a:solidFill>
                  <a:schemeClr val="accent5"/>
                </a:solidFill>
              </a:ln>
              <a:effectLst/>
            </c:spPr>
          </c:marker>
          <c:dLbls>
            <c:spPr>
              <a:noFill/>
              <a:ln>
                <a:noFill/>
              </a:ln>
              <a:effectLst/>
            </c:spPr>
            <c:txPr>
              <a:bodyPr rot="0" spcFirstLastPara="1" vertOverflow="ellipsis" vert="horz" wrap="square" lIns="38100" tIns="19050" rIns="38100" bIns="19050" anchor="ctr" anchorCtr="1"/>
              <a:lstStyle/>
              <a:p>
                <a:pPr>
                  <a:defRPr lang="zh-CN" sz="800" b="0" i="0" u="none" strike="noStrike" kern="1200" baseline="0">
                    <a:solidFill>
                      <a:schemeClr val="tx1">
                        <a:lumMod val="75000"/>
                        <a:lumOff val="25000"/>
                      </a:schemeClr>
                    </a:solidFill>
                    <a:latin typeface="微软雅黑" panose="020B0503020204020204" pitchFamily="34" charset="-122"/>
                    <a:ea typeface="微软雅黑" panose="020B0503020204020204" pitchFamily="34" charset="-122"/>
                    <a:cs typeface="+mn-cs"/>
                    <a:sym typeface="微软雅黑" panose="020B0503020204020204" pitchFamily="34" charset="-122"/>
                  </a:defRPr>
                </a:pPr>
              </a:p>
            </c:txPr>
            <c:dLblPos val="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numRef>
              <c:f>Sheet1!$A$2:$A$4</c:f>
              <c:numCache>
                <c:formatCode>yyyy"年"m"月";@</c:formatCode>
                <c:ptCount val="3"/>
                <c:pt idx="0" c:formatCode="yyyy&quot;年&quot;m&quot;月&quot;;@">
                  <c:v>45231</c:v>
                </c:pt>
                <c:pt idx="1" c:formatCode="yyyy&quot;年&quot;m&quot;月&quot;;@">
                  <c:v>45292</c:v>
                </c:pt>
                <c:pt idx="2" c:formatCode="yyyy&quot;年&quot;m&quot;月&quot;;@">
                  <c:v>45352</c:v>
                </c:pt>
              </c:numCache>
            </c:numRef>
          </c:cat>
          <c:val>
            <c:numRef>
              <c:f>Sheet1!$F$2:$F$4</c:f>
              <c:numCache>
                <c:formatCode>General</c:formatCode>
                <c:ptCount val="3"/>
                <c:pt idx="0">
                  <c:v>163.73</c:v>
                </c:pt>
                <c:pt idx="1">
                  <c:v>426.11</c:v>
                </c:pt>
                <c:pt idx="2">
                  <c:v>292.71</c:v>
                </c:pt>
              </c:numCache>
            </c:numRef>
          </c:val>
          <c:smooth val="0"/>
        </c:ser>
        <c:dLbls>
          <c:showLegendKey val="0"/>
          <c:showVal val="0"/>
          <c:showCatName val="0"/>
          <c:showSerName val="0"/>
          <c:showPercent val="0"/>
          <c:showBubbleSize val="0"/>
        </c:dLbls>
        <c:marker val="1"/>
        <c:smooth val="0"/>
        <c:axId val="2032061584"/>
        <c:axId val="2032063024"/>
      </c:lineChart>
      <c:catAx>
        <c:axId val="2032061584"/>
        <c:scaling>
          <c:orientation val="minMax"/>
        </c:scaling>
        <c:delete val="0"/>
        <c:axPos val="b"/>
        <c:numFmt formatCode="yyyy&quot;年&quot;m&quot;月&quot;;@"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800"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sym typeface="微软雅黑" panose="020B0503020204020204" pitchFamily="34" charset="-122"/>
              </a:defRPr>
            </a:pPr>
          </a:p>
        </c:txPr>
        <c:crossAx val="2032063024"/>
        <c:crosses val="autoZero"/>
        <c:auto val="0"/>
        <c:lblAlgn val="ctr"/>
        <c:lblOffset val="100"/>
        <c:noMultiLvlLbl val="0"/>
      </c:catAx>
      <c:valAx>
        <c:axId val="203206302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800"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sym typeface="微软雅黑" panose="020B0503020204020204" pitchFamily="34" charset="-122"/>
              </a:defRPr>
            </a:pPr>
          </a:p>
        </c:txPr>
        <c:crossAx val="2032061584"/>
        <c:crosses val="autoZero"/>
        <c:crossBetween val="between"/>
      </c:valAx>
      <c:dateAx>
        <c:axId val="2032047184"/>
        <c:scaling>
          <c:orientation val="minMax"/>
        </c:scaling>
        <c:delete val="1"/>
        <c:axPos val="b"/>
        <c:numFmt formatCode="yyyy&quot;年&quot;m&quot;月&quot;;@" sourceLinked="1"/>
        <c:majorTickMark val="out"/>
        <c:minorTickMark val="none"/>
        <c:tickLblPos val="nextTo"/>
        <c:txPr>
          <a:bodyPr rot="-60000000" spcFirstLastPara="0" vertOverflow="ellipsis" vert="horz" wrap="square" anchor="ctr" anchorCtr="1"/>
          <a:lstStyle/>
          <a:p>
            <a:pPr>
              <a:defRPr lang="zh-CN" sz="800"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sym typeface="微软雅黑" panose="020B0503020204020204" pitchFamily="34" charset="-122"/>
              </a:defRPr>
            </a:pPr>
          </a:p>
        </c:txPr>
        <c:crossAx val="2032067824"/>
        <c:crosses val="autoZero"/>
        <c:auto val="1"/>
        <c:lblOffset val="100"/>
        <c:baseTimeUnit val="months"/>
        <c:majorUnit val="1"/>
        <c:majorTimeUnit val="days"/>
        <c:minorUnit val="1"/>
        <c:minorTimeUnit val="days"/>
      </c:dateAx>
      <c:valAx>
        <c:axId val="2032067824"/>
        <c:scaling>
          <c:orientation val="minMax"/>
        </c:scaling>
        <c:delete val="0"/>
        <c:axPos val="r"/>
        <c:numFmt formatCode="0%" sourceLinked="1"/>
        <c:majorTickMark val="out"/>
        <c:minorTickMark val="none"/>
        <c:tickLblPos val="nextTo"/>
        <c:spPr>
          <a:noFill/>
          <a:ln>
            <a:noFill/>
          </a:ln>
          <a:effectLst/>
        </c:spPr>
        <c:txPr>
          <a:bodyPr rot="-60000000" spcFirstLastPara="1" vertOverflow="ellipsis" vert="horz" wrap="square" anchor="ctr" anchorCtr="1"/>
          <a:lstStyle/>
          <a:p>
            <a:pPr>
              <a:defRPr lang="zh-CN" sz="800"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sym typeface="微软雅黑" panose="020B0503020204020204" pitchFamily="34" charset="-122"/>
              </a:defRPr>
            </a:pPr>
          </a:p>
        </c:txPr>
        <c:crossAx val="2032047184"/>
        <c:crosses val="max"/>
        <c:crossBetween val="between"/>
      </c:valAx>
      <c:spPr>
        <a:noFill/>
        <a:ln>
          <a:noFill/>
        </a:ln>
        <a:effectLst/>
      </c:spPr>
    </c:plotArea>
    <c:legend>
      <c:legendPos val="r"/>
      <c:layout/>
      <c:overlay val="0"/>
      <c:spPr>
        <a:noFill/>
        <a:ln>
          <a:noFill/>
        </a:ln>
        <a:effectLst/>
      </c:spPr>
      <c:txPr>
        <a:bodyPr rot="0" spcFirstLastPara="1" vertOverflow="ellipsis" vert="horz" wrap="square" anchor="ctr" anchorCtr="1"/>
        <a:lstStyle/>
        <a:p>
          <a:pPr>
            <a:defRPr lang="zh-CN" sz="800"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sym typeface="微软雅黑" panose="020B0503020204020204" pitchFamily="34" charset="-122"/>
            </a:defRPr>
          </a:pPr>
        </a:p>
      </c:txPr>
    </c:legend>
    <c:plotVisOnly val="1"/>
    <c:dispBlanksAs val="gap"/>
    <c:showDLblsOverMax val="0"/>
    <c:extLst>
      <c:ext uri="{0b15fc19-7d7d-44ad-8c2d-2c3a37ce22c3}">
        <chartProps xmlns="https://web.wps.cn/et/2018/main" chartId="{142f5c47-d3b3-4266-b713-2ff89a526569}"/>
      </c:ext>
    </c:extLst>
  </c:chart>
  <c:spPr>
    <a:noFill/>
    <a:ln>
      <a:noFill/>
    </a:ln>
    <a:effectLst/>
  </c:spPr>
  <c:txPr>
    <a:bodyPr/>
    <a:lstStyle/>
    <a:p>
      <a:pPr>
        <a:defRPr lang="zh-CN" sz="800">
          <a:latin typeface="微软雅黑" panose="020B0503020204020204" pitchFamily="34" charset="-122"/>
          <a:ea typeface="微软雅黑" panose="020B0503020204020204" pitchFamily="34" charset="-122"/>
          <a:sym typeface="微软雅黑" panose="020B0503020204020204" pitchFamily="34" charset="-122"/>
        </a:defRPr>
      </a:pPr>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percentStacked"/>
        <c:varyColors val="0"/>
        <c:ser>
          <c:idx val="2"/>
          <c:order val="2"/>
          <c:tx>
            <c:strRef>
              <c:f>Sheet1!$D$1</c:f>
              <c:strCache>
                <c:ptCount val="1"/>
                <c:pt idx="0">
                  <c:v>HCO3-（mg/L）</c:v>
                </c:pt>
              </c:strCache>
            </c:strRef>
          </c:tx>
          <c:spPr>
            <a:gradFill>
              <a:gsLst>
                <a:gs pos="93000">
                  <a:srgbClr val="0040A2">
                    <a:alpha val="0"/>
                  </a:srgbClr>
                </a:gs>
                <a:gs pos="0">
                  <a:srgbClr val="0040A2"/>
                </a:gs>
              </a:gsLst>
              <a:lin ang="5400000" scaled="0"/>
            </a:gradFill>
            <a:ln>
              <a:noFill/>
            </a:ln>
            <a:effectLst/>
          </c:spPr>
          <c:invertIfNegative val="0"/>
          <c:dLbls>
            <c:spPr>
              <a:noFill/>
              <a:ln>
                <a:noFill/>
              </a:ln>
              <a:effectLst/>
            </c:spPr>
            <c:txPr>
              <a:bodyPr rot="0" spcFirstLastPara="1" vertOverflow="ellipsis" vert="horz" wrap="square" lIns="38100" tIns="19050" rIns="38100" bIns="19050" anchor="ctr" anchorCtr="1"/>
              <a:lstStyle/>
              <a:p>
                <a:pPr>
                  <a:defRPr lang="zh-CN" sz="800" b="0" i="0" u="none" strike="noStrike" kern="1200" baseline="0">
                    <a:solidFill>
                      <a:schemeClr val="tx1">
                        <a:lumMod val="75000"/>
                        <a:lumOff val="25000"/>
                      </a:schemeClr>
                    </a:solidFill>
                    <a:latin typeface="微软雅黑" panose="020B0503020204020204" pitchFamily="34" charset="-122"/>
                    <a:ea typeface="微软雅黑" panose="020B0503020204020204" pitchFamily="34" charset="-122"/>
                    <a:cs typeface="+mn-cs"/>
                    <a:sym typeface="微软雅黑" panose="020B0503020204020204" pitchFamily="34" charset="-122"/>
                  </a:defRPr>
                </a:pPr>
              </a:p>
            </c:txPr>
            <c:dLblPos val="ct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numRef>
              <c:f>Sheet1!$A$2:$A$4</c:f>
              <c:numCache>
                <c:formatCode>yyyy"年"m"月";@</c:formatCode>
                <c:ptCount val="3"/>
                <c:pt idx="0" c:formatCode="yyyy&quot;年&quot;m&quot;月&quot;;@">
                  <c:v>45231</c:v>
                </c:pt>
                <c:pt idx="1" c:formatCode="yyyy&quot;年&quot;m&quot;月&quot;;@">
                  <c:v>45292</c:v>
                </c:pt>
                <c:pt idx="2" c:formatCode="yyyy&quot;年&quot;m&quot;月&quot;;@">
                  <c:v>45352</c:v>
                </c:pt>
              </c:numCache>
            </c:numRef>
          </c:cat>
          <c:val>
            <c:numRef>
              <c:f>Sheet1!$D$2:$D$4</c:f>
              <c:numCache>
                <c:formatCode>General</c:formatCode>
                <c:ptCount val="3"/>
                <c:pt idx="0">
                  <c:v>5125.68</c:v>
                </c:pt>
                <c:pt idx="1">
                  <c:v>5095.05</c:v>
                </c:pt>
                <c:pt idx="2">
                  <c:v>5158.45</c:v>
                </c:pt>
              </c:numCache>
            </c:numRef>
          </c:val>
        </c:ser>
        <c:ser>
          <c:idx val="3"/>
          <c:order val="3"/>
          <c:tx>
            <c:strRef>
              <c:f>Sheet1!$E$1</c:f>
              <c:strCache>
                <c:ptCount val="1"/>
                <c:pt idx="0">
                  <c:v>Ca2++Mg2+（mg/L）</c:v>
                </c:pt>
              </c:strCache>
            </c:strRef>
          </c:tx>
          <c:spPr>
            <a:solidFill>
              <a:schemeClr val="bg1">
                <a:lumMod val="85000"/>
              </a:schemeClr>
            </a:solidFill>
            <a:ln>
              <a:noFill/>
            </a:ln>
            <a:effectLst/>
          </c:spPr>
          <c:invertIfNegative val="0"/>
          <c:dLbls>
            <c:dLbl>
              <c:idx val="1"/>
              <c:layout>
                <c:manualLayout>
                  <c:x val="0"/>
                  <c:y val="0.0551224505866604"/>
                </c:manualLayout>
              </c:layout>
              <c:dLblPos val="ctr"/>
              <c:showLegendKey val="0"/>
              <c:showVal val="1"/>
              <c:showCatName val="0"/>
              <c:showSerName val="0"/>
              <c:showPercent val="0"/>
              <c:showBubbleSize val="0"/>
              <c:extLst>
                <c:ext xmlns:c15="http://schemas.microsoft.com/office/drawing/2012/chart" uri="{CE6537A1-D6FC-4f65-9D91-7224C49458BB}">
                  <c15:layout/>
                </c:ext>
              </c:extLst>
            </c:dLbl>
            <c:dLbl>
              <c:idx val="2"/>
              <c:layout>
                <c:manualLayout>
                  <c:x val="0"/>
                  <c:y val="0.0433104968895188"/>
                </c:manualLayout>
              </c:layout>
              <c:dLblPos val="ctr"/>
              <c:showLegendKey val="0"/>
              <c:showVal val="1"/>
              <c:showCatName val="0"/>
              <c:showSerName val="0"/>
              <c:showPercent val="0"/>
              <c:showBubbleSize val="0"/>
              <c:extLst>
                <c:ext xmlns:c15="http://schemas.microsoft.com/office/drawing/2012/chart" uri="{CE6537A1-D6FC-4f65-9D91-7224C49458BB}">
                  <c15:layout/>
                </c:ext>
              </c:extLst>
            </c:dLbl>
            <c:spPr>
              <a:noFill/>
              <a:ln>
                <a:noFill/>
              </a:ln>
              <a:effectLst/>
            </c:spPr>
            <c:txPr>
              <a:bodyPr rot="0" spcFirstLastPara="1" vertOverflow="ellipsis" vert="horz" wrap="square" lIns="38100" tIns="19050" rIns="38100" bIns="19050" anchor="ctr" anchorCtr="1"/>
              <a:lstStyle/>
              <a:p>
                <a:pPr>
                  <a:defRPr lang="zh-CN" sz="800" b="0" i="0" u="none" strike="noStrike" kern="1200" baseline="0">
                    <a:solidFill>
                      <a:schemeClr val="tx1">
                        <a:lumMod val="75000"/>
                        <a:lumOff val="25000"/>
                      </a:schemeClr>
                    </a:solidFill>
                    <a:latin typeface="微软雅黑" panose="020B0503020204020204" pitchFamily="34" charset="-122"/>
                    <a:ea typeface="微软雅黑" panose="020B0503020204020204" pitchFamily="34" charset="-122"/>
                    <a:cs typeface="+mn-cs"/>
                    <a:sym typeface="微软雅黑" panose="020B0503020204020204" pitchFamily="34" charset="-122"/>
                  </a:defRPr>
                </a:pPr>
              </a:p>
            </c:txPr>
            <c:dLblPos val="ct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numRef>
              <c:f>Sheet1!$A$2:$A$4</c:f>
              <c:numCache>
                <c:formatCode>yyyy"年"m"月";@</c:formatCode>
                <c:ptCount val="3"/>
                <c:pt idx="0" c:formatCode="yyyy&quot;年&quot;m&quot;月&quot;;@">
                  <c:v>45231</c:v>
                </c:pt>
                <c:pt idx="1" c:formatCode="yyyy&quot;年&quot;m&quot;月&quot;;@">
                  <c:v>45292</c:v>
                </c:pt>
                <c:pt idx="2" c:formatCode="yyyy&quot;年&quot;m&quot;月&quot;;@">
                  <c:v>45352</c:v>
                </c:pt>
              </c:numCache>
            </c:numRef>
          </c:cat>
          <c:val>
            <c:numRef>
              <c:f>Sheet1!$E$2:$E$4</c:f>
              <c:numCache>
                <c:formatCode>General</c:formatCode>
                <c:ptCount val="3"/>
                <c:pt idx="0">
                  <c:v>36.14</c:v>
                </c:pt>
                <c:pt idx="1">
                  <c:v>41.15</c:v>
                </c:pt>
                <c:pt idx="2">
                  <c:v>37.66</c:v>
                </c:pt>
              </c:numCache>
            </c:numRef>
          </c:val>
        </c:ser>
        <c:dLbls>
          <c:showLegendKey val="0"/>
          <c:showVal val="0"/>
          <c:showCatName val="0"/>
          <c:showSerName val="0"/>
          <c:showPercent val="0"/>
          <c:showBubbleSize val="0"/>
        </c:dLbls>
        <c:gapWidth val="219"/>
        <c:overlap val="100"/>
        <c:axId val="2032047184"/>
        <c:axId val="2032067824"/>
      </c:barChart>
      <c:lineChart>
        <c:grouping val="standard"/>
        <c:varyColors val="0"/>
        <c:ser>
          <c:idx val="0"/>
          <c:order val="0"/>
          <c:tx>
            <c:strRef>
              <c:f>Sheet1!$B$1</c:f>
              <c:strCache>
                <c:ptCount val="1"/>
                <c:pt idx="0">
                  <c:v>PH值</c:v>
                </c:pt>
              </c:strCache>
            </c:strRef>
          </c:tx>
          <c:spPr>
            <a:ln w="28575" cap="rnd">
              <a:solidFill>
                <a:schemeClr val="accent1">
                  <a:lumMod val="75000"/>
                </a:schemeClr>
              </a:solidFill>
              <a:round/>
            </a:ln>
            <a:effectLst/>
          </c:spPr>
          <c:marker>
            <c:symbol val="circle"/>
            <c:size val="5"/>
            <c:spPr>
              <a:solidFill>
                <a:schemeClr val="accent1"/>
              </a:solidFill>
              <a:ln w="9525">
                <a:solidFill>
                  <a:schemeClr val="accent1"/>
                </a:solidFill>
              </a:ln>
              <a:effectLst/>
            </c:spPr>
          </c:marker>
          <c:dLbls>
            <c:spPr>
              <a:noFill/>
              <a:ln>
                <a:noFill/>
              </a:ln>
              <a:effectLst/>
            </c:spPr>
            <c:txPr>
              <a:bodyPr rot="0" spcFirstLastPara="1" vertOverflow="ellipsis" vert="horz" wrap="square" lIns="38100" tIns="19050" rIns="38100" bIns="19050" anchor="ctr" anchorCtr="1"/>
              <a:lstStyle/>
              <a:p>
                <a:pPr>
                  <a:defRPr lang="zh-CN" sz="800" b="0" i="0" u="none" strike="noStrike" kern="1200" baseline="0">
                    <a:solidFill>
                      <a:schemeClr val="tx1">
                        <a:lumMod val="75000"/>
                        <a:lumOff val="25000"/>
                      </a:schemeClr>
                    </a:solidFill>
                    <a:latin typeface="微软雅黑" panose="020B0503020204020204" pitchFamily="34" charset="-122"/>
                    <a:ea typeface="微软雅黑" panose="020B0503020204020204" pitchFamily="34" charset="-122"/>
                    <a:cs typeface="+mn-cs"/>
                    <a:sym typeface="微软雅黑" panose="020B0503020204020204" pitchFamily="34" charset="-122"/>
                  </a:defRPr>
                </a:pPr>
              </a:p>
            </c:txPr>
            <c:dLblPos val="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numRef>
              <c:f>Sheet1!$A$2:$A$4</c:f>
              <c:numCache>
                <c:formatCode>yyyy"年"m"月";@</c:formatCode>
                <c:ptCount val="3"/>
                <c:pt idx="0" c:formatCode="yyyy&quot;年&quot;m&quot;月&quot;;@">
                  <c:v>45231</c:v>
                </c:pt>
                <c:pt idx="1" c:formatCode="yyyy&quot;年&quot;m&quot;月&quot;;@">
                  <c:v>45292</c:v>
                </c:pt>
                <c:pt idx="2" c:formatCode="yyyy&quot;年&quot;m&quot;月&quot;;@">
                  <c:v>45352</c:v>
                </c:pt>
              </c:numCache>
            </c:numRef>
          </c:cat>
          <c:val>
            <c:numRef>
              <c:f>Sheet1!$B$2:$B$4</c:f>
              <c:numCache>
                <c:formatCode>General</c:formatCode>
                <c:ptCount val="3"/>
                <c:pt idx="0">
                  <c:v>8.3</c:v>
                </c:pt>
                <c:pt idx="1">
                  <c:v>8.3</c:v>
                </c:pt>
                <c:pt idx="2">
                  <c:v>8.3</c:v>
                </c:pt>
              </c:numCache>
            </c:numRef>
          </c:val>
          <c:smooth val="0"/>
        </c:ser>
        <c:ser>
          <c:idx val="1"/>
          <c:order val="1"/>
          <c:tx>
            <c:strRef>
              <c:f>Sheet1!$C$1</c:f>
              <c:strCache>
                <c:ptCount val="1"/>
                <c:pt idx="0">
                  <c:v>CO32-
（mg/L）</c:v>
                </c:pt>
              </c:strCache>
            </c:strRef>
          </c:tx>
          <c:spPr>
            <a:ln w="28575" cap="rnd">
              <a:solidFill>
                <a:schemeClr val="accent1">
                  <a:lumMod val="50000"/>
                </a:schemeClr>
              </a:solidFill>
              <a:round/>
            </a:ln>
            <a:effectLst/>
          </c:spPr>
          <c:marker>
            <c:symbol val="circle"/>
            <c:size val="5"/>
            <c:spPr>
              <a:solidFill>
                <a:srgbClr val="00317A"/>
              </a:solidFill>
              <a:ln w="9525">
                <a:noFill/>
              </a:ln>
              <a:effectLst/>
            </c:spPr>
          </c:marker>
          <c:dLbls>
            <c:dLbl>
              <c:idx val="1"/>
              <c:layout>
                <c:manualLayout>
                  <c:x val="0"/>
                  <c:y val="-0.0236239073942831"/>
                </c:manualLayout>
              </c:layout>
              <c:dLblPos val="r"/>
              <c:showLegendKey val="0"/>
              <c:showVal val="1"/>
              <c:showCatName val="0"/>
              <c:showSerName val="0"/>
              <c:showPercent val="0"/>
              <c:showBubbleSize val="0"/>
              <c:extLst>
                <c:ext xmlns:c15="http://schemas.microsoft.com/office/drawing/2012/chart" uri="{CE6537A1-D6FC-4f65-9D91-7224C49458BB}">
                  <c15:layout/>
                </c:ext>
              </c:extLst>
            </c:dLbl>
            <c:spPr>
              <a:noFill/>
              <a:ln>
                <a:noFill/>
              </a:ln>
              <a:effectLst/>
            </c:spPr>
            <c:txPr>
              <a:bodyPr rot="0" spcFirstLastPara="1" vertOverflow="ellipsis" vert="horz" wrap="square" lIns="38100" tIns="19050" rIns="38100" bIns="19050" anchor="ctr" anchorCtr="1"/>
              <a:lstStyle/>
              <a:p>
                <a:pPr>
                  <a:defRPr lang="zh-CN" sz="800" b="0" i="0" u="none" strike="noStrike" kern="1200" baseline="0">
                    <a:solidFill>
                      <a:schemeClr val="tx1">
                        <a:lumMod val="75000"/>
                        <a:lumOff val="25000"/>
                      </a:schemeClr>
                    </a:solidFill>
                    <a:latin typeface="微软雅黑" panose="020B0503020204020204" pitchFamily="34" charset="-122"/>
                    <a:ea typeface="微软雅黑" panose="020B0503020204020204" pitchFamily="34" charset="-122"/>
                    <a:cs typeface="+mn-cs"/>
                    <a:sym typeface="微软雅黑" panose="020B0503020204020204" pitchFamily="34" charset="-122"/>
                  </a:defRPr>
                </a:pPr>
              </a:p>
            </c:txPr>
            <c:dLblPos val="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numRef>
              <c:f>Sheet1!$A$2:$A$4</c:f>
              <c:numCache>
                <c:formatCode>yyyy"年"m"月";@</c:formatCode>
                <c:ptCount val="3"/>
                <c:pt idx="0" c:formatCode="yyyy&quot;年&quot;m&quot;月&quot;;@">
                  <c:v>45231</c:v>
                </c:pt>
                <c:pt idx="1" c:formatCode="yyyy&quot;年&quot;m&quot;月&quot;;@">
                  <c:v>45292</c:v>
                </c:pt>
                <c:pt idx="2" c:formatCode="yyyy&quot;年&quot;m&quot;月&quot;;@">
                  <c:v>45352</c:v>
                </c:pt>
              </c:numCache>
            </c:numRef>
          </c:cat>
          <c:val>
            <c:numRef>
              <c:f>Sheet1!$C$2:$C$4</c:f>
              <c:numCache>
                <c:formatCode>General</c:formatCode>
                <c:ptCount val="3"/>
                <c:pt idx="0">
                  <c:v>2550.85</c:v>
                </c:pt>
                <c:pt idx="1">
                  <c:v>2656.73</c:v>
                </c:pt>
                <c:pt idx="2">
                  <c:v>2700.9</c:v>
                </c:pt>
              </c:numCache>
            </c:numRef>
          </c:val>
          <c:smooth val="0"/>
        </c:ser>
        <c:dLbls>
          <c:showLegendKey val="0"/>
          <c:showVal val="0"/>
          <c:showCatName val="0"/>
          <c:showSerName val="0"/>
          <c:showPercent val="0"/>
          <c:showBubbleSize val="0"/>
        </c:dLbls>
        <c:marker val="1"/>
        <c:smooth val="0"/>
        <c:axId val="2032061584"/>
        <c:axId val="2032063024"/>
      </c:lineChart>
      <c:catAx>
        <c:axId val="2032061584"/>
        <c:scaling>
          <c:orientation val="minMax"/>
        </c:scaling>
        <c:delete val="0"/>
        <c:axPos val="b"/>
        <c:numFmt formatCode="yyyy&quot;年&quot;m&quot;月&quot;;@"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800"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sym typeface="微软雅黑" panose="020B0503020204020204" pitchFamily="34" charset="-122"/>
              </a:defRPr>
            </a:pPr>
          </a:p>
        </c:txPr>
        <c:crossAx val="2032063024"/>
        <c:crosses val="autoZero"/>
        <c:auto val="0"/>
        <c:lblAlgn val="ctr"/>
        <c:lblOffset val="100"/>
        <c:noMultiLvlLbl val="0"/>
      </c:catAx>
      <c:valAx>
        <c:axId val="203206302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800"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sym typeface="微软雅黑" panose="020B0503020204020204" pitchFamily="34" charset="-122"/>
              </a:defRPr>
            </a:pPr>
          </a:p>
        </c:txPr>
        <c:crossAx val="2032061584"/>
        <c:crosses val="autoZero"/>
        <c:crossBetween val="between"/>
      </c:valAx>
      <c:dateAx>
        <c:axId val="2032047184"/>
        <c:scaling>
          <c:orientation val="minMax"/>
        </c:scaling>
        <c:delete val="1"/>
        <c:axPos val="b"/>
        <c:numFmt formatCode="yyyy&quot;年&quot;m&quot;月&quot;;@" sourceLinked="1"/>
        <c:majorTickMark val="out"/>
        <c:minorTickMark val="none"/>
        <c:tickLblPos val="nextTo"/>
        <c:txPr>
          <a:bodyPr rot="-60000000" spcFirstLastPara="0" vertOverflow="ellipsis" vert="horz" wrap="square" anchor="ctr" anchorCtr="1"/>
          <a:lstStyle/>
          <a:p>
            <a:pPr>
              <a:defRPr lang="zh-CN" sz="800"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sym typeface="微软雅黑" panose="020B0503020204020204" pitchFamily="34" charset="-122"/>
              </a:defRPr>
            </a:pPr>
          </a:p>
        </c:txPr>
        <c:crossAx val="2032067824"/>
        <c:crosses val="autoZero"/>
        <c:auto val="1"/>
        <c:lblOffset val="100"/>
        <c:baseTimeUnit val="months"/>
        <c:majorUnit val="1"/>
        <c:majorTimeUnit val="days"/>
        <c:minorUnit val="1"/>
        <c:minorTimeUnit val="days"/>
      </c:dateAx>
      <c:valAx>
        <c:axId val="2032067824"/>
        <c:scaling>
          <c:orientation val="minMax"/>
        </c:scaling>
        <c:delete val="0"/>
        <c:axPos val="r"/>
        <c:numFmt formatCode="0%" sourceLinked="1"/>
        <c:majorTickMark val="out"/>
        <c:minorTickMark val="none"/>
        <c:tickLblPos val="nextTo"/>
        <c:spPr>
          <a:noFill/>
          <a:ln>
            <a:noFill/>
          </a:ln>
          <a:effectLst/>
        </c:spPr>
        <c:txPr>
          <a:bodyPr rot="-60000000" spcFirstLastPara="1" vertOverflow="ellipsis" vert="horz" wrap="square" anchor="ctr" anchorCtr="1"/>
          <a:lstStyle/>
          <a:p>
            <a:pPr>
              <a:defRPr lang="zh-CN" sz="800"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sym typeface="微软雅黑" panose="020B0503020204020204" pitchFamily="34" charset="-122"/>
              </a:defRPr>
            </a:pPr>
          </a:p>
        </c:txPr>
        <c:crossAx val="2032047184"/>
        <c:crosses val="max"/>
        <c:crossBetween val="between"/>
      </c:valAx>
      <c:spPr>
        <a:noFill/>
        <a:ln>
          <a:noFill/>
        </a:ln>
        <a:effectLst/>
      </c:spPr>
    </c:plotArea>
    <c:legend>
      <c:legendPos val="r"/>
      <c:layout/>
      <c:overlay val="0"/>
      <c:spPr>
        <a:noFill/>
        <a:ln>
          <a:noFill/>
        </a:ln>
        <a:effectLst/>
      </c:spPr>
      <c:txPr>
        <a:bodyPr rot="0" spcFirstLastPara="1" vertOverflow="ellipsis" vert="horz" wrap="square" anchor="ctr" anchorCtr="1"/>
        <a:lstStyle/>
        <a:p>
          <a:pPr>
            <a:defRPr lang="zh-CN" sz="800"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sym typeface="微软雅黑" panose="020B0503020204020204" pitchFamily="34" charset="-122"/>
            </a:defRPr>
          </a:pPr>
        </a:p>
      </c:txPr>
    </c:legend>
    <c:plotVisOnly val="1"/>
    <c:dispBlanksAs val="gap"/>
    <c:showDLblsOverMax val="0"/>
    <c:extLst>
      <c:ext uri="{0b15fc19-7d7d-44ad-8c2d-2c3a37ce22c3}">
        <chartProps xmlns="https://web.wps.cn/et/2018/main" chartId="{362c00e6-8f93-4a2f-a795-a624d6945cc0}"/>
      </c:ext>
    </c:extLst>
  </c:chart>
  <c:spPr>
    <a:noFill/>
    <a:ln>
      <a:noFill/>
    </a:ln>
    <a:effectLst/>
  </c:spPr>
  <c:txPr>
    <a:bodyPr/>
    <a:lstStyle/>
    <a:p>
      <a:pPr>
        <a:defRPr lang="zh-CN" sz="800">
          <a:latin typeface="微软雅黑" panose="020B0503020204020204" pitchFamily="34" charset="-122"/>
          <a:ea typeface="微软雅黑" panose="020B0503020204020204" pitchFamily="34" charset="-122"/>
          <a:sym typeface="微软雅黑" panose="020B0503020204020204" pitchFamily="34" charset="-122"/>
        </a:defRPr>
      </a:pPr>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5A64B56-0E21-4709-965B-35B8EFBDC235}"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AE23F71-4E1C-42FE-8979-8A367A25E8FA}"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9A9E8B-8668-4EE9-81CF-39121E276770}"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93DABDA-89F0-4727-B28F-05A90B0069BB}"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showMasterSp="0" userDrawn="1">
  <p:cSld name="Title Slide">
    <p:bg>
      <p:bgRef idx="1001">
        <a:schemeClr val="bg2"/>
      </p:bgRef>
    </p:bg>
    <p:spTree>
      <p:nvGrpSpPr>
        <p:cNvPr id="1" name=""/>
        <p:cNvGrpSpPr/>
        <p:nvPr/>
      </p:nvGrpSpPr>
      <p:grpSpPr>
        <a:xfrm>
          <a:off x="0" y="0"/>
          <a:ext cx="0" cy="0"/>
          <a:chOff x="0" y="0"/>
          <a:chExt cx="0" cy="0"/>
        </a:xfrm>
      </p:grpSpPr>
      <p:pic>
        <p:nvPicPr>
          <p:cNvPr id="16" name="图片 15"/>
          <p:cNvPicPr>
            <a:picLocks noChangeAspect="1"/>
          </p:cNvPicPr>
          <p:nvPr userDrawn="1"/>
        </p:nvPicPr>
        <p:blipFill rotWithShape="1">
          <a:blip r:embed="rId2" cstate="print">
            <a:extLst>
              <a:ext uri="{28A0092B-C50C-407E-A947-70E740481C1C}">
                <a14:useLocalDpi xmlns:a14="http://schemas.microsoft.com/office/drawing/2010/main" val="0"/>
              </a:ext>
            </a:extLst>
          </a:blip>
          <a:srcRect l="857" t="876" r="575" b="584"/>
          <a:stretch>
            <a:fillRect/>
          </a:stretch>
        </p:blipFill>
        <p:spPr>
          <a:xfrm>
            <a:off x="0" y="0"/>
            <a:ext cx="12190815" cy="6858000"/>
          </a:xfrm>
          <a:prstGeom prst="rect">
            <a:avLst/>
          </a:prstGeom>
        </p:spPr>
      </p:pic>
      <p:sp>
        <p:nvSpPr>
          <p:cNvPr id="8" name="矩形 7"/>
          <p:cNvSpPr/>
          <p:nvPr/>
        </p:nvSpPr>
        <p:spPr>
          <a:xfrm>
            <a:off x="593" y="0"/>
            <a:ext cx="12190815" cy="6858000"/>
          </a:xfrm>
          <a:prstGeom prst="rect">
            <a:avLst/>
          </a:prstGeom>
          <a:gradFill flip="none" rotWithShape="1">
            <a:gsLst>
              <a:gs pos="100000">
                <a:schemeClr val="accent1">
                  <a:lumMod val="57000"/>
                  <a:alpha val="53000"/>
                </a:schemeClr>
              </a:gs>
              <a:gs pos="0">
                <a:srgbClr val="00317A">
                  <a:alpha val="23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2" name="矩形 1"/>
          <p:cNvSpPr/>
          <p:nvPr userDrawn="1"/>
        </p:nvSpPr>
        <p:spPr>
          <a:xfrm>
            <a:off x="-2235964" y="1130300"/>
            <a:ext cx="1937084" cy="553453"/>
          </a:xfrm>
          <a:prstGeom prst="rect">
            <a:avLst/>
          </a:prstGeom>
          <a:solidFill>
            <a:srgbClr val="0040A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CN" dirty="0"/>
              <a:t>#0040A2</a:t>
            </a:r>
            <a:endParaRPr lang="zh-CN" altLang="en-US" dirty="0"/>
          </a:p>
        </p:txBody>
      </p:sp>
      <p:sp>
        <p:nvSpPr>
          <p:cNvPr id="3" name="矩形 2"/>
          <p:cNvSpPr/>
          <p:nvPr userDrawn="1"/>
        </p:nvSpPr>
        <p:spPr>
          <a:xfrm>
            <a:off x="-2235964" y="1998006"/>
            <a:ext cx="1937084" cy="553453"/>
          </a:xfrm>
          <a:prstGeom prst="rect">
            <a:avLst/>
          </a:prstGeom>
          <a:solidFill>
            <a:srgbClr val="00317A"/>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CN" dirty="0"/>
              <a:t>#00317A</a:t>
            </a:r>
            <a:endParaRPr lang="zh-CN" altLang="en-US" dirty="0"/>
          </a:p>
        </p:txBody>
      </p:sp>
      <p:sp>
        <p:nvSpPr>
          <p:cNvPr id="4" name="矩形 3"/>
          <p:cNvSpPr/>
          <p:nvPr userDrawn="1"/>
        </p:nvSpPr>
        <p:spPr>
          <a:xfrm>
            <a:off x="-2235964" y="2916931"/>
            <a:ext cx="1937084" cy="553453"/>
          </a:xfrm>
          <a:prstGeom prst="rect">
            <a:avLst/>
          </a:prstGeom>
          <a:solidFill>
            <a:srgbClr val="01040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CN" dirty="0"/>
              <a:t>#01040D</a:t>
            </a:r>
            <a:endParaRPr lang="zh-CN" alt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showMasterSp="0" userDrawn="1">
  <p:cSld name="1_Title Slide">
    <p:bg>
      <p:bgRef idx="1001">
        <a:schemeClr val="bg2"/>
      </p:bgRef>
    </p:bg>
    <p:spTree>
      <p:nvGrpSpPr>
        <p:cNvPr id="1" name=""/>
        <p:cNvGrpSpPr/>
        <p:nvPr/>
      </p:nvGrpSpPr>
      <p:grpSpPr>
        <a:xfrm>
          <a:off x="0" y="0"/>
          <a:ext cx="0" cy="0"/>
          <a:chOff x="0" y="0"/>
          <a:chExt cx="0" cy="0"/>
        </a:xfrm>
      </p:grpSpPr>
      <p:pic>
        <p:nvPicPr>
          <p:cNvPr id="16" name="图片 1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flipH="1">
            <a:off x="2368" y="0"/>
            <a:ext cx="12187263" cy="6858000"/>
          </a:xfrm>
          <a:prstGeom prst="rect">
            <a:avLst/>
          </a:prstGeom>
        </p:spPr>
      </p:pic>
      <p:sp>
        <p:nvSpPr>
          <p:cNvPr id="8" name="矩形 7"/>
          <p:cNvSpPr/>
          <p:nvPr/>
        </p:nvSpPr>
        <p:spPr>
          <a:xfrm>
            <a:off x="593" y="0"/>
            <a:ext cx="12190815" cy="6858000"/>
          </a:xfrm>
          <a:prstGeom prst="rect">
            <a:avLst/>
          </a:prstGeom>
          <a:gradFill flip="none" rotWithShape="1">
            <a:gsLst>
              <a:gs pos="100000">
                <a:schemeClr val="accent1">
                  <a:lumMod val="57000"/>
                  <a:alpha val="53000"/>
                </a:schemeClr>
              </a:gs>
              <a:gs pos="0">
                <a:srgbClr val="00317A">
                  <a:alpha val="23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2" name="矩形 1"/>
          <p:cNvSpPr/>
          <p:nvPr userDrawn="1"/>
        </p:nvSpPr>
        <p:spPr>
          <a:xfrm>
            <a:off x="-2235964" y="1130300"/>
            <a:ext cx="1937084" cy="553453"/>
          </a:xfrm>
          <a:prstGeom prst="rect">
            <a:avLst/>
          </a:prstGeom>
          <a:solidFill>
            <a:srgbClr val="0040A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CN" dirty="0"/>
              <a:t>#0040A2</a:t>
            </a:r>
            <a:endParaRPr lang="zh-CN" altLang="en-US" dirty="0"/>
          </a:p>
        </p:txBody>
      </p:sp>
      <p:sp>
        <p:nvSpPr>
          <p:cNvPr id="3" name="矩形 2"/>
          <p:cNvSpPr/>
          <p:nvPr userDrawn="1"/>
        </p:nvSpPr>
        <p:spPr>
          <a:xfrm>
            <a:off x="-2235964" y="1998006"/>
            <a:ext cx="1937084" cy="553453"/>
          </a:xfrm>
          <a:prstGeom prst="rect">
            <a:avLst/>
          </a:prstGeom>
          <a:solidFill>
            <a:srgbClr val="00317A"/>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CN" dirty="0"/>
              <a:t>#00317A</a:t>
            </a:r>
            <a:endParaRPr lang="zh-CN" altLang="en-US" dirty="0"/>
          </a:p>
        </p:txBody>
      </p:sp>
      <p:sp>
        <p:nvSpPr>
          <p:cNvPr id="4" name="矩形 3"/>
          <p:cNvSpPr/>
          <p:nvPr userDrawn="1"/>
        </p:nvSpPr>
        <p:spPr>
          <a:xfrm>
            <a:off x="-2235964" y="2916931"/>
            <a:ext cx="1937084" cy="553453"/>
          </a:xfrm>
          <a:prstGeom prst="rect">
            <a:avLst/>
          </a:prstGeom>
          <a:solidFill>
            <a:srgbClr val="01040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CN" dirty="0"/>
              <a:t>#01040D</a:t>
            </a:r>
            <a:endParaRPr lang="zh-CN" alt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标题 8"/>
          <p:cNvSpPr>
            <a:spLocks noGrp="1"/>
          </p:cNvSpPr>
          <p:nvPr>
            <p:ph type="title" hasCustomPrompt="1"/>
          </p:nvPr>
        </p:nvSpPr>
        <p:spPr>
          <a:xfrm>
            <a:off x="660400" y="0"/>
            <a:ext cx="10858500" cy="1028700"/>
          </a:xfrm>
          <a:prstGeom prst="rect">
            <a:avLst/>
          </a:prstGeom>
        </p:spPr>
        <p:txBody>
          <a:bodyPr anchor="b">
            <a:normAutofit/>
          </a:bodyPr>
          <a:lstStyle>
            <a:lvl1pPr>
              <a:lnSpc>
                <a:spcPct val="100000"/>
              </a:lnSpc>
              <a:defRPr>
                <a:solidFill>
                  <a:schemeClr val="accent1"/>
                </a:solidFill>
              </a:defRPr>
            </a:lvl1pPr>
          </a:lstStyle>
          <a:p>
            <a:pPr lvl="0"/>
            <a:r>
              <a:rPr lang="en-US"/>
              <a:t>Click to add title</a:t>
            </a:r>
            <a:endParaRPr lang="en-US"/>
          </a:p>
        </p:txBody>
      </p:sp>
      <p:sp>
        <p:nvSpPr>
          <p:cNvPr id="8" name="内容占位符 7"/>
          <p:cNvSpPr>
            <a:spLocks noGrp="1"/>
          </p:cNvSpPr>
          <p:nvPr>
            <p:ph idx="1" hasCustomPrompt="1"/>
          </p:nvPr>
        </p:nvSpPr>
        <p:spPr>
          <a:xfrm>
            <a:off x="660400" y="1092200"/>
            <a:ext cx="10858500" cy="5041900"/>
          </a:xfrm>
          <a:prstGeom prst="rect">
            <a:avLst/>
          </a:prstGeom>
        </p:spPr>
        <p:txBody>
          <a:bodyPr vert="horz" lIns="91440" tIns="45720" rIns="91440" bIns="45720" rtlCol="0">
            <a:normAutofit/>
          </a:bodyPr>
          <a:lstStyle>
            <a:lvl1pPr marL="285750" indent="-285750">
              <a:buFont typeface="Arial" panose="020B0604020202020204" pitchFamily="34" charset="0"/>
              <a:buChar char="•"/>
              <a:defRPr/>
            </a:lvl1pPr>
            <a:lvl2pPr marL="742950" indent="-285750">
              <a:buFont typeface="Arial" panose="020B0604020202020204" pitchFamily="34" charset="0"/>
              <a:buChar char="•"/>
              <a:defRPr/>
            </a:lvl2pPr>
            <a:lvl3pPr marL="1200150" indent="-285750">
              <a:buFont typeface="Arial" panose="020B0604020202020204" pitchFamily="34" charset="0"/>
              <a:buChar char="•"/>
              <a:defRPr/>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US" dirty="0"/>
              <a:t>Click to add text</a:t>
            </a:r>
            <a:endParaRPr lang="en-US" dirty="0"/>
          </a:p>
          <a:p>
            <a:pPr lvl="1"/>
            <a:r>
              <a:rPr lang="en-US" dirty="0"/>
              <a:t>Second level</a:t>
            </a:r>
            <a:endParaRPr lang="en-US" dirty="0"/>
          </a:p>
          <a:p>
            <a:pPr lvl="2"/>
            <a:r>
              <a:rPr lang="en-US" dirty="0"/>
              <a:t>Third level</a:t>
            </a:r>
            <a:endParaRPr lang="en-US" dirty="0"/>
          </a:p>
          <a:p>
            <a:pPr lvl="3"/>
            <a:r>
              <a:rPr lang="en-US" dirty="0"/>
              <a:t>Fourth level</a:t>
            </a:r>
            <a:endParaRPr lang="en-US" dirty="0"/>
          </a:p>
          <a:p>
            <a:pPr lvl="4"/>
            <a:r>
              <a:rPr lang="en-US" dirty="0"/>
              <a:t>Fifth level</a:t>
            </a:r>
            <a:endParaRPr lang="en-US" dirty="0"/>
          </a:p>
        </p:txBody>
      </p:sp>
      <p:sp>
        <p:nvSpPr>
          <p:cNvPr id="2" name="日期占位符 1"/>
          <p:cNvSpPr>
            <a:spLocks noGrp="1"/>
          </p:cNvSpPr>
          <p:nvPr>
            <p:ph type="dt" sz="half" idx="10"/>
          </p:nvPr>
        </p:nvSpPr>
        <p:spPr/>
        <p:txBody>
          <a:bodyPr/>
          <a:lstStyle/>
          <a:p>
            <a:fld id="{E2982A54-1ED4-49C6-8154-FC2019FF8FB3}" type="datetime1">
              <a:rPr lang="zh-CN" altLang="en-US" smtClean="0"/>
            </a:fld>
            <a:endParaRPr lang="zh-CN" altLang="en-US"/>
          </a:p>
        </p:txBody>
      </p:sp>
      <p:sp>
        <p:nvSpPr>
          <p:cNvPr id="3" name="页脚占位符 2"/>
          <p:cNvSpPr>
            <a:spLocks noGrp="1"/>
          </p:cNvSpPr>
          <p:nvPr>
            <p:ph type="ftr" sz="quarter" idx="11"/>
          </p:nvPr>
        </p:nvSpPr>
        <p:spPr/>
        <p:txBody>
          <a:bodyPr/>
          <a:lstStyle/>
          <a:p>
            <a:r>
              <a:rPr lang="en-US" altLang="zh-CN"/>
              <a:t>OfficePLUS</a:t>
            </a:r>
            <a:endParaRPr lang="zh-CN" altLang="en-US"/>
          </a:p>
        </p:txBody>
      </p:sp>
      <p:sp>
        <p:nvSpPr>
          <p:cNvPr id="4" name="灯片编号占位符 3"/>
          <p:cNvSpPr>
            <a:spLocks noGrp="1"/>
          </p:cNvSpPr>
          <p:nvPr>
            <p:ph type="sldNum" sz="quarter" idx="12"/>
          </p:nvPr>
        </p:nvSpPr>
        <p:spPr/>
        <p:txBody>
          <a:bodyPr/>
          <a:lstStyle/>
          <a:p>
            <a:fld id="{7F65B630-C7FF-41C0-9923-C5E5E29EED81}" type="slidenum">
              <a:rPr lang="zh-CN" altLang="en-US" smtClean="0"/>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sp>
        <p:nvSpPr>
          <p:cNvPr id="6" name="标题 5"/>
          <p:cNvSpPr>
            <a:spLocks noGrp="1"/>
          </p:cNvSpPr>
          <p:nvPr>
            <p:ph type="title" hasCustomPrompt="1"/>
          </p:nvPr>
        </p:nvSpPr>
        <p:spPr>
          <a:xfrm>
            <a:off x="660400" y="1500188"/>
            <a:ext cx="2836800" cy="914400"/>
          </a:xfrm>
          <a:prstGeom prst="rect">
            <a:avLst/>
          </a:prstGeom>
        </p:spPr>
        <p:txBody>
          <a:bodyPr wrap="none" anchor="t">
            <a:normAutofit/>
          </a:bodyPr>
          <a:lstStyle>
            <a:lvl1pPr algn="r">
              <a:lnSpc>
                <a:spcPct val="100000"/>
              </a:lnSpc>
              <a:defRPr sz="2800"/>
            </a:lvl1pPr>
          </a:lstStyle>
          <a:p>
            <a:pPr lvl="0"/>
            <a:r>
              <a:rPr lang="en-US"/>
              <a:t>Agenda</a:t>
            </a:r>
            <a:endParaRPr lang="en-US"/>
          </a:p>
        </p:txBody>
      </p:sp>
      <p:sp>
        <p:nvSpPr>
          <p:cNvPr id="11" name="内容占位符 10"/>
          <p:cNvSpPr>
            <a:spLocks noGrp="1"/>
          </p:cNvSpPr>
          <p:nvPr>
            <p:ph sz="quarter" idx="1" hasCustomPrompt="1"/>
          </p:nvPr>
        </p:nvSpPr>
        <p:spPr>
          <a:xfrm>
            <a:off x="3746500" y="1500187"/>
            <a:ext cx="7772400" cy="4633200"/>
          </a:xfrm>
          <a:prstGeom prst="rect">
            <a:avLst/>
          </a:prstGeom>
        </p:spPr>
        <p:txBody>
          <a:bodyPr wrap="square">
            <a:normAutofit/>
          </a:bodyPr>
          <a:lstStyle>
            <a:lvl1pPr marL="457200" indent="-457200">
              <a:lnSpc>
                <a:spcPct val="130000"/>
              </a:lnSpc>
              <a:buFont typeface="+mj-lt"/>
              <a:buAutoNum type="arabicPeriod"/>
              <a:defRPr sz="2400" b="0">
                <a:solidFill>
                  <a:schemeClr val="tx1"/>
                </a:solidFill>
                <a:latin typeface="+mn-lt"/>
              </a:defRPr>
            </a:lvl1pPr>
          </a:lstStyle>
          <a:p>
            <a:pPr lvl="0"/>
            <a:r>
              <a:rPr lang="en-US"/>
              <a:t>Click to add text</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2" name="日期占位符 1"/>
          <p:cNvSpPr>
            <a:spLocks noGrp="1"/>
          </p:cNvSpPr>
          <p:nvPr>
            <p:ph type="dt" sz="half" idx="10"/>
          </p:nvPr>
        </p:nvSpPr>
        <p:spPr/>
        <p:txBody>
          <a:bodyPr/>
          <a:lstStyle/>
          <a:p>
            <a:fld id="{2A27A813-B2FD-42E1-9222-83B574E99074}" type="datetime1">
              <a:rPr lang="zh-CN" altLang="en-US" smtClean="0"/>
            </a:fld>
            <a:endParaRPr lang="en-US" altLang="zh-CN"/>
          </a:p>
        </p:txBody>
      </p:sp>
      <p:sp>
        <p:nvSpPr>
          <p:cNvPr id="3" name="页脚占位符 2"/>
          <p:cNvSpPr>
            <a:spLocks noGrp="1"/>
          </p:cNvSpPr>
          <p:nvPr>
            <p:ph type="ftr" sz="quarter" idx="11"/>
          </p:nvPr>
        </p:nvSpPr>
        <p:spPr/>
        <p:txBody>
          <a:bodyPr/>
          <a:lstStyle/>
          <a:p>
            <a:r>
              <a:rPr lang="en-US" altLang="zh-CN"/>
              <a:t>OfficePLUS</a:t>
            </a:r>
            <a:endParaRPr lang="zh-CN" altLang="en-US"/>
          </a:p>
        </p:txBody>
      </p:sp>
      <p:sp>
        <p:nvSpPr>
          <p:cNvPr id="4" name="灯片编号占位符 3"/>
          <p:cNvSpPr>
            <a:spLocks noGrp="1"/>
          </p:cNvSpPr>
          <p:nvPr>
            <p:ph type="sldNum" sz="quarter" idx="12"/>
          </p:nvPr>
        </p:nvSpPr>
        <p:spPr/>
        <p:txBody>
          <a:bodyPr/>
          <a:lstStyle/>
          <a:p>
            <a:fld id="{7F65B630-C7FF-41C0-9923-C5E5E29EED81}" type="slidenum">
              <a:rPr lang="en-US" altLang="zh-CN" smtClean="0"/>
            </a:fld>
            <a:endParaRPr lang="en-US" altLang="zh-CN"/>
          </a:p>
        </p:txBody>
      </p:sp>
      <p:grpSp>
        <p:nvGrpSpPr>
          <p:cNvPr id="9" name="组合 8"/>
          <p:cNvGrpSpPr/>
          <p:nvPr/>
        </p:nvGrpSpPr>
        <p:grpSpPr>
          <a:xfrm>
            <a:off x="2626456" y="1500188"/>
            <a:ext cx="994563" cy="4634686"/>
            <a:chOff x="2626456" y="1500188"/>
            <a:chExt cx="994563" cy="4634686"/>
          </a:xfrm>
        </p:grpSpPr>
        <p:cxnSp>
          <p:nvCxnSpPr>
            <p:cNvPr id="10" name="直接连接符 9"/>
            <p:cNvCxnSpPr/>
            <p:nvPr/>
          </p:nvCxnSpPr>
          <p:spPr>
            <a:xfrm>
              <a:off x="3621019" y="1500188"/>
              <a:ext cx="0" cy="4633913"/>
            </a:xfrm>
            <a:prstGeom prst="line">
              <a:avLst/>
            </a:prstGeom>
            <a:solidFill>
              <a:srgbClr val="FFCC00"/>
            </a:solidFill>
            <a:ln w="3175" cap="flat" cmpd="sng" algn="ctr">
              <a:solidFill>
                <a:schemeClr val="tx1">
                  <a:alpha val="50000"/>
                </a:schemeClr>
              </a:solidFill>
              <a:prstDash val="solid"/>
              <a:round/>
              <a:headEnd type="none" w="med" len="med"/>
              <a:tailEnd type="none" w="med" len="med"/>
            </a:ln>
            <a:effectLst/>
          </p:spPr>
        </p:cxnSp>
        <p:sp>
          <p:nvSpPr>
            <p:cNvPr id="12" name="任意多边形: 形状 11"/>
            <p:cNvSpPr>
              <a:spLocks noChangeAspect="1"/>
            </p:cNvSpPr>
            <p:nvPr/>
          </p:nvSpPr>
          <p:spPr bwMode="auto">
            <a:xfrm>
              <a:off x="2626456" y="5219207"/>
              <a:ext cx="870506" cy="915667"/>
            </a:xfrm>
            <a:custGeom>
              <a:avLst/>
              <a:gdLst>
                <a:gd name="T0" fmla="*/ 3353 w 5127"/>
                <a:gd name="T1" fmla="*/ 1728 h 5401"/>
                <a:gd name="T2" fmla="*/ 2183 w 5127"/>
                <a:gd name="T3" fmla="*/ 1608 h 5401"/>
                <a:gd name="T4" fmla="*/ 3353 w 5127"/>
                <a:gd name="T5" fmla="*/ 1488 h 5401"/>
                <a:gd name="T6" fmla="*/ 3103 w 5127"/>
                <a:gd name="T7" fmla="*/ 2231 h 5401"/>
                <a:gd name="T8" fmla="*/ 3103 w 5127"/>
                <a:gd name="T9" fmla="*/ 1991 h 5401"/>
                <a:gd name="T10" fmla="*/ 2432 w 5127"/>
                <a:gd name="T11" fmla="*/ 2111 h 5401"/>
                <a:gd name="T12" fmla="*/ 3103 w 5127"/>
                <a:gd name="T13" fmla="*/ 2231 h 5401"/>
                <a:gd name="T14" fmla="*/ 3353 w 5127"/>
                <a:gd name="T15" fmla="*/ 2648 h 5401"/>
                <a:gd name="T16" fmla="*/ 2183 w 5127"/>
                <a:gd name="T17" fmla="*/ 2768 h 5401"/>
                <a:gd name="T18" fmla="*/ 3353 w 5127"/>
                <a:gd name="T19" fmla="*/ 2888 h 5401"/>
                <a:gd name="T20" fmla="*/ 2552 w 5127"/>
                <a:gd name="T21" fmla="*/ 3151 h 5401"/>
                <a:gd name="T22" fmla="*/ 2552 w 5127"/>
                <a:gd name="T23" fmla="*/ 3391 h 5401"/>
                <a:gd name="T24" fmla="*/ 3223 w 5127"/>
                <a:gd name="T25" fmla="*/ 3271 h 5401"/>
                <a:gd name="T26" fmla="*/ 2552 w 5127"/>
                <a:gd name="T27" fmla="*/ 3151 h 5401"/>
                <a:gd name="T28" fmla="*/ 4448 w 5127"/>
                <a:gd name="T29" fmla="*/ 1442 h 5401"/>
                <a:gd name="T30" fmla="*/ 4688 w 5127"/>
                <a:gd name="T31" fmla="*/ 1442 h 5401"/>
                <a:gd name="T32" fmla="*/ 3988 w 5127"/>
                <a:gd name="T33" fmla="*/ 0 h 5401"/>
                <a:gd name="T34" fmla="*/ 0 w 5127"/>
                <a:gd name="T35" fmla="*/ 604 h 5401"/>
                <a:gd name="T36" fmla="*/ 120 w 5127"/>
                <a:gd name="T37" fmla="*/ 1792 h 5401"/>
                <a:gd name="T38" fmla="*/ 686 w 5127"/>
                <a:gd name="T39" fmla="*/ 1672 h 5401"/>
                <a:gd name="T40" fmla="*/ 240 w 5127"/>
                <a:gd name="T41" fmla="*/ 1552 h 5401"/>
                <a:gd name="T42" fmla="*/ 604 w 5127"/>
                <a:gd name="T43" fmla="*/ 240 h 5401"/>
                <a:gd name="T44" fmla="*/ 968 w 5127"/>
                <a:gd name="T45" fmla="*/ 4179 h 5401"/>
                <a:gd name="T46" fmla="*/ 3904 w 5127"/>
                <a:gd name="T47" fmla="*/ 4879 h 5401"/>
                <a:gd name="T48" fmla="*/ 3904 w 5127"/>
                <a:gd name="T49" fmla="*/ 4639 h 5401"/>
                <a:gd name="T50" fmla="*/ 1208 w 5127"/>
                <a:gd name="T51" fmla="*/ 4179 h 5401"/>
                <a:gd name="T52" fmla="*/ 1086 w 5127"/>
                <a:gd name="T53" fmla="*/ 240 h 5401"/>
                <a:gd name="T54" fmla="*/ 4448 w 5127"/>
                <a:gd name="T55" fmla="*/ 700 h 5401"/>
                <a:gd name="T56" fmla="*/ 4568 w 5127"/>
                <a:gd name="T57" fmla="*/ 2000 h 5401"/>
                <a:gd name="T58" fmla="*/ 4568 w 5127"/>
                <a:gd name="T59" fmla="*/ 2240 h 5401"/>
                <a:gd name="T60" fmla="*/ 4887 w 5127"/>
                <a:gd name="T61" fmla="*/ 2340 h 5401"/>
                <a:gd name="T62" fmla="*/ 5007 w 5127"/>
                <a:gd name="T63" fmla="*/ 3838 h 5401"/>
                <a:gd name="T64" fmla="*/ 5127 w 5127"/>
                <a:gd name="T65" fmla="*/ 2340 h 5401"/>
                <a:gd name="T66" fmla="*/ 4568 w 5127"/>
                <a:gd name="T67" fmla="*/ 5139 h 5401"/>
                <a:gd name="T68" fmla="*/ 4448 w 5127"/>
                <a:gd name="T69" fmla="*/ 5281 h 5401"/>
                <a:gd name="T70" fmla="*/ 4688 w 5127"/>
                <a:gd name="T71" fmla="*/ 5281 h 5401"/>
                <a:gd name="T72" fmla="*/ 4568 w 5127"/>
                <a:gd name="T73" fmla="*/ 5139 h 5401"/>
                <a:gd name="T74" fmla="*/ 4448 w 5127"/>
                <a:gd name="T75" fmla="*/ 2559 h 5401"/>
                <a:gd name="T76" fmla="*/ 4568 w 5127"/>
                <a:gd name="T77" fmla="*/ 4974 h 5401"/>
                <a:gd name="T78" fmla="*/ 4688 w 5127"/>
                <a:gd name="T79" fmla="*/ 2559 h 5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7" h="5401">
                  <a:moveTo>
                    <a:pt x="3473" y="1608"/>
                  </a:moveTo>
                  <a:cubicBezTo>
                    <a:pt x="3473" y="1674"/>
                    <a:pt x="3419" y="1728"/>
                    <a:pt x="3353" y="1728"/>
                  </a:cubicBezTo>
                  <a:lnTo>
                    <a:pt x="2303" y="1728"/>
                  </a:lnTo>
                  <a:cubicBezTo>
                    <a:pt x="2236" y="1728"/>
                    <a:pt x="2183" y="1674"/>
                    <a:pt x="2183" y="1608"/>
                  </a:cubicBezTo>
                  <a:cubicBezTo>
                    <a:pt x="2183" y="1542"/>
                    <a:pt x="2236" y="1488"/>
                    <a:pt x="2303" y="1488"/>
                  </a:cubicBezTo>
                  <a:lnTo>
                    <a:pt x="3353" y="1488"/>
                  </a:lnTo>
                  <a:cubicBezTo>
                    <a:pt x="3419" y="1488"/>
                    <a:pt x="3473" y="1542"/>
                    <a:pt x="3473" y="1608"/>
                  </a:cubicBezTo>
                  <a:close/>
                  <a:moveTo>
                    <a:pt x="3103" y="2231"/>
                  </a:moveTo>
                  <a:cubicBezTo>
                    <a:pt x="3170" y="2231"/>
                    <a:pt x="3223" y="2178"/>
                    <a:pt x="3223" y="2111"/>
                  </a:cubicBezTo>
                  <a:cubicBezTo>
                    <a:pt x="3223" y="2045"/>
                    <a:pt x="3170" y="1991"/>
                    <a:pt x="3103" y="1991"/>
                  </a:cubicBezTo>
                  <a:lnTo>
                    <a:pt x="2552" y="1991"/>
                  </a:lnTo>
                  <a:cubicBezTo>
                    <a:pt x="2486" y="1991"/>
                    <a:pt x="2432" y="2045"/>
                    <a:pt x="2432" y="2111"/>
                  </a:cubicBezTo>
                  <a:cubicBezTo>
                    <a:pt x="2432" y="2178"/>
                    <a:pt x="2486" y="2231"/>
                    <a:pt x="2552" y="2231"/>
                  </a:cubicBezTo>
                  <a:lnTo>
                    <a:pt x="3103" y="2231"/>
                  </a:lnTo>
                  <a:close/>
                  <a:moveTo>
                    <a:pt x="3473" y="2768"/>
                  </a:moveTo>
                  <a:cubicBezTo>
                    <a:pt x="3473" y="2701"/>
                    <a:pt x="3419" y="2648"/>
                    <a:pt x="3353" y="2648"/>
                  </a:cubicBezTo>
                  <a:lnTo>
                    <a:pt x="2303" y="2648"/>
                  </a:lnTo>
                  <a:cubicBezTo>
                    <a:pt x="2236" y="2648"/>
                    <a:pt x="2183" y="2701"/>
                    <a:pt x="2183" y="2768"/>
                  </a:cubicBezTo>
                  <a:cubicBezTo>
                    <a:pt x="2183" y="2834"/>
                    <a:pt x="2236" y="2888"/>
                    <a:pt x="2303" y="2888"/>
                  </a:cubicBezTo>
                  <a:lnTo>
                    <a:pt x="3353" y="2888"/>
                  </a:lnTo>
                  <a:cubicBezTo>
                    <a:pt x="3419" y="2888"/>
                    <a:pt x="3473" y="2834"/>
                    <a:pt x="3473" y="2768"/>
                  </a:cubicBezTo>
                  <a:close/>
                  <a:moveTo>
                    <a:pt x="2552" y="3151"/>
                  </a:moveTo>
                  <a:cubicBezTo>
                    <a:pt x="2486" y="3151"/>
                    <a:pt x="2432" y="3205"/>
                    <a:pt x="2432" y="3271"/>
                  </a:cubicBezTo>
                  <a:cubicBezTo>
                    <a:pt x="2432" y="3338"/>
                    <a:pt x="2486" y="3391"/>
                    <a:pt x="2552" y="3391"/>
                  </a:cubicBezTo>
                  <a:lnTo>
                    <a:pt x="3103" y="3391"/>
                  </a:lnTo>
                  <a:cubicBezTo>
                    <a:pt x="3170" y="3391"/>
                    <a:pt x="3223" y="3338"/>
                    <a:pt x="3223" y="3271"/>
                  </a:cubicBezTo>
                  <a:cubicBezTo>
                    <a:pt x="3223" y="3205"/>
                    <a:pt x="3170" y="3151"/>
                    <a:pt x="3103" y="3151"/>
                  </a:cubicBezTo>
                  <a:lnTo>
                    <a:pt x="2552" y="3151"/>
                  </a:lnTo>
                  <a:close/>
                  <a:moveTo>
                    <a:pt x="4448" y="700"/>
                  </a:moveTo>
                  <a:lnTo>
                    <a:pt x="4448" y="1442"/>
                  </a:lnTo>
                  <a:cubicBezTo>
                    <a:pt x="4448" y="1509"/>
                    <a:pt x="4501" y="1562"/>
                    <a:pt x="4568" y="1562"/>
                  </a:cubicBezTo>
                  <a:cubicBezTo>
                    <a:pt x="4634" y="1562"/>
                    <a:pt x="4688" y="1509"/>
                    <a:pt x="4688" y="1442"/>
                  </a:cubicBezTo>
                  <a:lnTo>
                    <a:pt x="4688" y="700"/>
                  </a:lnTo>
                  <a:cubicBezTo>
                    <a:pt x="4688" y="314"/>
                    <a:pt x="4374" y="0"/>
                    <a:pt x="3988" y="0"/>
                  </a:cubicBezTo>
                  <a:lnTo>
                    <a:pt x="604" y="0"/>
                  </a:lnTo>
                  <a:cubicBezTo>
                    <a:pt x="271" y="0"/>
                    <a:pt x="0" y="271"/>
                    <a:pt x="0" y="604"/>
                  </a:cubicBezTo>
                  <a:lnTo>
                    <a:pt x="0" y="1672"/>
                  </a:lnTo>
                  <a:cubicBezTo>
                    <a:pt x="0" y="1738"/>
                    <a:pt x="53" y="1792"/>
                    <a:pt x="120" y="1792"/>
                  </a:cubicBezTo>
                  <a:lnTo>
                    <a:pt x="566" y="1792"/>
                  </a:lnTo>
                  <a:cubicBezTo>
                    <a:pt x="632" y="1792"/>
                    <a:pt x="686" y="1738"/>
                    <a:pt x="686" y="1672"/>
                  </a:cubicBezTo>
                  <a:cubicBezTo>
                    <a:pt x="686" y="1606"/>
                    <a:pt x="632" y="1552"/>
                    <a:pt x="566" y="1552"/>
                  </a:cubicBezTo>
                  <a:lnTo>
                    <a:pt x="240" y="1552"/>
                  </a:lnTo>
                  <a:lnTo>
                    <a:pt x="240" y="604"/>
                  </a:lnTo>
                  <a:cubicBezTo>
                    <a:pt x="240" y="403"/>
                    <a:pt x="403" y="240"/>
                    <a:pt x="604" y="240"/>
                  </a:cubicBezTo>
                  <a:cubicBezTo>
                    <a:pt x="805" y="240"/>
                    <a:pt x="968" y="403"/>
                    <a:pt x="968" y="604"/>
                  </a:cubicBezTo>
                  <a:lnTo>
                    <a:pt x="968" y="4179"/>
                  </a:lnTo>
                  <a:cubicBezTo>
                    <a:pt x="968" y="4565"/>
                    <a:pt x="1282" y="4879"/>
                    <a:pt x="1668" y="4879"/>
                  </a:cubicBezTo>
                  <a:lnTo>
                    <a:pt x="3904" y="4879"/>
                  </a:lnTo>
                  <a:cubicBezTo>
                    <a:pt x="3970" y="4879"/>
                    <a:pt x="4024" y="4825"/>
                    <a:pt x="4024" y="4759"/>
                  </a:cubicBezTo>
                  <a:cubicBezTo>
                    <a:pt x="4024" y="4693"/>
                    <a:pt x="3970" y="4639"/>
                    <a:pt x="3904" y="4639"/>
                  </a:cubicBezTo>
                  <a:lnTo>
                    <a:pt x="1668" y="4639"/>
                  </a:lnTo>
                  <a:cubicBezTo>
                    <a:pt x="1415" y="4639"/>
                    <a:pt x="1208" y="4433"/>
                    <a:pt x="1208" y="4179"/>
                  </a:cubicBezTo>
                  <a:lnTo>
                    <a:pt x="1208" y="604"/>
                  </a:lnTo>
                  <a:cubicBezTo>
                    <a:pt x="1208" y="468"/>
                    <a:pt x="1163" y="341"/>
                    <a:pt x="1086" y="240"/>
                  </a:cubicBezTo>
                  <a:lnTo>
                    <a:pt x="3988" y="240"/>
                  </a:lnTo>
                  <a:cubicBezTo>
                    <a:pt x="4241" y="240"/>
                    <a:pt x="4448" y="446"/>
                    <a:pt x="4448" y="700"/>
                  </a:cubicBezTo>
                  <a:close/>
                  <a:moveTo>
                    <a:pt x="4787" y="2000"/>
                  </a:moveTo>
                  <a:lnTo>
                    <a:pt x="4568" y="2000"/>
                  </a:lnTo>
                  <a:cubicBezTo>
                    <a:pt x="4501" y="2000"/>
                    <a:pt x="4448" y="2054"/>
                    <a:pt x="4448" y="2120"/>
                  </a:cubicBezTo>
                  <a:cubicBezTo>
                    <a:pt x="4448" y="2187"/>
                    <a:pt x="4501" y="2240"/>
                    <a:pt x="4568" y="2240"/>
                  </a:cubicBezTo>
                  <a:lnTo>
                    <a:pt x="4787" y="2240"/>
                  </a:lnTo>
                  <a:cubicBezTo>
                    <a:pt x="4842" y="2240"/>
                    <a:pt x="4887" y="2285"/>
                    <a:pt x="4887" y="2340"/>
                  </a:cubicBezTo>
                  <a:lnTo>
                    <a:pt x="4887" y="3718"/>
                  </a:lnTo>
                  <a:cubicBezTo>
                    <a:pt x="4887" y="3785"/>
                    <a:pt x="4941" y="3838"/>
                    <a:pt x="5007" y="3838"/>
                  </a:cubicBezTo>
                  <a:cubicBezTo>
                    <a:pt x="5073" y="3838"/>
                    <a:pt x="5127" y="3785"/>
                    <a:pt x="5127" y="3718"/>
                  </a:cubicBezTo>
                  <a:lnTo>
                    <a:pt x="5127" y="2340"/>
                  </a:lnTo>
                  <a:cubicBezTo>
                    <a:pt x="5127" y="2153"/>
                    <a:pt x="4975" y="2000"/>
                    <a:pt x="4787" y="2000"/>
                  </a:cubicBezTo>
                  <a:close/>
                  <a:moveTo>
                    <a:pt x="4568" y="5139"/>
                  </a:moveTo>
                  <a:cubicBezTo>
                    <a:pt x="4501" y="5139"/>
                    <a:pt x="4448" y="5193"/>
                    <a:pt x="4448" y="5259"/>
                  </a:cubicBezTo>
                  <a:lnTo>
                    <a:pt x="4448" y="5281"/>
                  </a:lnTo>
                  <a:cubicBezTo>
                    <a:pt x="4448" y="5347"/>
                    <a:pt x="4501" y="5401"/>
                    <a:pt x="4568" y="5401"/>
                  </a:cubicBezTo>
                  <a:cubicBezTo>
                    <a:pt x="4634" y="5401"/>
                    <a:pt x="4688" y="5347"/>
                    <a:pt x="4688" y="5281"/>
                  </a:cubicBezTo>
                  <a:lnTo>
                    <a:pt x="4688" y="5259"/>
                  </a:lnTo>
                  <a:cubicBezTo>
                    <a:pt x="4688" y="5193"/>
                    <a:pt x="4634" y="5139"/>
                    <a:pt x="4568" y="5139"/>
                  </a:cubicBezTo>
                  <a:close/>
                  <a:moveTo>
                    <a:pt x="4568" y="2439"/>
                  </a:moveTo>
                  <a:cubicBezTo>
                    <a:pt x="4501" y="2439"/>
                    <a:pt x="4448" y="2492"/>
                    <a:pt x="4448" y="2559"/>
                  </a:cubicBezTo>
                  <a:lnTo>
                    <a:pt x="4448" y="4854"/>
                  </a:lnTo>
                  <a:cubicBezTo>
                    <a:pt x="4448" y="4920"/>
                    <a:pt x="4501" y="4974"/>
                    <a:pt x="4568" y="4974"/>
                  </a:cubicBezTo>
                  <a:cubicBezTo>
                    <a:pt x="4634" y="4974"/>
                    <a:pt x="4688" y="4920"/>
                    <a:pt x="4688" y="4854"/>
                  </a:cubicBezTo>
                  <a:lnTo>
                    <a:pt x="4688" y="2559"/>
                  </a:lnTo>
                  <a:cubicBezTo>
                    <a:pt x="4688" y="2492"/>
                    <a:pt x="4634" y="2439"/>
                    <a:pt x="4568" y="2439"/>
                  </a:cubicBezTo>
                  <a:close/>
                </a:path>
              </a:pathLst>
            </a:custGeom>
            <a:solidFill>
              <a:schemeClr val="tx1">
                <a:alpha val="15000"/>
              </a:schemeClr>
            </a:solidFill>
            <a:ln>
              <a:noFill/>
            </a:ln>
          </p:spPr>
          <p:txBody>
            <a:bodyPr/>
            <a:lstStyle/>
            <a:p>
              <a:endParaRPr lang="zh-CN" altLang="en-US">
                <a:cs typeface="+mn-ea"/>
                <a:sym typeface="+mn-lt"/>
              </a:endParaRPr>
            </a:p>
          </p:txBody>
        </p:sp>
      </p:gr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showMasterSp="0">
  <p:cSld name="Section Header">
    <p:bg>
      <p:bgRef idx="1001">
        <a:schemeClr val="bg2"/>
      </p:bgRef>
    </p:bg>
    <p:spTree>
      <p:nvGrpSpPr>
        <p:cNvPr id="1" name=""/>
        <p:cNvGrpSpPr/>
        <p:nvPr/>
      </p:nvGrpSpPr>
      <p:grpSpPr>
        <a:xfrm>
          <a:off x="0" y="0"/>
          <a:ext cx="0" cy="0"/>
          <a:chOff x="0" y="0"/>
          <a:chExt cx="0" cy="0"/>
        </a:xfrm>
      </p:grpSpPr>
      <p:pic>
        <p:nvPicPr>
          <p:cNvPr id="9" name="图片 8"/>
          <p:cNvPicPr>
            <a:picLocks noChangeAspect="1"/>
          </p:cNvPicPr>
          <p:nvPr/>
        </p:nvPicPr>
        <p:blipFill>
          <a:blip r:embed="rId2"/>
          <a:srcRect l="21937" t="21909" r="50"/>
          <a:stretch>
            <a:fillRect/>
          </a:stretch>
        </p:blipFill>
        <p:spPr>
          <a:xfrm flipH="1">
            <a:off x="0" y="0"/>
            <a:ext cx="12192000" cy="6858000"/>
          </a:xfrm>
          <a:custGeom>
            <a:avLst/>
            <a:gdLst>
              <a:gd name="connsiteX0" fmla="*/ 12192000 w 12192000"/>
              <a:gd name="connsiteY0" fmla="*/ 0 h 6858000"/>
              <a:gd name="connsiteX1" fmla="*/ 0 w 12192000"/>
              <a:gd name="connsiteY1" fmla="*/ 0 h 6858000"/>
              <a:gd name="connsiteX2" fmla="*/ 0 w 12192000"/>
              <a:gd name="connsiteY2" fmla="*/ 6858000 h 6858000"/>
              <a:gd name="connsiteX3" fmla="*/ 1219200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12192000" y="0"/>
                </a:moveTo>
                <a:lnTo>
                  <a:pt x="0" y="0"/>
                </a:lnTo>
                <a:lnTo>
                  <a:pt x="0" y="6858000"/>
                </a:lnTo>
                <a:lnTo>
                  <a:pt x="12192000" y="6858000"/>
                </a:lnTo>
                <a:close/>
              </a:path>
            </a:pathLst>
          </a:custGeom>
        </p:spPr>
      </p:pic>
      <p:sp>
        <p:nvSpPr>
          <p:cNvPr id="7" name="任意多边形: 形状 6"/>
          <p:cNvSpPr/>
          <p:nvPr/>
        </p:nvSpPr>
        <p:spPr>
          <a:xfrm flipH="1">
            <a:off x="0" y="0"/>
            <a:ext cx="12192000" cy="6858000"/>
          </a:xfrm>
          <a:custGeom>
            <a:avLst/>
            <a:gdLst>
              <a:gd name="connsiteX0" fmla="*/ 12192000 w 12192000"/>
              <a:gd name="connsiteY0" fmla="*/ 0 h 6858000"/>
              <a:gd name="connsiteX1" fmla="*/ 0 w 12192000"/>
              <a:gd name="connsiteY1" fmla="*/ 0 h 6858000"/>
              <a:gd name="connsiteX2" fmla="*/ 0 w 12192000"/>
              <a:gd name="connsiteY2" fmla="*/ 6858000 h 6858000"/>
              <a:gd name="connsiteX3" fmla="*/ 1219200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12192000" y="0"/>
                </a:moveTo>
                <a:lnTo>
                  <a:pt x="0" y="0"/>
                </a:lnTo>
                <a:lnTo>
                  <a:pt x="0" y="6858000"/>
                </a:lnTo>
                <a:lnTo>
                  <a:pt x="12192000" y="6858000"/>
                </a:lnTo>
                <a:close/>
              </a:path>
            </a:pathLst>
          </a:custGeom>
          <a:gradFill flip="none" rotWithShape="1">
            <a:gsLst>
              <a:gs pos="100000">
                <a:srgbClr val="0042A2"/>
              </a:gs>
              <a:gs pos="69000">
                <a:srgbClr val="0058DA">
                  <a:alpha val="60000"/>
                </a:srgbClr>
              </a:gs>
              <a:gs pos="0">
                <a:schemeClr val="accent1">
                  <a:lumMod val="60000"/>
                  <a:lumOff val="40000"/>
                  <a:alpha val="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bg1"/>
              </a:solidFill>
            </a:endParaRPr>
          </a:p>
        </p:txBody>
      </p:sp>
      <p:sp>
        <p:nvSpPr>
          <p:cNvPr id="5" name="标题 4"/>
          <p:cNvSpPr>
            <a:spLocks noGrp="1"/>
          </p:cNvSpPr>
          <p:nvPr>
            <p:ph type="title" hasCustomPrompt="1"/>
          </p:nvPr>
        </p:nvSpPr>
        <p:spPr>
          <a:xfrm>
            <a:off x="1838050" y="3136612"/>
            <a:ext cx="5760000" cy="584775"/>
          </a:xfrm>
          <a:prstGeom prst="rect">
            <a:avLst/>
          </a:prstGeom>
        </p:spPr>
        <p:txBody>
          <a:bodyPr>
            <a:normAutofit/>
          </a:bodyPr>
          <a:lstStyle>
            <a:lvl1pPr algn="l">
              <a:lnSpc>
                <a:spcPct val="100000"/>
              </a:lnSpc>
              <a:defRPr sz="3200"/>
            </a:lvl1pPr>
          </a:lstStyle>
          <a:p>
            <a:pPr lvl="0"/>
            <a:r>
              <a:rPr lang="en-US" dirty="0"/>
              <a:t>Click to add title</a:t>
            </a:r>
            <a:endParaRPr lang="en-US" dirty="0"/>
          </a:p>
        </p:txBody>
      </p:sp>
      <p:sp>
        <p:nvSpPr>
          <p:cNvPr id="25" name="文本占位符 24"/>
          <p:cNvSpPr>
            <a:spLocks noGrp="1"/>
          </p:cNvSpPr>
          <p:nvPr>
            <p:ph type="body" sz="quarter" idx="1" hasCustomPrompt="1"/>
          </p:nvPr>
        </p:nvSpPr>
        <p:spPr>
          <a:xfrm>
            <a:off x="1838050" y="3733240"/>
            <a:ext cx="5760000" cy="2160000"/>
          </a:xfrm>
          <a:prstGeom prst="rect">
            <a:avLst/>
          </a:prstGeom>
        </p:spPr>
        <p:txBody>
          <a:bodyPr anchor="t">
            <a:normAutofit/>
          </a:bodyPr>
          <a:lstStyle>
            <a:lvl1pPr marL="0" indent="0" algn="l">
              <a:lnSpc>
                <a:spcPct val="120000"/>
              </a:lnSpc>
              <a:buFont typeface="+mj-lt"/>
              <a:buNone/>
              <a:defRPr sz="1600" b="0">
                <a:solidFill>
                  <a:schemeClr val="tx1"/>
                </a:solidFill>
                <a:latin typeface="+mn-lt"/>
              </a:defRPr>
            </a:lvl1pPr>
          </a:lstStyle>
          <a:p>
            <a:pPr lvl="0"/>
            <a:r>
              <a:rPr lang="en-US"/>
              <a:t>Click to add text</a:t>
            </a:r>
            <a:endParaRPr lang="en-US"/>
          </a:p>
        </p:txBody>
      </p:sp>
      <p:sp>
        <p:nvSpPr>
          <p:cNvPr id="2" name="日期占位符 1"/>
          <p:cNvSpPr>
            <a:spLocks noGrp="1"/>
          </p:cNvSpPr>
          <p:nvPr>
            <p:ph type="dt" sz="half" idx="10"/>
          </p:nvPr>
        </p:nvSpPr>
        <p:spPr/>
        <p:txBody>
          <a:bodyPr/>
          <a:lstStyle/>
          <a:p>
            <a:fld id="{2A27A813-B2FD-42E1-9222-83B574E99074}" type="datetime1">
              <a:rPr lang="zh-CN" altLang="en-US" smtClean="0"/>
            </a:fld>
            <a:endParaRPr lang="en-US" altLang="zh-CN"/>
          </a:p>
        </p:txBody>
      </p:sp>
      <p:sp>
        <p:nvSpPr>
          <p:cNvPr id="3" name="页脚占位符 2"/>
          <p:cNvSpPr>
            <a:spLocks noGrp="1"/>
          </p:cNvSpPr>
          <p:nvPr>
            <p:ph type="ftr" sz="quarter" idx="11"/>
          </p:nvPr>
        </p:nvSpPr>
        <p:spPr/>
        <p:txBody>
          <a:bodyPr/>
          <a:lstStyle/>
          <a:p>
            <a:r>
              <a:rPr lang="en-US" altLang="zh-CN"/>
              <a:t>OfficePLUS</a:t>
            </a:r>
            <a:endParaRPr lang="zh-CN" altLang="en-US"/>
          </a:p>
        </p:txBody>
      </p:sp>
      <p:sp>
        <p:nvSpPr>
          <p:cNvPr id="4" name="灯片编号占位符 3"/>
          <p:cNvSpPr>
            <a:spLocks noGrp="1"/>
          </p:cNvSpPr>
          <p:nvPr>
            <p:ph type="sldNum" sz="quarter" idx="12"/>
          </p:nvPr>
        </p:nvSpPr>
        <p:spPr/>
        <p:txBody>
          <a:bodyPr/>
          <a:lstStyle/>
          <a:p>
            <a:fld id="{7F65B630-C7FF-41C0-9923-C5E5E29EED81}" type="slidenum">
              <a:rPr lang="en-US" altLang="zh-CN" smtClean="0"/>
            </a:fld>
            <a:endParaRPr lang="en-US" altLang="zh-CN"/>
          </a:p>
        </p:txBody>
      </p:sp>
    </p:spTree>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标题 8"/>
          <p:cNvSpPr>
            <a:spLocks noGrp="1"/>
          </p:cNvSpPr>
          <p:nvPr>
            <p:ph type="title" hasCustomPrompt="1"/>
          </p:nvPr>
        </p:nvSpPr>
        <p:spPr>
          <a:xfrm>
            <a:off x="660400" y="0"/>
            <a:ext cx="10858500" cy="1028700"/>
          </a:xfrm>
          <a:prstGeom prst="rect">
            <a:avLst/>
          </a:prstGeom>
        </p:spPr>
        <p:txBody>
          <a:bodyPr anchor="b">
            <a:normAutofit/>
          </a:bodyPr>
          <a:lstStyle>
            <a:lvl1pPr>
              <a:lnSpc>
                <a:spcPct val="100000"/>
              </a:lnSpc>
              <a:defRPr>
                <a:solidFill>
                  <a:schemeClr val="tx1"/>
                </a:solidFill>
              </a:defRPr>
            </a:lvl1pPr>
          </a:lstStyle>
          <a:p>
            <a:pPr lvl="0"/>
            <a:r>
              <a:rPr lang="en-US"/>
              <a:t>Click to add title</a:t>
            </a:r>
            <a:endParaRPr lang="en-US"/>
          </a:p>
        </p:txBody>
      </p:sp>
      <p:sp>
        <p:nvSpPr>
          <p:cNvPr id="2" name="日期占位符 1"/>
          <p:cNvSpPr>
            <a:spLocks noGrp="1"/>
          </p:cNvSpPr>
          <p:nvPr>
            <p:ph type="dt" sz="half" idx="10"/>
          </p:nvPr>
        </p:nvSpPr>
        <p:spPr/>
        <p:txBody>
          <a:bodyPr/>
          <a:lstStyle/>
          <a:p>
            <a:fld id="{E2982A54-1ED4-49C6-8154-FC2019FF8FB3}" type="datetime1">
              <a:rPr lang="zh-CN" altLang="en-US" smtClean="0"/>
            </a:fld>
            <a:endParaRPr lang="zh-CN" altLang="en-US"/>
          </a:p>
        </p:txBody>
      </p:sp>
      <p:sp>
        <p:nvSpPr>
          <p:cNvPr id="3" name="页脚占位符 2"/>
          <p:cNvSpPr>
            <a:spLocks noGrp="1"/>
          </p:cNvSpPr>
          <p:nvPr>
            <p:ph type="ftr" sz="quarter" idx="11"/>
          </p:nvPr>
        </p:nvSpPr>
        <p:spPr/>
        <p:txBody>
          <a:bodyPr/>
          <a:lstStyle/>
          <a:p>
            <a:r>
              <a:rPr lang="en-US" altLang="zh-CN"/>
              <a:t>OfficePLUS</a:t>
            </a:r>
            <a:endParaRPr lang="zh-CN" altLang="en-US"/>
          </a:p>
        </p:txBody>
      </p:sp>
      <p:sp>
        <p:nvSpPr>
          <p:cNvPr id="4" name="灯片编号占位符 3"/>
          <p:cNvSpPr>
            <a:spLocks noGrp="1"/>
          </p:cNvSpPr>
          <p:nvPr>
            <p:ph type="sldNum" sz="quarter" idx="12"/>
          </p:nvPr>
        </p:nvSpPr>
        <p:spPr/>
        <p:txBody>
          <a:bodyPr/>
          <a:lstStyle/>
          <a:p>
            <a:fld id="{7F65B630-C7FF-41C0-9923-C5E5E29EED81}" type="slidenum">
              <a:rPr lang="zh-CN" altLang="en-US" smtClean="0"/>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showMasterSp="0">
  <p:cSld name="Blank">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983D36A-0885-4071-9EF1-0FE4286E17CF}" type="datetime1">
              <a:rPr lang="zh-CN" altLang="en-US" smtClean="0"/>
            </a:fld>
            <a:endParaRPr lang="en-US"/>
          </a:p>
        </p:txBody>
      </p:sp>
      <p:sp>
        <p:nvSpPr>
          <p:cNvPr id="3" name="页脚占位符 2"/>
          <p:cNvSpPr>
            <a:spLocks noGrp="1"/>
          </p:cNvSpPr>
          <p:nvPr>
            <p:ph type="ftr" sz="quarter" idx="11"/>
          </p:nvPr>
        </p:nvSpPr>
        <p:spPr/>
        <p:txBody>
          <a:bodyPr/>
          <a:lstStyle/>
          <a:p>
            <a:r>
              <a:rPr lang="en-US"/>
              <a:t>OfficePLUS</a:t>
            </a:r>
            <a:endParaRPr lang="en-US" dirty="0"/>
          </a:p>
        </p:txBody>
      </p:sp>
      <p:sp>
        <p:nvSpPr>
          <p:cNvPr id="4" name="灯片编号占位符 3"/>
          <p:cNvSpPr>
            <a:spLocks noGrp="1"/>
          </p:cNvSpPr>
          <p:nvPr>
            <p:ph type="sldNum" sz="quarter" idx="12"/>
          </p:nvPr>
        </p:nvSpPr>
        <p:spPr/>
        <p:txBody>
          <a:bodyPr/>
          <a:lstStyle/>
          <a:p>
            <a:fld id="{C8BB1146-E542-4D4E-B8E9-6919A11DDD48}" type="slidenum">
              <a:rPr lang="en-US" smtClean="0"/>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showMasterSp="0">
  <p:cSld name="Closing">
    <p:bg>
      <p:bgRef idx="1001">
        <a:schemeClr val="bg2"/>
      </p:bgRef>
    </p:bg>
    <p:spTree>
      <p:nvGrpSpPr>
        <p:cNvPr id="1" name=""/>
        <p:cNvGrpSpPr/>
        <p:nvPr/>
      </p:nvGrpSpPr>
      <p:grpSpPr>
        <a:xfrm>
          <a:off x="0" y="0"/>
          <a:ext cx="0" cy="0"/>
          <a:chOff x="0" y="0"/>
          <a:chExt cx="0" cy="0"/>
        </a:xfrm>
      </p:grpSpPr>
      <p:grpSp>
        <p:nvGrpSpPr>
          <p:cNvPr id="2" name="组合 1"/>
          <p:cNvGrpSpPr/>
          <p:nvPr/>
        </p:nvGrpSpPr>
        <p:grpSpPr>
          <a:xfrm>
            <a:off x="0" y="-1"/>
            <a:ext cx="12258596" cy="7391401"/>
            <a:chOff x="0" y="-1"/>
            <a:chExt cx="12258596" cy="7391401"/>
          </a:xfrm>
        </p:grpSpPr>
        <p:pic>
          <p:nvPicPr>
            <p:cNvPr id="6" name="图片 5"/>
            <p:cNvPicPr/>
            <p:nvPr/>
          </p:nvPicPr>
          <p:blipFill>
            <a:blip r:embed="rId2"/>
            <a:srcRect t="4682" b="4682"/>
            <a:stretch>
              <a:fillRect/>
            </a:stretch>
          </p:blipFill>
          <p:spPr>
            <a:xfrm>
              <a:off x="0" y="-1"/>
              <a:ext cx="12192000" cy="6858002"/>
            </a:xfrm>
            <a:prstGeom prst="rect">
              <a:avLst/>
            </a:prstGeom>
          </p:spPr>
        </p:pic>
        <p:sp>
          <p:nvSpPr>
            <p:cNvPr id="8" name="矩形 7"/>
            <p:cNvSpPr/>
            <p:nvPr/>
          </p:nvSpPr>
          <p:spPr>
            <a:xfrm>
              <a:off x="66596" y="533400"/>
              <a:ext cx="12192000" cy="6858000"/>
            </a:xfrm>
            <a:prstGeom prst="rect">
              <a:avLst/>
            </a:prstGeom>
            <a:gradFill flip="none" rotWithShape="1">
              <a:gsLst>
                <a:gs pos="0">
                  <a:schemeClr val="accent1">
                    <a:lumMod val="75000"/>
                    <a:alpha val="85000"/>
                  </a:schemeClr>
                </a:gs>
                <a:gs pos="40000">
                  <a:schemeClr val="accent1">
                    <a:alpha val="30000"/>
                  </a:schemeClr>
                </a:gs>
                <a:gs pos="100000">
                  <a:schemeClr val="accent1">
                    <a:lumMod val="60000"/>
                    <a:lumOff val="40000"/>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5" name="标题 4"/>
          <p:cNvSpPr>
            <a:spLocks noGrp="1"/>
          </p:cNvSpPr>
          <p:nvPr>
            <p:ph type="title" hasCustomPrompt="1"/>
          </p:nvPr>
        </p:nvSpPr>
        <p:spPr>
          <a:xfrm>
            <a:off x="4991100" y="2852450"/>
            <a:ext cx="6184900" cy="2003100"/>
          </a:xfrm>
          <a:prstGeom prst="rect">
            <a:avLst/>
          </a:prstGeom>
        </p:spPr>
        <p:txBody>
          <a:bodyPr wrap="square" anchor="b">
            <a:normAutofit/>
          </a:bodyPr>
          <a:lstStyle>
            <a:lvl1pPr>
              <a:lnSpc>
                <a:spcPct val="100000"/>
              </a:lnSpc>
              <a:defRPr sz="6000">
                <a:ln w="19050">
                  <a:noFill/>
                </a:ln>
                <a:solidFill>
                  <a:schemeClr val="tx1"/>
                </a:solidFill>
              </a:defRPr>
            </a:lvl1pPr>
          </a:lstStyle>
          <a:p>
            <a:pPr lvl="0"/>
            <a:r>
              <a:rPr lang="en-US" dirty="0"/>
              <a:t>Click to add title</a:t>
            </a:r>
            <a:endParaRPr lang="en-US" dirty="0"/>
          </a:p>
        </p:txBody>
      </p:sp>
      <p:sp>
        <p:nvSpPr>
          <p:cNvPr id="3" name="文本占位符 2"/>
          <p:cNvSpPr>
            <a:spLocks noGrp="1"/>
          </p:cNvSpPr>
          <p:nvPr>
            <p:ph type="body" sz="quarter" idx="13" hasCustomPrompt="1"/>
          </p:nvPr>
        </p:nvSpPr>
        <p:spPr>
          <a:xfrm>
            <a:off x="8775700" y="5857100"/>
            <a:ext cx="2743200" cy="276999"/>
          </a:xfrm>
          <a:prstGeom prst="rect">
            <a:avLst/>
          </a:prstGeom>
        </p:spPr>
        <p:txBody>
          <a:bodyPr wrap="square" lIns="90000">
            <a:normAutofit/>
          </a:bodyPr>
          <a:lstStyle>
            <a:lvl1pPr marL="0" indent="0" algn="r">
              <a:lnSpc>
                <a:spcPct val="100000"/>
              </a:lnSpc>
              <a:buNone/>
              <a:defRPr sz="1200"/>
            </a:lvl1pPr>
          </a:lstStyle>
          <a:p>
            <a:pPr lvl="0"/>
            <a:r>
              <a:rPr lang="en-US"/>
              <a:t>Presenter name</a:t>
            </a:r>
            <a:endParaRPr lang="en-US"/>
          </a:p>
        </p:txBody>
      </p:sp>
      <p:sp>
        <p:nvSpPr>
          <p:cNvPr id="4" name="文本占位符 3"/>
          <p:cNvSpPr>
            <a:spLocks noGrp="1"/>
          </p:cNvSpPr>
          <p:nvPr>
            <p:ph type="body" sz="quarter" idx="14" hasCustomPrompt="1"/>
          </p:nvPr>
        </p:nvSpPr>
        <p:spPr>
          <a:xfrm>
            <a:off x="660399" y="5857101"/>
            <a:ext cx="2822497" cy="276999"/>
          </a:xfrm>
          <a:prstGeom prst="rect">
            <a:avLst/>
          </a:prstGeom>
        </p:spPr>
        <p:txBody>
          <a:bodyPr wrap="none">
            <a:normAutofit/>
          </a:bodyPr>
          <a:lstStyle>
            <a:lvl1pPr marL="0" indent="0" algn="l">
              <a:lnSpc>
                <a:spcPct val="100000"/>
              </a:lnSpc>
              <a:buNone/>
              <a:defRPr sz="1200"/>
            </a:lvl1pPr>
          </a:lstStyle>
          <a:p>
            <a:pPr lvl="0"/>
            <a:r>
              <a:rPr lang="en-US" altLang="zh-CN" dirty="0"/>
              <a:t>www.officeplus.cn</a:t>
            </a:r>
            <a:endParaRPr lang="en-US" altLang="zh-CN" dirty="0"/>
          </a:p>
        </p:txBody>
      </p:sp>
    </p:spTree>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9" Type="http://schemas.openxmlformats.org/officeDocument/2006/relationships/theme" Target="../theme/theme1.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alpha val="50000"/>
          </a:schemeClr>
        </a:solidFill>
        <a:effectLst/>
      </p:bgPr>
    </p:bg>
    <p:spTree>
      <p:nvGrpSpPr>
        <p:cNvPr id="1" name=""/>
        <p:cNvGrpSpPr/>
        <p:nvPr/>
      </p:nvGrpSpPr>
      <p:grpSpPr>
        <a:xfrm>
          <a:off x="0" y="0"/>
          <a:ext cx="0" cy="0"/>
          <a:chOff x="0" y="0"/>
          <a:chExt cx="0" cy="0"/>
        </a:xfrm>
      </p:grpSpPr>
      <p:grpSp>
        <p:nvGrpSpPr>
          <p:cNvPr id="7" name="组合 6"/>
          <p:cNvGrpSpPr/>
          <p:nvPr userDrawn="1"/>
        </p:nvGrpSpPr>
        <p:grpSpPr>
          <a:xfrm>
            <a:off x="123825" y="461644"/>
            <a:ext cx="11944350" cy="571500"/>
            <a:chOff x="247650" y="457200"/>
            <a:chExt cx="11944350" cy="571500"/>
          </a:xfrm>
        </p:grpSpPr>
        <p:sp>
          <p:nvSpPr>
            <p:cNvPr id="8" name="任意多边形: 形状 7"/>
            <p:cNvSpPr/>
            <p:nvPr/>
          </p:nvSpPr>
          <p:spPr>
            <a:xfrm>
              <a:off x="247650" y="457200"/>
              <a:ext cx="11944350" cy="571500"/>
            </a:xfrm>
            <a:custGeom>
              <a:avLst/>
              <a:gdLst>
                <a:gd name="connsiteX0" fmla="*/ 238127 w 11944350"/>
                <a:gd name="connsiteY0" fmla="*/ 0 h 571500"/>
                <a:gd name="connsiteX1" fmla="*/ 11944350 w 11944350"/>
                <a:gd name="connsiteY1" fmla="*/ 0 h 571500"/>
                <a:gd name="connsiteX2" fmla="*/ 11944350 w 11944350"/>
                <a:gd name="connsiteY2" fmla="*/ 571500 h 571500"/>
                <a:gd name="connsiteX3" fmla="*/ 0 w 11944350"/>
                <a:gd name="connsiteY3" fmla="*/ 571500 h 571500"/>
              </a:gdLst>
              <a:ahLst/>
              <a:cxnLst>
                <a:cxn ang="0">
                  <a:pos x="connsiteX0" y="connsiteY0"/>
                </a:cxn>
                <a:cxn ang="0">
                  <a:pos x="connsiteX1" y="connsiteY1"/>
                </a:cxn>
                <a:cxn ang="0">
                  <a:pos x="connsiteX2" y="connsiteY2"/>
                </a:cxn>
                <a:cxn ang="0">
                  <a:pos x="connsiteX3" y="connsiteY3"/>
                </a:cxn>
              </a:cxnLst>
              <a:rect l="l" t="t" r="r" b="b"/>
              <a:pathLst>
                <a:path w="11944350" h="571500">
                  <a:moveTo>
                    <a:pt x="238127" y="0"/>
                  </a:moveTo>
                  <a:lnTo>
                    <a:pt x="11944350" y="0"/>
                  </a:lnTo>
                  <a:lnTo>
                    <a:pt x="11944350" y="571500"/>
                  </a:lnTo>
                  <a:lnTo>
                    <a:pt x="0" y="571500"/>
                  </a:lnTo>
                  <a:close/>
                </a:path>
              </a:pathLst>
            </a:custGeom>
            <a:gradFill>
              <a:gsLst>
                <a:gs pos="0">
                  <a:schemeClr val="accent1">
                    <a:alpha val="40000"/>
                  </a:schemeClr>
                </a:gs>
                <a:gs pos="100000">
                  <a:schemeClr val="accent1">
                    <a:alpha val="0"/>
                  </a:schemeClr>
                </a:gs>
              </a:gsLst>
              <a:lin ang="0" scaled="0"/>
            </a:gradFill>
            <a:ln>
              <a:gradFill>
                <a:gsLst>
                  <a:gs pos="0">
                    <a:schemeClr val="accent1">
                      <a:lumMod val="60000"/>
                      <a:lumOff val="40000"/>
                    </a:schemeClr>
                  </a:gs>
                  <a:gs pos="100000">
                    <a:schemeClr val="accent1">
                      <a:lumMod val="20000"/>
                      <a:lumOff val="80000"/>
                      <a:alpha val="0"/>
                    </a:schemeClr>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9" name="椭圆 8"/>
            <p:cNvSpPr/>
            <p:nvPr/>
          </p:nvSpPr>
          <p:spPr>
            <a:xfrm>
              <a:off x="501650" y="685800"/>
              <a:ext cx="114300" cy="114300"/>
            </a:xfrm>
            <a:prstGeom prst="ellipse">
              <a:avLst/>
            </a:prstGeom>
            <a:ln>
              <a:noFill/>
            </a:ln>
            <a:effectLst>
              <a:outerShdw blurRad="12700" dist="50800" algn="l" rotWithShape="0">
                <a:schemeClr val="accent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标题占位符 1"/>
          <p:cNvSpPr>
            <a:spLocks noGrp="1"/>
          </p:cNvSpPr>
          <p:nvPr>
            <p:ph type="title"/>
          </p:nvPr>
        </p:nvSpPr>
        <p:spPr>
          <a:xfrm>
            <a:off x="660400" y="128587"/>
            <a:ext cx="10858500" cy="900112"/>
          </a:xfrm>
          <a:prstGeom prst="rect">
            <a:avLst/>
          </a:prstGeom>
        </p:spPr>
        <p:txBody>
          <a:bodyPr vert="horz" lIns="91440" tIns="45720" rIns="91440" bIns="45720" rtlCol="0" anchor="b">
            <a:normAutofit/>
          </a:bodyPr>
          <a:lstStyle/>
          <a:p>
            <a:r>
              <a:rPr lang="en-US" dirty="0"/>
              <a:t>Click to add title</a:t>
            </a:r>
            <a:endParaRPr lang="en-US" dirty="0"/>
          </a:p>
        </p:txBody>
      </p:sp>
      <p:sp>
        <p:nvSpPr>
          <p:cNvPr id="3" name="文本占位符 2"/>
          <p:cNvSpPr>
            <a:spLocks noGrp="1"/>
          </p:cNvSpPr>
          <p:nvPr>
            <p:ph type="body" idx="1"/>
          </p:nvPr>
        </p:nvSpPr>
        <p:spPr>
          <a:xfrm>
            <a:off x="660400" y="1130300"/>
            <a:ext cx="10858500" cy="5003800"/>
          </a:xfrm>
          <a:prstGeom prst="rect">
            <a:avLst/>
          </a:prstGeom>
        </p:spPr>
        <p:txBody>
          <a:bodyPr vert="horz" lIns="91440" tIns="45720" rIns="91440" bIns="45720" rtlCol="0">
            <a:normAutofit/>
          </a:bodyPr>
          <a:lstStyle/>
          <a:p>
            <a:pPr lvl="0"/>
            <a:r>
              <a:rPr lang="en-US" dirty="0"/>
              <a:t>Click to </a:t>
            </a:r>
            <a:r>
              <a:rPr lang="en-US" altLang="zh-CN" dirty="0"/>
              <a:t>add text</a:t>
            </a:r>
            <a:endParaRPr lang="en-US" dirty="0"/>
          </a:p>
          <a:p>
            <a:pPr lvl="1"/>
            <a:r>
              <a:rPr lang="en-US" dirty="0"/>
              <a:t>Second level</a:t>
            </a:r>
            <a:endParaRPr lang="en-US" dirty="0"/>
          </a:p>
          <a:p>
            <a:pPr lvl="2"/>
            <a:r>
              <a:rPr lang="en-US" dirty="0"/>
              <a:t>Third level</a:t>
            </a:r>
            <a:endParaRPr lang="en-US" dirty="0"/>
          </a:p>
          <a:p>
            <a:pPr lvl="3"/>
            <a:r>
              <a:rPr lang="en-US" dirty="0"/>
              <a:t>Fourth level</a:t>
            </a:r>
            <a:endParaRPr lang="en-US" dirty="0"/>
          </a:p>
          <a:p>
            <a:pPr lvl="4"/>
            <a:r>
              <a:rPr lang="en-US" dirty="0"/>
              <a:t>Fifth level</a:t>
            </a:r>
            <a:endParaRPr lang="en-US" dirty="0"/>
          </a:p>
        </p:txBody>
      </p:sp>
      <p:sp>
        <p:nvSpPr>
          <p:cNvPr id="4" name="日期占位符 3"/>
          <p:cNvSpPr>
            <a:spLocks noGrp="1"/>
          </p:cNvSpPr>
          <p:nvPr>
            <p:ph type="dt" sz="half" idx="2"/>
          </p:nvPr>
        </p:nvSpPr>
        <p:spPr>
          <a:xfrm>
            <a:off x="4718050" y="6409690"/>
            <a:ext cx="2743200" cy="274320"/>
          </a:xfrm>
          <a:prstGeom prst="rect">
            <a:avLst/>
          </a:prstGeom>
        </p:spPr>
        <p:txBody>
          <a:bodyPr vert="horz" lIns="91440" tIns="45720" rIns="91440" bIns="45720" rtlCol="0" anchor="ctr"/>
          <a:lstStyle>
            <a:lvl1pPr algn="ctr">
              <a:defRPr sz="1000">
                <a:solidFill>
                  <a:schemeClr val="tx1">
                    <a:tint val="75000"/>
                  </a:schemeClr>
                </a:solidFill>
              </a:defRPr>
            </a:lvl1pPr>
          </a:lstStyle>
          <a:p>
            <a:fld id="{E68AEBC5-1D0D-411D-9EE3-C6F41EFD080C}" type="datetime1">
              <a:rPr lang="zh-CN" altLang="en-US" smtClean="0"/>
            </a:fld>
            <a:endParaRPr lang="en-US"/>
          </a:p>
        </p:txBody>
      </p:sp>
      <p:sp>
        <p:nvSpPr>
          <p:cNvPr id="5" name="页脚占位符 4"/>
          <p:cNvSpPr>
            <a:spLocks noGrp="1"/>
          </p:cNvSpPr>
          <p:nvPr>
            <p:ph type="ftr" sz="quarter" idx="3"/>
          </p:nvPr>
        </p:nvSpPr>
        <p:spPr>
          <a:xfrm>
            <a:off x="660399" y="6409690"/>
            <a:ext cx="3657600" cy="274320"/>
          </a:xfrm>
          <a:prstGeom prst="rect">
            <a:avLst/>
          </a:prstGeom>
        </p:spPr>
        <p:txBody>
          <a:bodyPr vert="horz" lIns="91440" tIns="45720" rIns="91440" bIns="45720" rtlCol="0" anchor="ctr"/>
          <a:lstStyle>
            <a:lvl1pPr algn="l">
              <a:defRPr sz="1000">
                <a:solidFill>
                  <a:schemeClr val="tx1">
                    <a:tint val="75000"/>
                  </a:schemeClr>
                </a:solidFill>
              </a:defRPr>
            </a:lvl1pPr>
          </a:lstStyle>
          <a:p>
            <a:r>
              <a:rPr lang="en-US"/>
              <a:t>OfficePLUS</a:t>
            </a:r>
            <a:endParaRPr lang="en-US" dirty="0"/>
          </a:p>
        </p:txBody>
      </p:sp>
      <p:sp>
        <p:nvSpPr>
          <p:cNvPr id="6" name="灯片编号占位符 5"/>
          <p:cNvSpPr>
            <a:spLocks noGrp="1"/>
          </p:cNvSpPr>
          <p:nvPr>
            <p:ph type="sldNum" sz="quarter" idx="4"/>
          </p:nvPr>
        </p:nvSpPr>
        <p:spPr>
          <a:xfrm>
            <a:off x="7861300" y="6409690"/>
            <a:ext cx="3657600" cy="274320"/>
          </a:xfrm>
          <a:prstGeom prst="rect">
            <a:avLst/>
          </a:prstGeom>
        </p:spPr>
        <p:txBody>
          <a:bodyPr vert="horz" lIns="91440" tIns="45720" rIns="91440" bIns="45720" rtlCol="0" anchor="ctr"/>
          <a:lstStyle>
            <a:lvl1pPr algn="r">
              <a:defRPr sz="1000">
                <a:solidFill>
                  <a:schemeClr val="tx1">
                    <a:tint val="75000"/>
                  </a:schemeClr>
                </a:solidFill>
              </a:defRPr>
            </a:lvl1pPr>
          </a:lstStyle>
          <a:p>
            <a:fld id="{C8BB1146-E542-4D4E-B8E9-6919A11DDD48}" type="slidenum">
              <a:rPr lang="en-US" smtClean="0"/>
            </a:fld>
            <a:endParaRPr lang="en-US"/>
          </a:p>
        </p:txBody>
      </p:sp>
      <p:sp>
        <p:nvSpPr>
          <p:cNvPr id="10" name="矩形 9"/>
          <p:cNvSpPr/>
          <p:nvPr userDrawn="1"/>
        </p:nvSpPr>
        <p:spPr>
          <a:xfrm>
            <a:off x="-2235964" y="1130300"/>
            <a:ext cx="1937084" cy="553453"/>
          </a:xfrm>
          <a:prstGeom prst="rect">
            <a:avLst/>
          </a:prstGeom>
          <a:solidFill>
            <a:srgbClr val="0040A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CN" dirty="0"/>
              <a:t>#0040A2</a:t>
            </a:r>
            <a:endParaRPr lang="zh-CN" altLang="en-US" dirty="0"/>
          </a:p>
        </p:txBody>
      </p:sp>
      <p:sp>
        <p:nvSpPr>
          <p:cNvPr id="11" name="矩形 10"/>
          <p:cNvSpPr/>
          <p:nvPr userDrawn="1"/>
        </p:nvSpPr>
        <p:spPr>
          <a:xfrm>
            <a:off x="-2235964" y="1998006"/>
            <a:ext cx="1937084" cy="553453"/>
          </a:xfrm>
          <a:prstGeom prst="rect">
            <a:avLst/>
          </a:prstGeom>
          <a:solidFill>
            <a:srgbClr val="00317A"/>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CN" dirty="0"/>
              <a:t>#00317A</a:t>
            </a:r>
            <a:endParaRPr lang="zh-CN" altLang="en-US" dirty="0"/>
          </a:p>
        </p:txBody>
      </p:sp>
      <p:sp>
        <p:nvSpPr>
          <p:cNvPr id="12" name="矩形 11"/>
          <p:cNvSpPr/>
          <p:nvPr userDrawn="1"/>
        </p:nvSpPr>
        <p:spPr>
          <a:xfrm>
            <a:off x="-2235964" y="2916931"/>
            <a:ext cx="1937084" cy="553453"/>
          </a:xfrm>
          <a:prstGeom prst="rect">
            <a:avLst/>
          </a:prstGeom>
          <a:solidFill>
            <a:srgbClr val="01040D"/>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CN" dirty="0"/>
              <a:t>#01040D</a:t>
            </a:r>
            <a:endParaRPr lang="zh-CN"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Lst>
  <p:hf sldNum="0" hdr="0" ftr="0" dt="0"/>
  <p:txStyles>
    <p:titleStyle>
      <a:lvl1pPr algn="l" defTabSz="914400" rtl="0" eaLnBrk="1" latinLnBrk="0" hangingPunct="1">
        <a:lnSpc>
          <a:spcPct val="100000"/>
        </a:lnSpc>
        <a:spcBef>
          <a:spcPct val="0"/>
        </a:spcBef>
        <a:buNone/>
        <a:defRPr sz="28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themeOverride" Target="../theme/themeOverride1.xml"/><Relationship Id="rId3" Type="http://schemas.openxmlformats.org/officeDocument/2006/relationships/tags" Target="../tags/tag1.xml"/><Relationship Id="rId2" Type="http://schemas.openxmlformats.org/officeDocument/2006/relationships/image" Target="../media/image5.svg"/><Relationship Id="rId1"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7.png"/><Relationship Id="rId1" Type="http://schemas.openxmlformats.org/officeDocument/2006/relationships/image" Target="../media/image6.png"/></Relationships>
</file>

<file path=ppt/slides/_rels/slide3.xml.rels><?xml version="1.0" encoding="UTF-8" standalone="yes"?>
<Relationships xmlns="http://schemas.openxmlformats.org/package/2006/relationships"><Relationship Id="rId9" Type="http://schemas.openxmlformats.org/officeDocument/2006/relationships/tags" Target="../tags/tag5.xml"/><Relationship Id="rId8" Type="http://schemas.openxmlformats.org/officeDocument/2006/relationships/tags" Target="../tags/tag4.xml"/><Relationship Id="rId7" Type="http://schemas.openxmlformats.org/officeDocument/2006/relationships/tags" Target="../tags/tag3.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jpeg"/><Relationship Id="rId3" Type="http://schemas.openxmlformats.org/officeDocument/2006/relationships/image" Target="../media/image9.svg"/><Relationship Id="rId25" Type="http://schemas.openxmlformats.org/officeDocument/2006/relationships/slideLayout" Target="../slideLayouts/slideLayout7.xml"/><Relationship Id="rId24" Type="http://schemas.openxmlformats.org/officeDocument/2006/relationships/tags" Target="../tags/tag20.xml"/><Relationship Id="rId23" Type="http://schemas.openxmlformats.org/officeDocument/2006/relationships/tags" Target="../tags/tag19.xml"/><Relationship Id="rId22" Type="http://schemas.openxmlformats.org/officeDocument/2006/relationships/tags" Target="../tags/tag18.xml"/><Relationship Id="rId21" Type="http://schemas.openxmlformats.org/officeDocument/2006/relationships/tags" Target="../tags/tag17.xml"/><Relationship Id="rId20" Type="http://schemas.openxmlformats.org/officeDocument/2006/relationships/tags" Target="../tags/tag16.xml"/><Relationship Id="rId2" Type="http://schemas.openxmlformats.org/officeDocument/2006/relationships/image" Target="../media/image8.png"/><Relationship Id="rId19" Type="http://schemas.openxmlformats.org/officeDocument/2006/relationships/tags" Target="../tags/tag15.xml"/><Relationship Id="rId18" Type="http://schemas.openxmlformats.org/officeDocument/2006/relationships/tags" Target="../tags/tag14.xml"/><Relationship Id="rId17" Type="http://schemas.openxmlformats.org/officeDocument/2006/relationships/tags" Target="../tags/tag13.xml"/><Relationship Id="rId16" Type="http://schemas.openxmlformats.org/officeDocument/2006/relationships/tags" Target="../tags/tag12.xml"/><Relationship Id="rId15" Type="http://schemas.openxmlformats.org/officeDocument/2006/relationships/tags" Target="../tags/tag11.xml"/><Relationship Id="rId14" Type="http://schemas.openxmlformats.org/officeDocument/2006/relationships/tags" Target="../tags/tag10.xml"/><Relationship Id="rId13" Type="http://schemas.openxmlformats.org/officeDocument/2006/relationships/tags" Target="../tags/tag9.xml"/><Relationship Id="rId12" Type="http://schemas.openxmlformats.org/officeDocument/2006/relationships/tags" Target="../tags/tag8.xml"/><Relationship Id="rId11" Type="http://schemas.openxmlformats.org/officeDocument/2006/relationships/tags" Target="../tags/tag7.xml"/><Relationship Id="rId10" Type="http://schemas.openxmlformats.org/officeDocument/2006/relationships/tags" Target="../tags/tag6.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9" Type="http://schemas.openxmlformats.org/officeDocument/2006/relationships/tags" Target="../tags/tag25.xml"/><Relationship Id="rId8" Type="http://schemas.openxmlformats.org/officeDocument/2006/relationships/image" Target="../media/image14.jpeg"/><Relationship Id="rId7" Type="http://schemas.openxmlformats.org/officeDocument/2006/relationships/tags" Target="../tags/tag24.xml"/><Relationship Id="rId6" Type="http://schemas.openxmlformats.org/officeDocument/2006/relationships/tags" Target="../tags/tag23.xml"/><Relationship Id="rId5" Type="http://schemas.openxmlformats.org/officeDocument/2006/relationships/image" Target="../media/image13.jpeg"/><Relationship Id="rId4" Type="http://schemas.openxmlformats.org/officeDocument/2006/relationships/tags" Target="../tags/tag22.xml"/><Relationship Id="rId3" Type="http://schemas.openxmlformats.org/officeDocument/2006/relationships/tags" Target="../tags/tag21.xml"/><Relationship Id="rId2" Type="http://schemas.openxmlformats.org/officeDocument/2006/relationships/image" Target="../media/image9.svg"/><Relationship Id="rId14" Type="http://schemas.openxmlformats.org/officeDocument/2006/relationships/slideLayout" Target="../slideLayouts/slideLayout7.xml"/><Relationship Id="rId13" Type="http://schemas.openxmlformats.org/officeDocument/2006/relationships/image" Target="../media/image17.jpeg"/><Relationship Id="rId12" Type="http://schemas.openxmlformats.org/officeDocument/2006/relationships/image" Target="../media/image16.jpeg"/><Relationship Id="rId11" Type="http://schemas.openxmlformats.org/officeDocument/2006/relationships/image" Target="../media/image15.jpeg"/><Relationship Id="rId10" Type="http://schemas.openxmlformats.org/officeDocument/2006/relationships/tags" Target="../tags/tag26.xml"/><Relationship Id="rId1" Type="http://schemas.openxmlformats.org/officeDocument/2006/relationships/image" Target="../media/image8.png"/></Relationships>
</file>

<file path=ppt/slides/_rels/slide5.xml.rels><?xml version="1.0" encoding="UTF-8" standalone="yes"?>
<Relationships xmlns="http://schemas.openxmlformats.org/package/2006/relationships"><Relationship Id="rId9" Type="http://schemas.openxmlformats.org/officeDocument/2006/relationships/image" Target="../media/image24.jpeg"/><Relationship Id="rId8" Type="http://schemas.openxmlformats.org/officeDocument/2006/relationships/image" Target="../media/image23.png"/><Relationship Id="rId7" Type="http://schemas.openxmlformats.org/officeDocument/2006/relationships/image" Target="../media/image22.png"/><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 Id="rId3" Type="http://schemas.openxmlformats.org/officeDocument/2006/relationships/image" Target="../media/image18.png"/><Relationship Id="rId2" Type="http://schemas.openxmlformats.org/officeDocument/2006/relationships/image" Target="../media/image9.svg"/><Relationship Id="rId17" Type="http://schemas.openxmlformats.org/officeDocument/2006/relationships/slideLayout" Target="../slideLayouts/slideLayout7.xml"/><Relationship Id="rId16" Type="http://schemas.openxmlformats.org/officeDocument/2006/relationships/image" Target="../media/image31.jpeg"/><Relationship Id="rId15" Type="http://schemas.openxmlformats.org/officeDocument/2006/relationships/image" Target="../media/image30.jpeg"/><Relationship Id="rId14" Type="http://schemas.openxmlformats.org/officeDocument/2006/relationships/image" Target="../media/image29.jpeg"/><Relationship Id="rId13" Type="http://schemas.openxmlformats.org/officeDocument/2006/relationships/image" Target="../media/image28.jpeg"/><Relationship Id="rId12" Type="http://schemas.openxmlformats.org/officeDocument/2006/relationships/image" Target="../media/image27.jpeg"/><Relationship Id="rId11" Type="http://schemas.openxmlformats.org/officeDocument/2006/relationships/image" Target="../media/image26.jpeg"/><Relationship Id="rId10" Type="http://schemas.openxmlformats.org/officeDocument/2006/relationships/image" Target="../media/image25.jpeg"/><Relationship Id="rId1" Type="http://schemas.openxmlformats.org/officeDocument/2006/relationships/image" Target="../media/image8.png"/></Relationships>
</file>

<file path=ppt/slides/_rels/slide6.xml.rels><?xml version="1.0" encoding="UTF-8" standalone="yes"?>
<Relationships xmlns="http://schemas.openxmlformats.org/package/2006/relationships"><Relationship Id="rId9" Type="http://schemas.openxmlformats.org/officeDocument/2006/relationships/image" Target="../media/image34.jpeg"/><Relationship Id="rId8" Type="http://schemas.openxmlformats.org/officeDocument/2006/relationships/tags" Target="../tags/tag30.xml"/><Relationship Id="rId7" Type="http://schemas.openxmlformats.org/officeDocument/2006/relationships/tags" Target="../tags/tag29.xml"/><Relationship Id="rId6" Type="http://schemas.openxmlformats.org/officeDocument/2006/relationships/tags" Target="../tags/tag28.xml"/><Relationship Id="rId5" Type="http://schemas.openxmlformats.org/officeDocument/2006/relationships/image" Target="../media/image33.tiff"/><Relationship Id="rId4" Type="http://schemas.openxmlformats.org/officeDocument/2006/relationships/image" Target="../media/image32.tiff"/><Relationship Id="rId3" Type="http://schemas.openxmlformats.org/officeDocument/2006/relationships/image" Target="../media/image9.svg"/><Relationship Id="rId2" Type="http://schemas.openxmlformats.org/officeDocument/2006/relationships/image" Target="../media/image8.png"/><Relationship Id="rId14" Type="http://schemas.openxmlformats.org/officeDocument/2006/relationships/slideLayout" Target="../slideLayouts/slideLayout7.xml"/><Relationship Id="rId13" Type="http://schemas.openxmlformats.org/officeDocument/2006/relationships/image" Target="../media/image36.jpeg"/><Relationship Id="rId12" Type="http://schemas.openxmlformats.org/officeDocument/2006/relationships/tags" Target="../tags/tag32.xml"/><Relationship Id="rId11" Type="http://schemas.openxmlformats.org/officeDocument/2006/relationships/tags" Target="../tags/tag31.xml"/><Relationship Id="rId10" Type="http://schemas.openxmlformats.org/officeDocument/2006/relationships/image" Target="../media/image35.png"/><Relationship Id="rId1" Type="http://schemas.openxmlformats.org/officeDocument/2006/relationships/tags" Target="../tags/tag27.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7.png"/><Relationship Id="rId1" Type="http://schemas.openxmlformats.org/officeDocument/2006/relationships/image" Target="../media/image6.png"/></Relationships>
</file>

<file path=ppt/slides/_rels/slide8.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41.png"/><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 Id="rId3" Type="http://schemas.openxmlformats.org/officeDocument/2006/relationships/image" Target="../media/image37.png"/><Relationship Id="rId2" Type="http://schemas.openxmlformats.org/officeDocument/2006/relationships/image" Target="../media/image9.svg"/><Relationship Id="rId1" Type="http://schemas.openxmlformats.org/officeDocument/2006/relationships/image" Target="../media/image8.png"/></Relationships>
</file>

<file path=ppt/slides/_rels/slide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image" Target="../media/image42.jpe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7.png"/><Relationship Id="rId1" Type="http://schemas.openxmlformats.org/officeDocument/2006/relationships/image" Target="../media/image6.png"/></Relationships>
</file>

<file path=ppt/slides/_rels/slide11.xml.rels><?xml version="1.0" encoding="UTF-8" standalone="yes"?>
<Relationships xmlns="http://schemas.openxmlformats.org/package/2006/relationships"><Relationship Id="rId9" Type="http://schemas.openxmlformats.org/officeDocument/2006/relationships/image" Target="../media/image49.jpeg"/><Relationship Id="rId8" Type="http://schemas.openxmlformats.org/officeDocument/2006/relationships/image" Target="../media/image48.jpeg"/><Relationship Id="rId7" Type="http://schemas.openxmlformats.org/officeDocument/2006/relationships/image" Target="../media/image47.jpeg"/><Relationship Id="rId6" Type="http://schemas.openxmlformats.org/officeDocument/2006/relationships/image" Target="../media/image46.jpeg"/><Relationship Id="rId5" Type="http://schemas.openxmlformats.org/officeDocument/2006/relationships/image" Target="../media/image45.jpeg"/><Relationship Id="rId4" Type="http://schemas.openxmlformats.org/officeDocument/2006/relationships/image" Target="../media/image44.png"/><Relationship Id="rId3" Type="http://schemas.openxmlformats.org/officeDocument/2006/relationships/tags" Target="../tags/tag33.xml"/><Relationship Id="rId2" Type="http://schemas.openxmlformats.org/officeDocument/2006/relationships/image" Target="../media/image9.svg"/><Relationship Id="rId16" Type="http://schemas.openxmlformats.org/officeDocument/2006/relationships/slideLayout" Target="../slideLayouts/slideLayout7.xml"/><Relationship Id="rId15" Type="http://schemas.openxmlformats.org/officeDocument/2006/relationships/tags" Target="../tags/tag35.xml"/><Relationship Id="rId14" Type="http://schemas.microsoft.com/office/2007/relationships/hdphoto" Target="../media/image53.wdp"/><Relationship Id="rId13" Type="http://schemas.openxmlformats.org/officeDocument/2006/relationships/image" Target="../media/image52.png"/><Relationship Id="rId12" Type="http://schemas.openxmlformats.org/officeDocument/2006/relationships/tags" Target="../tags/tag34.xml"/><Relationship Id="rId11" Type="http://schemas.openxmlformats.org/officeDocument/2006/relationships/image" Target="../media/image51.jpeg"/><Relationship Id="rId10" Type="http://schemas.openxmlformats.org/officeDocument/2006/relationships/image" Target="../media/image50.jpeg"/><Relationship Id="rId1" Type="http://schemas.openxmlformats.org/officeDocument/2006/relationships/image" Target="../media/image43.png"/></Relationships>
</file>

<file path=ppt/slides/_rels/slide12.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54.png"/><Relationship Id="rId5" Type="http://schemas.microsoft.com/office/2007/relationships/media" Target="../media/media1.mov"/><Relationship Id="rId4" Type="http://schemas.openxmlformats.org/officeDocument/2006/relationships/video" Target="../media/media1.mov"/><Relationship Id="rId3" Type="http://schemas.openxmlformats.org/officeDocument/2006/relationships/image" Target="../media/image9.svg"/><Relationship Id="rId2" Type="http://schemas.openxmlformats.org/officeDocument/2006/relationships/image" Target="../media/image43.png"/><Relationship Id="rId1" Type="http://schemas.openxmlformats.org/officeDocument/2006/relationships/tags" Target="../tags/tag36.xml"/></Relationships>
</file>

<file path=ppt/slides/_rels/slide13.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58.tiff"/><Relationship Id="rId5" Type="http://schemas.openxmlformats.org/officeDocument/2006/relationships/image" Target="../media/image57.tiff"/><Relationship Id="rId4" Type="http://schemas.openxmlformats.org/officeDocument/2006/relationships/image" Target="../media/image56.jpeg"/><Relationship Id="rId3" Type="http://schemas.openxmlformats.org/officeDocument/2006/relationships/image" Target="../media/image55.jpeg"/><Relationship Id="rId2" Type="http://schemas.openxmlformats.org/officeDocument/2006/relationships/image" Target="../media/image9.svg"/><Relationship Id="rId1" Type="http://schemas.openxmlformats.org/officeDocument/2006/relationships/image" Target="../media/image43.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7.png"/><Relationship Id="rId1" Type="http://schemas.openxmlformats.org/officeDocument/2006/relationships/image" Target="../media/image6.png"/></Relationships>
</file>

<file path=ppt/slides/_rels/slide15.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59.png"/><Relationship Id="rId4" Type="http://schemas.openxmlformats.org/officeDocument/2006/relationships/tags" Target="../tags/tag38.xml"/><Relationship Id="rId3" Type="http://schemas.openxmlformats.org/officeDocument/2006/relationships/image" Target="../media/image9.svg"/><Relationship Id="rId2" Type="http://schemas.openxmlformats.org/officeDocument/2006/relationships/image" Target="../media/image43.png"/><Relationship Id="rId1" Type="http://schemas.openxmlformats.org/officeDocument/2006/relationships/tags" Target="../tags/tag37.xml"/></Relationships>
</file>

<file path=ppt/slides/_rels/slide16.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60.jpeg"/><Relationship Id="rId4" Type="http://schemas.openxmlformats.org/officeDocument/2006/relationships/tags" Target="../tags/tag40.xml"/><Relationship Id="rId3" Type="http://schemas.openxmlformats.org/officeDocument/2006/relationships/tags" Target="../tags/tag39.xml"/><Relationship Id="rId2" Type="http://schemas.openxmlformats.org/officeDocument/2006/relationships/image" Target="../media/image9.svg"/><Relationship Id="rId1" Type="http://schemas.openxmlformats.org/officeDocument/2006/relationships/image" Target="../media/image43.png"/></Relationships>
</file>

<file path=ppt/slides/_rels/slide17.xml.rels><?xml version="1.0" encoding="UTF-8" standalone="yes"?>
<Relationships xmlns="http://schemas.openxmlformats.org/package/2006/relationships"><Relationship Id="rId9" Type="http://schemas.openxmlformats.org/officeDocument/2006/relationships/tags" Target="../tags/tag46.xml"/><Relationship Id="rId8" Type="http://schemas.openxmlformats.org/officeDocument/2006/relationships/tags" Target="../tags/tag45.xml"/><Relationship Id="rId7" Type="http://schemas.openxmlformats.org/officeDocument/2006/relationships/tags" Target="../tags/tag44.xml"/><Relationship Id="rId6" Type="http://schemas.openxmlformats.org/officeDocument/2006/relationships/image" Target="../media/image61.jpeg"/><Relationship Id="rId5" Type="http://schemas.openxmlformats.org/officeDocument/2006/relationships/tags" Target="../tags/tag43.xml"/><Relationship Id="rId4" Type="http://schemas.openxmlformats.org/officeDocument/2006/relationships/tags" Target="../tags/tag42.xml"/><Relationship Id="rId3" Type="http://schemas.openxmlformats.org/officeDocument/2006/relationships/tags" Target="../tags/tag41.xml"/><Relationship Id="rId2" Type="http://schemas.openxmlformats.org/officeDocument/2006/relationships/image" Target="../media/image9.svg"/><Relationship Id="rId15" Type="http://schemas.openxmlformats.org/officeDocument/2006/relationships/slideLayout" Target="../slideLayouts/slideLayout7.xml"/><Relationship Id="rId14" Type="http://schemas.openxmlformats.org/officeDocument/2006/relationships/tags" Target="../tags/tag51.xml"/><Relationship Id="rId13" Type="http://schemas.openxmlformats.org/officeDocument/2006/relationships/tags" Target="../tags/tag50.xml"/><Relationship Id="rId12" Type="http://schemas.openxmlformats.org/officeDocument/2006/relationships/tags" Target="../tags/tag49.xml"/><Relationship Id="rId11" Type="http://schemas.openxmlformats.org/officeDocument/2006/relationships/tags" Target="../tags/tag48.xml"/><Relationship Id="rId10" Type="http://schemas.openxmlformats.org/officeDocument/2006/relationships/tags" Target="../tags/tag47.xml"/><Relationship Id="rId1" Type="http://schemas.openxmlformats.org/officeDocument/2006/relationships/image" Target="../media/image43.png"/></Relationships>
</file>

<file path=ppt/slides/_rels/slide18.xml.rels><?xml version="1.0" encoding="UTF-8" standalone="yes"?>
<Relationships xmlns="http://schemas.openxmlformats.org/package/2006/relationships"><Relationship Id="rId9" Type="http://schemas.openxmlformats.org/officeDocument/2006/relationships/tags" Target="../tags/tag57.xml"/><Relationship Id="rId8" Type="http://schemas.openxmlformats.org/officeDocument/2006/relationships/tags" Target="../tags/tag56.xml"/><Relationship Id="rId7" Type="http://schemas.openxmlformats.org/officeDocument/2006/relationships/tags" Target="../tags/tag55.xml"/><Relationship Id="rId6" Type="http://schemas.openxmlformats.org/officeDocument/2006/relationships/image" Target="../media/image62.jpeg"/><Relationship Id="rId5" Type="http://schemas.openxmlformats.org/officeDocument/2006/relationships/tags" Target="../tags/tag54.xml"/><Relationship Id="rId4" Type="http://schemas.openxmlformats.org/officeDocument/2006/relationships/tags" Target="../tags/tag53.xml"/><Relationship Id="rId3" Type="http://schemas.openxmlformats.org/officeDocument/2006/relationships/tags" Target="../tags/tag52.xml"/><Relationship Id="rId2" Type="http://schemas.openxmlformats.org/officeDocument/2006/relationships/image" Target="../media/image9.svg"/><Relationship Id="rId11" Type="http://schemas.openxmlformats.org/officeDocument/2006/relationships/slideLayout" Target="../slideLayouts/slideLayout7.xml"/><Relationship Id="rId10" Type="http://schemas.openxmlformats.org/officeDocument/2006/relationships/tags" Target="../tags/tag58.xml"/><Relationship Id="rId1" Type="http://schemas.openxmlformats.org/officeDocument/2006/relationships/image" Target="../media/image43.png"/></Relationships>
</file>

<file path=ppt/slides/_rels/slide19.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63.jpeg"/><Relationship Id="rId4" Type="http://schemas.openxmlformats.org/officeDocument/2006/relationships/tags" Target="../tags/tag60.xml"/><Relationship Id="rId3" Type="http://schemas.openxmlformats.org/officeDocument/2006/relationships/tags" Target="../tags/tag59.xml"/><Relationship Id="rId2" Type="http://schemas.openxmlformats.org/officeDocument/2006/relationships/image" Target="../media/image9.svg"/><Relationship Id="rId1" Type="http://schemas.openxmlformats.org/officeDocument/2006/relationships/image" Target="../media/image43.png"/></Relationships>
</file>

<file path=ppt/slides/_rels/slide20.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66.tiff"/><Relationship Id="rId4" Type="http://schemas.openxmlformats.org/officeDocument/2006/relationships/image" Target="../media/image65.tiff"/><Relationship Id="rId3" Type="http://schemas.openxmlformats.org/officeDocument/2006/relationships/image" Target="../media/image64.tiff"/><Relationship Id="rId2" Type="http://schemas.openxmlformats.org/officeDocument/2006/relationships/image" Target="../media/image9.svg"/><Relationship Id="rId1" Type="http://schemas.openxmlformats.org/officeDocument/2006/relationships/image" Target="../media/image43.png"/></Relationships>
</file>

<file path=ppt/slides/_rels/slide21.xml.rels><?xml version="1.0" encoding="UTF-8" standalone="yes"?>
<Relationships xmlns="http://schemas.openxmlformats.org/package/2006/relationships"><Relationship Id="rId9" Type="http://schemas.openxmlformats.org/officeDocument/2006/relationships/tags" Target="../tags/tag66.xml"/><Relationship Id="rId8" Type="http://schemas.openxmlformats.org/officeDocument/2006/relationships/tags" Target="../tags/tag65.xml"/><Relationship Id="rId7" Type="http://schemas.openxmlformats.org/officeDocument/2006/relationships/tags" Target="../tags/tag64.xml"/><Relationship Id="rId6" Type="http://schemas.openxmlformats.org/officeDocument/2006/relationships/tags" Target="../tags/tag63.xml"/><Relationship Id="rId5" Type="http://schemas.openxmlformats.org/officeDocument/2006/relationships/tags" Target="../tags/tag62.xml"/><Relationship Id="rId46" Type="http://schemas.openxmlformats.org/officeDocument/2006/relationships/slideLayout" Target="../slideLayouts/slideLayout7.xml"/><Relationship Id="rId45" Type="http://schemas.openxmlformats.org/officeDocument/2006/relationships/tags" Target="../tags/tag102.xml"/><Relationship Id="rId44" Type="http://schemas.openxmlformats.org/officeDocument/2006/relationships/tags" Target="../tags/tag101.xml"/><Relationship Id="rId43" Type="http://schemas.openxmlformats.org/officeDocument/2006/relationships/tags" Target="../tags/tag100.xml"/><Relationship Id="rId42" Type="http://schemas.openxmlformats.org/officeDocument/2006/relationships/tags" Target="../tags/tag99.xml"/><Relationship Id="rId41" Type="http://schemas.openxmlformats.org/officeDocument/2006/relationships/tags" Target="../tags/tag98.xml"/><Relationship Id="rId40" Type="http://schemas.openxmlformats.org/officeDocument/2006/relationships/tags" Target="../tags/tag97.xml"/><Relationship Id="rId4" Type="http://schemas.openxmlformats.org/officeDocument/2006/relationships/tags" Target="../tags/tag61.xml"/><Relationship Id="rId39" Type="http://schemas.openxmlformats.org/officeDocument/2006/relationships/tags" Target="../tags/tag96.xml"/><Relationship Id="rId38" Type="http://schemas.openxmlformats.org/officeDocument/2006/relationships/tags" Target="../tags/tag95.xml"/><Relationship Id="rId37" Type="http://schemas.openxmlformats.org/officeDocument/2006/relationships/tags" Target="../tags/tag94.xml"/><Relationship Id="rId36" Type="http://schemas.openxmlformats.org/officeDocument/2006/relationships/tags" Target="../tags/tag93.xml"/><Relationship Id="rId35" Type="http://schemas.openxmlformats.org/officeDocument/2006/relationships/tags" Target="../tags/tag92.xml"/><Relationship Id="rId34" Type="http://schemas.openxmlformats.org/officeDocument/2006/relationships/tags" Target="../tags/tag91.xml"/><Relationship Id="rId33" Type="http://schemas.openxmlformats.org/officeDocument/2006/relationships/tags" Target="../tags/tag90.xml"/><Relationship Id="rId32" Type="http://schemas.openxmlformats.org/officeDocument/2006/relationships/tags" Target="../tags/tag89.xml"/><Relationship Id="rId31" Type="http://schemas.openxmlformats.org/officeDocument/2006/relationships/tags" Target="../tags/tag88.xml"/><Relationship Id="rId30" Type="http://schemas.openxmlformats.org/officeDocument/2006/relationships/tags" Target="../tags/tag87.xml"/><Relationship Id="rId3" Type="http://schemas.openxmlformats.org/officeDocument/2006/relationships/image" Target="../media/image9.svg"/><Relationship Id="rId29" Type="http://schemas.openxmlformats.org/officeDocument/2006/relationships/tags" Target="../tags/tag86.xml"/><Relationship Id="rId28" Type="http://schemas.openxmlformats.org/officeDocument/2006/relationships/tags" Target="../tags/tag85.xml"/><Relationship Id="rId27" Type="http://schemas.openxmlformats.org/officeDocument/2006/relationships/tags" Target="../tags/tag84.xml"/><Relationship Id="rId26" Type="http://schemas.openxmlformats.org/officeDocument/2006/relationships/tags" Target="../tags/tag83.xml"/><Relationship Id="rId25" Type="http://schemas.openxmlformats.org/officeDocument/2006/relationships/tags" Target="../tags/tag82.xml"/><Relationship Id="rId24" Type="http://schemas.openxmlformats.org/officeDocument/2006/relationships/tags" Target="../tags/tag81.xml"/><Relationship Id="rId23" Type="http://schemas.openxmlformats.org/officeDocument/2006/relationships/tags" Target="../tags/tag80.xml"/><Relationship Id="rId22" Type="http://schemas.openxmlformats.org/officeDocument/2006/relationships/tags" Target="../tags/tag79.xml"/><Relationship Id="rId21" Type="http://schemas.openxmlformats.org/officeDocument/2006/relationships/tags" Target="../tags/tag78.xml"/><Relationship Id="rId20" Type="http://schemas.openxmlformats.org/officeDocument/2006/relationships/tags" Target="../tags/tag77.xml"/><Relationship Id="rId2" Type="http://schemas.openxmlformats.org/officeDocument/2006/relationships/image" Target="../media/image43.png"/><Relationship Id="rId19" Type="http://schemas.openxmlformats.org/officeDocument/2006/relationships/tags" Target="../tags/tag76.xml"/><Relationship Id="rId18" Type="http://schemas.openxmlformats.org/officeDocument/2006/relationships/tags" Target="../tags/tag75.xml"/><Relationship Id="rId17" Type="http://schemas.openxmlformats.org/officeDocument/2006/relationships/tags" Target="../tags/tag74.xml"/><Relationship Id="rId16" Type="http://schemas.openxmlformats.org/officeDocument/2006/relationships/tags" Target="../tags/tag73.xml"/><Relationship Id="rId15" Type="http://schemas.openxmlformats.org/officeDocument/2006/relationships/tags" Target="../tags/tag72.xml"/><Relationship Id="rId14" Type="http://schemas.openxmlformats.org/officeDocument/2006/relationships/tags" Target="../tags/tag71.xml"/><Relationship Id="rId13" Type="http://schemas.openxmlformats.org/officeDocument/2006/relationships/tags" Target="../tags/tag70.xml"/><Relationship Id="rId12" Type="http://schemas.openxmlformats.org/officeDocument/2006/relationships/tags" Target="../tags/tag69.xml"/><Relationship Id="rId11" Type="http://schemas.openxmlformats.org/officeDocument/2006/relationships/tags" Target="../tags/tag68.xml"/><Relationship Id="rId10" Type="http://schemas.openxmlformats.org/officeDocument/2006/relationships/tags" Target="../tags/tag67.xml"/><Relationship Id="rId1" Type="http://schemas.openxmlformats.org/officeDocument/2006/relationships/image" Target="../media/image67.png"/></Relationships>
</file>

<file path=ppt/slides/_rels/slide2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68.jpeg"/><Relationship Id="rId2" Type="http://schemas.openxmlformats.org/officeDocument/2006/relationships/image" Target="../media/image9.svg"/><Relationship Id="rId1" Type="http://schemas.openxmlformats.org/officeDocument/2006/relationships/image" Target="../media/image43.png"/></Relationships>
</file>

<file path=ppt/slides/_rels/slide23.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71.svg"/><Relationship Id="rId4" Type="http://schemas.openxmlformats.org/officeDocument/2006/relationships/image" Target="../media/image70.png"/><Relationship Id="rId3" Type="http://schemas.openxmlformats.org/officeDocument/2006/relationships/image" Target="../media/image69.png"/><Relationship Id="rId2" Type="http://schemas.openxmlformats.org/officeDocument/2006/relationships/image" Target="../media/image9.svg"/><Relationship Id="rId1" Type="http://schemas.openxmlformats.org/officeDocument/2006/relationships/image" Target="../media/image43.pn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7.png"/><Relationship Id="rId1" Type="http://schemas.openxmlformats.org/officeDocument/2006/relationships/image" Target="../media/image6.png"/></Relationships>
</file>

<file path=ppt/slides/_rels/slide25.xml.rels><?xml version="1.0" encoding="UTF-8" standalone="yes"?>
<Relationships xmlns="http://schemas.openxmlformats.org/package/2006/relationships"><Relationship Id="rId9" Type="http://schemas.openxmlformats.org/officeDocument/2006/relationships/tags" Target="../tags/tag109.xml"/><Relationship Id="rId8" Type="http://schemas.openxmlformats.org/officeDocument/2006/relationships/tags" Target="../tags/tag108.xml"/><Relationship Id="rId7" Type="http://schemas.openxmlformats.org/officeDocument/2006/relationships/tags" Target="../tags/tag107.xml"/><Relationship Id="rId6" Type="http://schemas.openxmlformats.org/officeDocument/2006/relationships/tags" Target="../tags/tag106.xml"/><Relationship Id="rId5" Type="http://schemas.openxmlformats.org/officeDocument/2006/relationships/tags" Target="../tags/tag105.xml"/><Relationship Id="rId4" Type="http://schemas.openxmlformats.org/officeDocument/2006/relationships/tags" Target="../tags/tag104.xml"/><Relationship Id="rId3" Type="http://schemas.openxmlformats.org/officeDocument/2006/relationships/tags" Target="../tags/tag103.xml"/><Relationship Id="rId25" Type="http://schemas.openxmlformats.org/officeDocument/2006/relationships/slideLayout" Target="../slideLayouts/slideLayout7.xml"/><Relationship Id="rId24" Type="http://schemas.openxmlformats.org/officeDocument/2006/relationships/tags" Target="../tags/tag124.xml"/><Relationship Id="rId23" Type="http://schemas.openxmlformats.org/officeDocument/2006/relationships/tags" Target="../tags/tag123.xml"/><Relationship Id="rId22" Type="http://schemas.openxmlformats.org/officeDocument/2006/relationships/tags" Target="../tags/tag122.xml"/><Relationship Id="rId21" Type="http://schemas.openxmlformats.org/officeDocument/2006/relationships/tags" Target="../tags/tag121.xml"/><Relationship Id="rId20" Type="http://schemas.openxmlformats.org/officeDocument/2006/relationships/tags" Target="../tags/tag120.xml"/><Relationship Id="rId2" Type="http://schemas.openxmlformats.org/officeDocument/2006/relationships/image" Target="../media/image9.svg"/><Relationship Id="rId19" Type="http://schemas.openxmlformats.org/officeDocument/2006/relationships/tags" Target="../tags/tag119.xml"/><Relationship Id="rId18" Type="http://schemas.openxmlformats.org/officeDocument/2006/relationships/tags" Target="../tags/tag118.xml"/><Relationship Id="rId17" Type="http://schemas.openxmlformats.org/officeDocument/2006/relationships/tags" Target="../tags/tag117.xml"/><Relationship Id="rId16" Type="http://schemas.openxmlformats.org/officeDocument/2006/relationships/tags" Target="../tags/tag116.xml"/><Relationship Id="rId15" Type="http://schemas.openxmlformats.org/officeDocument/2006/relationships/tags" Target="../tags/tag115.xml"/><Relationship Id="rId14" Type="http://schemas.openxmlformats.org/officeDocument/2006/relationships/tags" Target="../tags/tag114.xml"/><Relationship Id="rId13" Type="http://schemas.openxmlformats.org/officeDocument/2006/relationships/tags" Target="../tags/tag113.xml"/><Relationship Id="rId12" Type="http://schemas.openxmlformats.org/officeDocument/2006/relationships/tags" Target="../tags/tag112.xml"/><Relationship Id="rId11" Type="http://schemas.openxmlformats.org/officeDocument/2006/relationships/tags" Target="../tags/tag111.xml"/><Relationship Id="rId10" Type="http://schemas.openxmlformats.org/officeDocument/2006/relationships/tags" Target="../tags/tag110.xml"/><Relationship Id="rId1" Type="http://schemas.openxmlformats.org/officeDocument/2006/relationships/image" Target="../media/image43.png"/></Relationships>
</file>

<file path=ppt/slides/_rels/slide26.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73.png"/><Relationship Id="rId3" Type="http://schemas.openxmlformats.org/officeDocument/2006/relationships/image" Target="../media/image72.png"/><Relationship Id="rId2" Type="http://schemas.openxmlformats.org/officeDocument/2006/relationships/image" Target="../media/image9.svg"/><Relationship Id="rId1" Type="http://schemas.openxmlformats.org/officeDocument/2006/relationships/image" Target="../media/image43.png"/></Relationships>
</file>

<file path=ppt/slides/_rels/slide27.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75.jpeg"/><Relationship Id="rId4" Type="http://schemas.openxmlformats.org/officeDocument/2006/relationships/tags" Target="../tags/tag125.xml"/><Relationship Id="rId3" Type="http://schemas.openxmlformats.org/officeDocument/2006/relationships/image" Target="../media/image9.svg"/><Relationship Id="rId2" Type="http://schemas.openxmlformats.org/officeDocument/2006/relationships/image" Target="../media/image43.png"/><Relationship Id="rId1" Type="http://schemas.openxmlformats.org/officeDocument/2006/relationships/image" Target="../media/image74.jpeg"/></Relationships>
</file>

<file path=ppt/slides/_rels/slide28.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tags" Target="../tags/tag126.xml"/><Relationship Id="rId4" Type="http://schemas.openxmlformats.org/officeDocument/2006/relationships/image" Target="../media/image9.svg"/><Relationship Id="rId3" Type="http://schemas.openxmlformats.org/officeDocument/2006/relationships/image" Target="../media/image43.png"/><Relationship Id="rId2" Type="http://schemas.openxmlformats.org/officeDocument/2006/relationships/chart" Target="../charts/chart2.xml"/><Relationship Id="rId1" Type="http://schemas.openxmlformats.org/officeDocument/2006/relationships/chart" Target="../charts/chart1.xml"/></Relationships>
</file>

<file path=ppt/slides/_rels/slide29.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128.xml"/><Relationship Id="rId3" Type="http://schemas.openxmlformats.org/officeDocument/2006/relationships/image" Target="../media/image9.svg"/><Relationship Id="rId2" Type="http://schemas.openxmlformats.org/officeDocument/2006/relationships/image" Target="../media/image43.png"/><Relationship Id="rId1" Type="http://schemas.openxmlformats.org/officeDocument/2006/relationships/tags" Target="../tags/tag127.xml"/></Relationships>
</file>

<file path=ppt/slides/_rels/slide30.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tags" Target="../tags/tag129.xml"/><Relationship Id="rId4" Type="http://schemas.openxmlformats.org/officeDocument/2006/relationships/image" Target="../media/image9.svg"/><Relationship Id="rId3" Type="http://schemas.openxmlformats.org/officeDocument/2006/relationships/image" Target="../media/image43.png"/><Relationship Id="rId2" Type="http://schemas.openxmlformats.org/officeDocument/2006/relationships/chart" Target="../charts/chart4.xml"/><Relationship Id="rId1" Type="http://schemas.openxmlformats.org/officeDocument/2006/relationships/chart" Target="../charts/chart3.xml"/></Relationships>
</file>

<file path=ppt/slides/_rels/slide31.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131.xml"/><Relationship Id="rId3" Type="http://schemas.openxmlformats.org/officeDocument/2006/relationships/image" Target="../media/image9.svg"/><Relationship Id="rId2" Type="http://schemas.openxmlformats.org/officeDocument/2006/relationships/image" Target="../media/image43.png"/><Relationship Id="rId1" Type="http://schemas.openxmlformats.org/officeDocument/2006/relationships/tags" Target="../tags/tag130.xml"/></Relationships>
</file>

<file path=ppt/slides/_rels/slide32.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77.jpeg"/><Relationship Id="rId3" Type="http://schemas.openxmlformats.org/officeDocument/2006/relationships/image" Target="../media/image76.jpeg"/><Relationship Id="rId2" Type="http://schemas.openxmlformats.org/officeDocument/2006/relationships/image" Target="../media/image9.svg"/><Relationship Id="rId1" Type="http://schemas.openxmlformats.org/officeDocument/2006/relationships/image" Target="../media/image43.pn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7.png"/><Relationship Id="rId1" Type="http://schemas.openxmlformats.org/officeDocument/2006/relationships/image" Target="../media/image6.png"/></Relationships>
</file>

<file path=ppt/slides/_rels/slide34.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82.tiff"/><Relationship Id="rId6" Type="http://schemas.openxmlformats.org/officeDocument/2006/relationships/image" Target="../media/image81.tiff"/><Relationship Id="rId5" Type="http://schemas.openxmlformats.org/officeDocument/2006/relationships/image" Target="../media/image80.tiff"/><Relationship Id="rId4" Type="http://schemas.openxmlformats.org/officeDocument/2006/relationships/image" Target="../media/image79.png"/><Relationship Id="rId3" Type="http://schemas.openxmlformats.org/officeDocument/2006/relationships/image" Target="../media/image78.tiff"/><Relationship Id="rId2" Type="http://schemas.openxmlformats.org/officeDocument/2006/relationships/image" Target="../media/image9.svg"/><Relationship Id="rId1" Type="http://schemas.openxmlformats.org/officeDocument/2006/relationships/image" Target="../media/image43.png"/></Relationships>
</file>

<file path=ppt/slides/_rels/slide35.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85.png"/><Relationship Id="rId4" Type="http://schemas.openxmlformats.org/officeDocument/2006/relationships/image" Target="../media/image84.png"/><Relationship Id="rId3" Type="http://schemas.openxmlformats.org/officeDocument/2006/relationships/image" Target="../media/image83.png"/><Relationship Id="rId2" Type="http://schemas.openxmlformats.org/officeDocument/2006/relationships/image" Target="../media/image9.svg"/><Relationship Id="rId1" Type="http://schemas.openxmlformats.org/officeDocument/2006/relationships/image" Target="../media/image43.png"/></Relationships>
</file>

<file path=ppt/slides/_rels/slide36.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88.jpeg"/><Relationship Id="rId4" Type="http://schemas.openxmlformats.org/officeDocument/2006/relationships/image" Target="../media/image87.jpeg"/><Relationship Id="rId3" Type="http://schemas.openxmlformats.org/officeDocument/2006/relationships/image" Target="../media/image86.jpeg"/><Relationship Id="rId2" Type="http://schemas.openxmlformats.org/officeDocument/2006/relationships/image" Target="../media/image9.svg"/><Relationship Id="rId1" Type="http://schemas.openxmlformats.org/officeDocument/2006/relationships/image" Target="../media/image43.png"/></Relationships>
</file>

<file path=ppt/slides/_rels/slide37.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9.svg"/><Relationship Id="rId5" Type="http://schemas.openxmlformats.org/officeDocument/2006/relationships/image" Target="../media/image43.png"/><Relationship Id="rId4" Type="http://schemas.openxmlformats.org/officeDocument/2006/relationships/image" Target="../media/image90.png"/><Relationship Id="rId3" Type="http://schemas.openxmlformats.org/officeDocument/2006/relationships/image" Target="../media/image89.png"/><Relationship Id="rId2" Type="http://schemas.microsoft.com/office/2007/relationships/media" Target="../media/media2.mp4"/><Relationship Id="rId1" Type="http://schemas.openxmlformats.org/officeDocument/2006/relationships/video" Target="../media/media2.mp4"/></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32.xml"/><Relationship Id="rId1" Type="http://schemas.openxmlformats.org/officeDocument/2006/relationships/image" Target="../media/image9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形 1"/>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874753" y="518110"/>
            <a:ext cx="1476375" cy="411580"/>
          </a:xfrm>
          <a:prstGeom prst="rect">
            <a:avLst/>
          </a:prstGeom>
        </p:spPr>
      </p:pic>
      <p:grpSp>
        <p:nvGrpSpPr>
          <p:cNvPr id="49" name="组合 48"/>
          <p:cNvGrpSpPr/>
          <p:nvPr/>
        </p:nvGrpSpPr>
        <p:grpSpPr>
          <a:xfrm>
            <a:off x="2320678" y="2211421"/>
            <a:ext cx="7550645" cy="2029785"/>
            <a:chOff x="2320678" y="2083513"/>
            <a:chExt cx="7550645" cy="2029785"/>
          </a:xfrm>
        </p:grpSpPr>
        <p:grpSp>
          <p:nvGrpSpPr>
            <p:cNvPr id="46" name="组合 45"/>
            <p:cNvGrpSpPr/>
            <p:nvPr/>
          </p:nvGrpSpPr>
          <p:grpSpPr>
            <a:xfrm>
              <a:off x="2320678" y="3438827"/>
              <a:ext cx="7550645" cy="674471"/>
              <a:chOff x="2320678" y="3762966"/>
              <a:chExt cx="7550645" cy="674471"/>
            </a:xfrm>
          </p:grpSpPr>
          <p:sp>
            <p:nvSpPr>
              <p:cNvPr id="10" name="文本框 9"/>
              <p:cNvSpPr txBox="1"/>
              <p:nvPr/>
            </p:nvSpPr>
            <p:spPr>
              <a:xfrm>
                <a:off x="2320678" y="3762966"/>
                <a:ext cx="7550645" cy="400110"/>
              </a:xfrm>
              <a:prstGeom prst="rect">
                <a:avLst/>
              </a:prstGeom>
              <a:noFill/>
            </p:spPr>
            <p:txBody>
              <a:bodyPr wrap="square">
                <a:spAutoFit/>
              </a:bodyPr>
              <a:lstStyle/>
              <a:p>
                <a:pPr algn="ctr"/>
                <a:r>
                  <a:rPr lang="zh-CN" altLang="en-US" sz="2000" b="1" spc="600" dirty="0">
                    <a:solidFill>
                      <a:schemeClr val="tx1">
                        <a:lumMod val="95000"/>
                      </a:schemeClr>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采油系统的水质管理解决方案服务商</a:t>
                </a:r>
                <a:endParaRPr lang="zh-CN" altLang="en-US" sz="2000" b="1" spc="600" dirty="0">
                  <a:solidFill>
                    <a:schemeClr val="tx1">
                      <a:lumMod val="9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0" name="矩形 39"/>
              <p:cNvSpPr/>
              <p:nvPr/>
            </p:nvSpPr>
            <p:spPr>
              <a:xfrm>
                <a:off x="2727930" y="4175827"/>
                <a:ext cx="6736139" cy="261610"/>
              </a:xfrm>
              <a:prstGeom prst="rect">
                <a:avLst/>
              </a:prstGeom>
            </p:spPr>
            <p:txBody>
              <a:bodyPr wrap="none">
                <a:spAutoFit/>
              </a:bodyPr>
              <a:lstStyle/>
              <a:p>
                <a:pPr algn="ctr"/>
                <a:r>
                  <a:rPr lang="en-US" altLang="zh-CN" sz="1100" b="0" i="0" spc="100" dirty="0">
                    <a:solidFill>
                      <a:schemeClr val="tx1">
                        <a:lumMod val="95000"/>
                      </a:schemeClr>
                    </a:solidFill>
                    <a:effectLst/>
                    <a:latin typeface="微软雅黑" panose="020B0503020204020204" pitchFamily="34" charset="-122"/>
                    <a:ea typeface="微软雅黑" panose="020B0503020204020204" pitchFamily="34" charset="-122"/>
                    <a:sym typeface="微软雅黑" panose="020B0503020204020204" pitchFamily="34" charset="-122"/>
                  </a:rPr>
                  <a:t>Service provider of water quality management solutions for oil extraction systems</a:t>
                </a:r>
                <a:endParaRPr lang="zh-CN" altLang="en-US" sz="1100" spc="100" dirty="0">
                  <a:solidFill>
                    <a:schemeClr val="tx1">
                      <a:lumMod val="95000"/>
                    </a:schemeClr>
                  </a:solidFill>
                  <a:latin typeface="微软雅黑" panose="020B0503020204020204" pitchFamily="34" charset="-122"/>
                  <a:ea typeface="微软雅黑" panose="020B0503020204020204" pitchFamily="34" charset="-122"/>
                  <a:cs typeface="Arial" panose="020B0604020202020204" pitchFamily="34" charset="0"/>
                  <a:sym typeface="微软雅黑" panose="020B0503020204020204" pitchFamily="34" charset="-122"/>
                </a:endParaRPr>
              </a:p>
            </p:txBody>
          </p:sp>
        </p:grpSp>
        <p:sp>
          <p:nvSpPr>
            <p:cNvPr id="45" name="文本框 44"/>
            <p:cNvSpPr txBox="1"/>
            <p:nvPr/>
          </p:nvSpPr>
          <p:spPr>
            <a:xfrm>
              <a:off x="2320678" y="2083513"/>
              <a:ext cx="7550645" cy="1323439"/>
            </a:xfrm>
            <a:prstGeom prst="rect">
              <a:avLst/>
            </a:prstGeom>
            <a:ln w="6350">
              <a:noFill/>
              <a:prstDash val="sysDash"/>
            </a:ln>
          </p:spPr>
          <p:style>
            <a:lnRef idx="1">
              <a:schemeClr val="accent1"/>
            </a:lnRef>
            <a:fillRef idx="0">
              <a:schemeClr val="accent1"/>
            </a:fillRef>
            <a:effectRef idx="0">
              <a:schemeClr val="accent1"/>
            </a:effectRef>
            <a:fontRef idx="minor">
              <a:schemeClr val="tx1"/>
            </a:fontRef>
          </p:style>
          <p:txBody>
            <a:bodyPr wrap="square">
              <a:spAutoFit/>
            </a:bodyPr>
            <a:lstStyle/>
            <a:p>
              <a:pPr algn="ctr"/>
              <a:r>
                <a:rPr lang="en-US" altLang="zh-CN" sz="8000" b="1" spc="600" dirty="0">
                  <a:solidFill>
                    <a:schemeClr val="tx1">
                      <a:lumMod val="95000"/>
                    </a:schemeClr>
                  </a:solidFill>
                  <a:latin typeface="汉仪综艺体简" panose="02010609000101010101" pitchFamily="49" charset="-122"/>
                  <a:ea typeface="汉仪综艺体简" panose="02010609000101010101" pitchFamily="49" charset="-122"/>
                  <a:sym typeface="微软雅黑" panose="020B0503020204020204" pitchFamily="34" charset="-122"/>
                </a:rPr>
                <a:t>HUACI</a:t>
              </a:r>
              <a:endParaRPr lang="zh-CN" altLang="en-US" sz="8000" b="1" spc="600" dirty="0">
                <a:solidFill>
                  <a:schemeClr val="tx1">
                    <a:lumMod val="95000"/>
                  </a:schemeClr>
                </a:solidFill>
                <a:latin typeface="汉仪综艺体简" panose="02010609000101010101" pitchFamily="49" charset="-122"/>
                <a:ea typeface="汉仪综艺体简" panose="02010609000101010101" pitchFamily="49" charset="-122"/>
                <a:sym typeface="微软雅黑" panose="020B0503020204020204" pitchFamily="34" charset="-122"/>
              </a:endParaRPr>
            </a:p>
          </p:txBody>
        </p:sp>
      </p:grpSp>
      <p:grpSp>
        <p:nvGrpSpPr>
          <p:cNvPr id="7" name="组合 6"/>
          <p:cNvGrpSpPr/>
          <p:nvPr/>
        </p:nvGrpSpPr>
        <p:grpSpPr>
          <a:xfrm>
            <a:off x="680686" y="6022610"/>
            <a:ext cx="4159914" cy="215444"/>
            <a:chOff x="757024" y="5946410"/>
            <a:chExt cx="4159914" cy="215444"/>
          </a:xfrm>
        </p:grpSpPr>
        <p:sp>
          <p:nvSpPr>
            <p:cNvPr id="48" name="文本框 47"/>
            <p:cNvSpPr txBox="1"/>
            <p:nvPr/>
          </p:nvSpPr>
          <p:spPr>
            <a:xfrm>
              <a:off x="757024" y="5946410"/>
              <a:ext cx="1910805" cy="215444"/>
            </a:xfrm>
            <a:prstGeom prst="rect">
              <a:avLst/>
            </a:prstGeom>
            <a:noFill/>
          </p:spPr>
          <p:txBody>
            <a:bodyPr wrap="square">
              <a:spAutoFit/>
            </a:bodyPr>
            <a:lstStyle/>
            <a:p>
              <a:pPr marL="12700">
                <a:lnSpc>
                  <a:spcPct val="100000"/>
                </a:lnSpc>
                <a:spcBef>
                  <a:spcPts val="810"/>
                </a:spcBef>
              </a:pPr>
              <a:r>
                <a:rPr lang="zh-CN" altLang="en-US" sz="800" spc="204" dirty="0">
                  <a:solidFill>
                    <a:schemeClr val="tx1">
                      <a:lumMod val="95000"/>
                    </a:schemeClr>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内蒙古华磁科技发展有限公</a:t>
              </a:r>
              <a:r>
                <a:rPr lang="zh-CN" altLang="en-US" sz="800" spc="-50" dirty="0">
                  <a:solidFill>
                    <a:schemeClr val="tx1">
                      <a:lumMod val="95000"/>
                    </a:schemeClr>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司</a:t>
              </a:r>
              <a:endParaRPr lang="zh-CN" altLang="en-US" sz="800" dirty="0">
                <a:solidFill>
                  <a:schemeClr val="tx1">
                    <a:lumMod val="95000"/>
                  </a:schemeClr>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endParaRPr>
            </a:p>
          </p:txBody>
        </p:sp>
        <p:sp>
          <p:nvSpPr>
            <p:cNvPr id="3" name="文本框 2"/>
            <p:cNvSpPr txBox="1"/>
            <p:nvPr/>
          </p:nvSpPr>
          <p:spPr>
            <a:xfrm>
              <a:off x="2383848" y="5963289"/>
              <a:ext cx="2533090" cy="184666"/>
            </a:xfrm>
            <a:prstGeom prst="rect">
              <a:avLst/>
            </a:prstGeom>
            <a:noFill/>
          </p:spPr>
          <p:txBody>
            <a:bodyPr wrap="square">
              <a:spAutoFit/>
            </a:bodyPr>
            <a:lstStyle/>
            <a:p>
              <a:pPr marL="12700" algn="ctr">
                <a:spcBef>
                  <a:spcPts val="810"/>
                </a:spcBef>
              </a:pPr>
              <a:r>
                <a:rPr lang="en-US" altLang="zh-CN" sz="600">
                  <a:solidFill>
                    <a:srgbClr val="FFFFFF">
                      <a:lumMod val="95000"/>
                    </a:srgbClr>
                  </a:solidFill>
                  <a:latin typeface="微软雅黑" panose="020B0503020204020204" pitchFamily="34" charset="-122"/>
                  <a:cs typeface="宋体" panose="02010600030101010101" pitchFamily="2" charset="-122"/>
                  <a:sym typeface="微软雅黑" panose="020B0503020204020204" pitchFamily="34" charset="-122"/>
                </a:rPr>
                <a:t>Inner Mongolia Huaci Technology Development Co., Ltd</a:t>
              </a:r>
              <a:endParaRPr lang="zh-CN" altLang="en-US" sz="600" dirty="0">
                <a:solidFill>
                  <a:srgbClr val="FFFFFF">
                    <a:lumMod val="95000"/>
                  </a:srgbClr>
                </a:solidFill>
                <a:latin typeface="微软雅黑" panose="020B0503020204020204" pitchFamily="34" charset="-122"/>
                <a:cs typeface="宋体" panose="02010600030101010101" pitchFamily="2" charset="-122"/>
                <a:sym typeface="微软雅黑" panose="020B0503020204020204" pitchFamily="34" charset="-122"/>
              </a:endParaRPr>
            </a:p>
          </p:txBody>
        </p:sp>
      </p:grpSp>
      <p:grpSp>
        <p:nvGrpSpPr>
          <p:cNvPr id="6" name="组合 5"/>
          <p:cNvGrpSpPr/>
          <p:nvPr/>
        </p:nvGrpSpPr>
        <p:grpSpPr>
          <a:xfrm>
            <a:off x="6436344" y="6022610"/>
            <a:ext cx="5074970" cy="215444"/>
            <a:chOff x="6512682" y="5946410"/>
            <a:chExt cx="5074970" cy="215444"/>
          </a:xfrm>
        </p:grpSpPr>
        <p:sp>
          <p:nvSpPr>
            <p:cNvPr id="50" name="TextBox 47_1"/>
            <p:cNvSpPr txBox="1"/>
            <p:nvPr/>
          </p:nvSpPr>
          <p:spPr>
            <a:xfrm>
              <a:off x="9241781" y="5946410"/>
              <a:ext cx="2345871" cy="215444"/>
            </a:xfrm>
            <a:prstGeom prst="rect">
              <a:avLst/>
            </a:prstGeom>
            <a:noFill/>
          </p:spPr>
          <p:txBody>
            <a:bodyPr wrap="square">
              <a:spAutoFit/>
            </a:bodyPr>
            <a:lstStyle/>
            <a:p>
              <a:pPr marL="12700" algn="r">
                <a:lnSpc>
                  <a:spcPct val="100000"/>
                </a:lnSpc>
                <a:spcBef>
                  <a:spcPts val="495"/>
                </a:spcBef>
              </a:pPr>
              <a:r>
                <a:rPr lang="zh-CN" altLang="en-US" sz="800" spc="-50" dirty="0">
                  <a:solidFill>
                    <a:srgbClr val="FFFFFF"/>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内</a:t>
              </a:r>
              <a:r>
                <a:rPr lang="zh-CN" altLang="en-US" sz="800" spc="75" dirty="0">
                  <a:solidFill>
                    <a:srgbClr val="FFFFFF"/>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蒙古包头市稀土高新区大学工业园</a:t>
              </a:r>
              <a:r>
                <a:rPr lang="zh-CN" altLang="en-US" sz="800" spc="-50" dirty="0">
                  <a:solidFill>
                    <a:srgbClr val="FFFFFF"/>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区</a:t>
              </a:r>
              <a:endParaRPr lang="zh-CN" altLang="en-US" sz="8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endParaRPr>
            </a:p>
          </p:txBody>
        </p:sp>
        <p:sp>
          <p:nvSpPr>
            <p:cNvPr id="4" name="TextBox 47_1"/>
            <p:cNvSpPr txBox="1"/>
            <p:nvPr/>
          </p:nvSpPr>
          <p:spPr>
            <a:xfrm>
              <a:off x="6512682" y="5963289"/>
              <a:ext cx="3109842" cy="184666"/>
            </a:xfrm>
            <a:prstGeom prst="rect">
              <a:avLst/>
            </a:prstGeom>
            <a:noFill/>
          </p:spPr>
          <p:txBody>
            <a:bodyPr wrap="square">
              <a:spAutoFit/>
            </a:bodyPr>
            <a:lstStyle/>
            <a:p>
              <a:pPr marL="12700" algn="ctr">
                <a:spcBef>
                  <a:spcPts val="495"/>
                </a:spcBef>
              </a:pPr>
              <a:r>
                <a:rPr lang="en-US" altLang="zh-CN" sz="600">
                  <a:solidFill>
                    <a:srgbClr val="FFFFFF"/>
                  </a:solidFill>
                  <a:latin typeface="微软雅黑" panose="020B0503020204020204" pitchFamily="34" charset="-122"/>
                  <a:cs typeface="宋体" panose="02010600030101010101" pitchFamily="2" charset="-122"/>
                  <a:sym typeface="微软雅黑" panose="020B0503020204020204" pitchFamily="34" charset="-122"/>
                </a:rPr>
                <a:t>Baotou Rare Earth High tech Zone University Industrial Park, Inner Mongolia</a:t>
              </a:r>
              <a:endParaRPr lang="zh-CN" altLang="en-US" sz="600" dirty="0">
                <a:solidFill>
                  <a:srgbClr val="FFFFFF"/>
                </a:solidFill>
                <a:latin typeface="微软雅黑" panose="020B0503020204020204" pitchFamily="34" charset="-122"/>
                <a:cs typeface="宋体" panose="02010600030101010101" pitchFamily="2" charset="-122"/>
                <a:sym typeface="微软雅黑" panose="020B0503020204020204" pitchFamily="34" charset="-122"/>
              </a:endParaRPr>
            </a:p>
          </p:txBody>
        </p:sp>
      </p:grpSp>
    </p:spTree>
    <p:custDataLst>
      <p:tags r:id="rId3"/>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alpha val="50000"/>
          </a:schemeClr>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1"/>
          <a:srcRect l="27610" t="10274" r="17586" b="31182"/>
          <a:stretch>
            <a:fillRect/>
          </a:stretch>
        </p:blipFill>
        <p:spPr>
          <a:xfrm>
            <a:off x="0" y="3025713"/>
            <a:ext cx="12192000" cy="3832287"/>
          </a:xfrm>
          <a:custGeom>
            <a:avLst/>
            <a:gdLst>
              <a:gd name="connsiteX0" fmla="*/ 0 w 12192000"/>
              <a:gd name="connsiteY0" fmla="*/ 0 h 3832287"/>
              <a:gd name="connsiteX1" fmla="*/ 12192000 w 12192000"/>
              <a:gd name="connsiteY1" fmla="*/ 0 h 3832287"/>
              <a:gd name="connsiteX2" fmla="*/ 12192000 w 12192000"/>
              <a:gd name="connsiteY2" fmla="*/ 3832287 h 3832287"/>
              <a:gd name="connsiteX3" fmla="*/ 0 w 12192000"/>
              <a:gd name="connsiteY3" fmla="*/ 3832287 h 3832287"/>
            </a:gdLst>
            <a:ahLst/>
            <a:cxnLst>
              <a:cxn ang="0">
                <a:pos x="connsiteX0" y="connsiteY0"/>
              </a:cxn>
              <a:cxn ang="0">
                <a:pos x="connsiteX1" y="connsiteY1"/>
              </a:cxn>
              <a:cxn ang="0">
                <a:pos x="connsiteX2" y="connsiteY2"/>
              </a:cxn>
              <a:cxn ang="0">
                <a:pos x="connsiteX3" y="connsiteY3"/>
              </a:cxn>
            </a:cxnLst>
            <a:rect l="l" t="t" r="r" b="b"/>
            <a:pathLst>
              <a:path w="12192000" h="3832287">
                <a:moveTo>
                  <a:pt x="0" y="0"/>
                </a:moveTo>
                <a:lnTo>
                  <a:pt x="12192000" y="0"/>
                </a:lnTo>
                <a:lnTo>
                  <a:pt x="12192000" y="3832287"/>
                </a:lnTo>
                <a:lnTo>
                  <a:pt x="0" y="3832287"/>
                </a:lnTo>
                <a:close/>
              </a:path>
            </a:pathLst>
          </a:custGeom>
        </p:spPr>
      </p:pic>
      <p:pic>
        <p:nvPicPr>
          <p:cNvPr id="3" name="图片 2" descr="图片包含 蓝色&#10;&#10;描述已自动生成"/>
          <p:cNvPicPr>
            <a:picLocks noChangeAspect="1"/>
          </p:cNvPicPr>
          <p:nvPr/>
        </p:nvPicPr>
        <p:blipFill>
          <a:blip r:embed="rId2" cstate="screen"/>
          <a:stretch>
            <a:fillRect/>
          </a:stretch>
        </p:blipFill>
        <p:spPr>
          <a:xfrm>
            <a:off x="4232491" y="1336449"/>
            <a:ext cx="3727018" cy="3721427"/>
          </a:xfrm>
          <a:prstGeom prst="rect">
            <a:avLst/>
          </a:prstGeom>
          <a:effectLst>
            <a:outerShdw blurRad="863600" dist="228600" dir="16200000" rotWithShape="0">
              <a:srgbClr val="0165FF">
                <a:alpha val="15000"/>
              </a:srgbClr>
            </a:outerShdw>
          </a:effectLst>
        </p:spPr>
      </p:pic>
      <p:grpSp>
        <p:nvGrpSpPr>
          <p:cNvPr id="4" name="组合 3"/>
          <p:cNvGrpSpPr/>
          <p:nvPr/>
        </p:nvGrpSpPr>
        <p:grpSpPr>
          <a:xfrm>
            <a:off x="4097016" y="1198180"/>
            <a:ext cx="3997968" cy="3997966"/>
            <a:chOff x="13910368" y="4199329"/>
            <a:chExt cx="4508500" cy="4508500"/>
          </a:xfrm>
        </p:grpSpPr>
        <p:sp>
          <p:nvSpPr>
            <p:cNvPr id="5" name="椭圆 4"/>
            <p:cNvSpPr/>
            <p:nvPr/>
          </p:nvSpPr>
          <p:spPr>
            <a:xfrm>
              <a:off x="14154661" y="4443621"/>
              <a:ext cx="4019914" cy="4019914"/>
            </a:xfrm>
            <a:prstGeom prst="ellipse">
              <a:avLst/>
            </a:prstGeom>
            <a:solidFill>
              <a:srgbClr val="010B34">
                <a:alpha val="60000"/>
              </a:srgbClr>
            </a:solidFill>
            <a:ln w="12700" cap="flat" cmpd="sng" algn="ctr">
              <a:noFill/>
              <a:prstDash val="solid"/>
              <a:miter lim="800000"/>
            </a:ln>
            <a:effectLst>
              <a:softEdge rad="635000"/>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a typeface="汉仪旗黑X1-55W"/>
                <a:cs typeface="+mn-cs"/>
              </a:endParaRPr>
            </a:p>
          </p:txBody>
        </p:sp>
        <p:sp>
          <p:nvSpPr>
            <p:cNvPr id="6" name="椭圆 5"/>
            <p:cNvSpPr/>
            <p:nvPr/>
          </p:nvSpPr>
          <p:spPr>
            <a:xfrm>
              <a:off x="13910368" y="4199329"/>
              <a:ext cx="4508500" cy="4508500"/>
            </a:xfrm>
            <a:prstGeom prst="ellipse">
              <a:avLst/>
            </a:prstGeom>
            <a:solidFill>
              <a:srgbClr val="002060">
                <a:alpha val="30000"/>
              </a:srgbClr>
            </a:solidFill>
            <a:ln w="12700" cap="flat" cmpd="sng" algn="ctr">
              <a:noFill/>
              <a:prstDash val="solid"/>
              <a:miter lim="800000"/>
            </a:ln>
            <a:effectLst>
              <a:softEdge rad="635000"/>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a typeface="汉仪旗黑X1-55W"/>
                <a:cs typeface="+mn-cs"/>
              </a:endParaRPr>
            </a:p>
          </p:txBody>
        </p:sp>
      </p:grpSp>
      <p:sp>
        <p:nvSpPr>
          <p:cNvPr id="7" name="椭圆 6"/>
          <p:cNvSpPr/>
          <p:nvPr/>
        </p:nvSpPr>
        <p:spPr>
          <a:xfrm>
            <a:off x="3594100" y="695263"/>
            <a:ext cx="5003800" cy="5003800"/>
          </a:xfrm>
          <a:prstGeom prst="ellipse">
            <a:avLst/>
          </a:prstGeom>
          <a:noFill/>
          <a:ln w="12700" cap="flat" cmpd="sng" algn="ctr">
            <a:gradFill flip="none" rotWithShape="1">
              <a:gsLst>
                <a:gs pos="64000">
                  <a:srgbClr val="0165FF"/>
                </a:gs>
                <a:gs pos="34000">
                  <a:srgbClr val="0165FF"/>
                </a:gs>
                <a:gs pos="0">
                  <a:srgbClr val="0165FF">
                    <a:alpha val="0"/>
                  </a:srgbClr>
                </a:gs>
                <a:gs pos="100000">
                  <a:srgbClr val="0165FF">
                    <a:alpha val="0"/>
                  </a:srgbClr>
                </a:gs>
              </a:gsLst>
              <a:lin ang="16200000" scaled="1"/>
              <a:tileRect/>
            </a:gra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350" b="0" i="0" u="none" strike="noStrike" kern="0" cap="none" spc="0" normalizeH="0" baseline="0" noProof="0" dirty="0">
              <a:ln>
                <a:noFill/>
              </a:ln>
              <a:solidFill>
                <a:srgbClr val="FFFFFF"/>
              </a:solidFill>
              <a:effectLst/>
              <a:uLnTx/>
              <a:uFillTx/>
              <a:latin typeface="汉仪旗黑X1-55W" panose="00020600040101010101" pitchFamily="18" charset="-122"/>
              <a:ea typeface="汉仪旗黑X1-55W" panose="00020600040101010101" pitchFamily="18" charset="-122"/>
              <a:cs typeface="+mn-cs"/>
            </a:endParaRPr>
          </a:p>
        </p:txBody>
      </p:sp>
      <p:sp>
        <p:nvSpPr>
          <p:cNvPr id="8" name="任意多边形: 形状 7"/>
          <p:cNvSpPr/>
          <p:nvPr/>
        </p:nvSpPr>
        <p:spPr>
          <a:xfrm>
            <a:off x="566057" y="0"/>
            <a:ext cx="11059886" cy="6858000"/>
          </a:xfrm>
          <a:custGeom>
            <a:avLst/>
            <a:gdLst>
              <a:gd name="connsiteX0" fmla="*/ 1019322 w 11059886"/>
              <a:gd name="connsiteY0" fmla="*/ 0 h 6858000"/>
              <a:gd name="connsiteX1" fmla="*/ 10040564 w 11059886"/>
              <a:gd name="connsiteY1" fmla="*/ 0 h 6858000"/>
              <a:gd name="connsiteX2" fmla="*/ 10115459 w 11059886"/>
              <a:gd name="connsiteY2" fmla="*/ 105319 h 6858000"/>
              <a:gd name="connsiteX3" fmla="*/ 11059886 w 11059886"/>
              <a:gd name="connsiteY3" fmla="*/ 3197163 h 6858000"/>
              <a:gd name="connsiteX4" fmla="*/ 9797116 w 11059886"/>
              <a:gd name="connsiteY4" fmla="*/ 6714720 h 6858000"/>
              <a:gd name="connsiteX5" fmla="*/ 9673004 w 11059886"/>
              <a:gd name="connsiteY5" fmla="*/ 6858000 h 6858000"/>
              <a:gd name="connsiteX6" fmla="*/ 1386883 w 11059886"/>
              <a:gd name="connsiteY6" fmla="*/ 6858000 h 6858000"/>
              <a:gd name="connsiteX7" fmla="*/ 1262770 w 11059886"/>
              <a:gd name="connsiteY7" fmla="*/ 6714720 h 6858000"/>
              <a:gd name="connsiteX8" fmla="*/ 0 w 11059886"/>
              <a:gd name="connsiteY8" fmla="*/ 3197163 h 6858000"/>
              <a:gd name="connsiteX9" fmla="*/ 944428 w 11059886"/>
              <a:gd name="connsiteY9" fmla="*/ 10531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059886" h="6858000">
                <a:moveTo>
                  <a:pt x="1019322" y="0"/>
                </a:moveTo>
                <a:lnTo>
                  <a:pt x="10040564" y="0"/>
                </a:lnTo>
                <a:lnTo>
                  <a:pt x="10115459" y="105319"/>
                </a:lnTo>
                <a:cubicBezTo>
                  <a:pt x="10711721" y="987904"/>
                  <a:pt x="11059886" y="2051874"/>
                  <a:pt x="11059886" y="3197163"/>
                </a:cubicBezTo>
                <a:cubicBezTo>
                  <a:pt x="11059886" y="4533333"/>
                  <a:pt x="10585995" y="5758820"/>
                  <a:pt x="9797116" y="6714720"/>
                </a:cubicBezTo>
                <a:lnTo>
                  <a:pt x="9673004" y="6858000"/>
                </a:lnTo>
                <a:lnTo>
                  <a:pt x="1386883" y="6858000"/>
                </a:lnTo>
                <a:lnTo>
                  <a:pt x="1262770" y="6714720"/>
                </a:lnTo>
                <a:cubicBezTo>
                  <a:pt x="473891" y="5758820"/>
                  <a:pt x="0" y="4533333"/>
                  <a:pt x="0" y="3197163"/>
                </a:cubicBezTo>
                <a:cubicBezTo>
                  <a:pt x="0" y="2051874"/>
                  <a:pt x="348165" y="987904"/>
                  <a:pt x="944428" y="105319"/>
                </a:cubicBezTo>
                <a:close/>
              </a:path>
            </a:pathLst>
          </a:custGeom>
          <a:noFill/>
          <a:ln w="12700" cap="flat" cmpd="sng" algn="ctr">
            <a:solidFill>
              <a:srgbClr val="0165FF">
                <a:alpha val="10000"/>
              </a:srgbClr>
            </a:solidFill>
            <a:prstDash val="solid"/>
            <a:miter lim="800000"/>
          </a:ln>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350" b="0" i="0" u="none" strike="noStrike" kern="0" cap="none" spc="0" normalizeH="0" baseline="0" noProof="0" dirty="0">
              <a:ln>
                <a:noFill/>
              </a:ln>
              <a:solidFill>
                <a:srgbClr val="FFFFFF"/>
              </a:solidFill>
              <a:effectLst/>
              <a:uLnTx/>
              <a:uFillTx/>
              <a:latin typeface="汉仪旗黑X1-55W" panose="00020600040101010101" pitchFamily="18" charset="-122"/>
              <a:ea typeface="汉仪旗黑X1-55W" panose="00020600040101010101" pitchFamily="18" charset="-122"/>
              <a:cs typeface="+mn-cs"/>
            </a:endParaRPr>
          </a:p>
        </p:txBody>
      </p:sp>
      <p:sp>
        <p:nvSpPr>
          <p:cNvPr id="9" name="椭圆 8"/>
          <p:cNvSpPr/>
          <p:nvPr/>
        </p:nvSpPr>
        <p:spPr>
          <a:xfrm>
            <a:off x="4003202" y="1104365"/>
            <a:ext cx="4185596" cy="4185596"/>
          </a:xfrm>
          <a:prstGeom prst="ellipse">
            <a:avLst/>
          </a:prstGeom>
          <a:noFill/>
          <a:ln w="12700" cap="flat" cmpd="sng" algn="ctr">
            <a:solidFill>
              <a:srgbClr val="0165FF"/>
            </a:solidFill>
            <a:prstDash val="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350" b="0" i="0" u="none" strike="noStrike" kern="0" cap="none" spc="0" normalizeH="0" baseline="0" noProof="0" dirty="0">
              <a:ln>
                <a:noFill/>
              </a:ln>
              <a:solidFill>
                <a:srgbClr val="FFFFFF"/>
              </a:solidFill>
              <a:effectLst/>
              <a:uLnTx/>
              <a:uFillTx/>
              <a:latin typeface="汉仪旗黑X1-55W" panose="00020600040101010101" pitchFamily="18" charset="-122"/>
              <a:ea typeface="汉仪旗黑X1-55W" panose="00020600040101010101" pitchFamily="18" charset="-122"/>
              <a:cs typeface="+mn-cs"/>
            </a:endParaRPr>
          </a:p>
        </p:txBody>
      </p:sp>
      <p:sp>
        <p:nvSpPr>
          <p:cNvPr id="10" name="椭圆 9"/>
          <p:cNvSpPr/>
          <p:nvPr/>
        </p:nvSpPr>
        <p:spPr>
          <a:xfrm>
            <a:off x="4117706" y="1530148"/>
            <a:ext cx="120930" cy="120930"/>
          </a:xfrm>
          <a:prstGeom prst="ellipse">
            <a:avLst/>
          </a:prstGeom>
          <a:solidFill>
            <a:srgbClr val="0165FF"/>
          </a:solidFill>
          <a:ln w="104775" cap="flat" cmpd="sng" algn="ctr">
            <a:solidFill>
              <a:srgbClr val="0165FF">
                <a:alpha val="11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a typeface="MiSans"/>
              <a:cs typeface="+mn-cs"/>
            </a:endParaRPr>
          </a:p>
        </p:txBody>
      </p:sp>
      <p:sp>
        <p:nvSpPr>
          <p:cNvPr id="12" name="文本框 11"/>
          <p:cNvSpPr txBox="1"/>
          <p:nvPr/>
        </p:nvSpPr>
        <p:spPr>
          <a:xfrm>
            <a:off x="2528047" y="1104365"/>
            <a:ext cx="1383712" cy="523220"/>
          </a:xfrm>
          <a:prstGeom prst="rect">
            <a:avLst/>
          </a:prstGeom>
          <a:noFill/>
        </p:spPr>
        <p:txBody>
          <a:bodyPr wrap="none" rtlCol="0">
            <a:spAutoFit/>
          </a:bodyPr>
          <a:lstStyle/>
          <a:p>
            <a:pPr algn="r">
              <a:defRPr/>
            </a:pPr>
            <a:r>
              <a:rPr lang="en-US" altLang="zh-CN" sz="2800" b="1" kern="0" dirty="0">
                <a:gradFill>
                  <a:gsLst>
                    <a:gs pos="0">
                      <a:srgbClr val="00BEFF"/>
                    </a:gs>
                    <a:gs pos="100000">
                      <a:srgbClr val="0165FF"/>
                    </a:gs>
                  </a:gsLst>
                  <a:lin ang="5400000" scaled="1"/>
                </a:gradFill>
                <a:ea typeface="MiSans"/>
              </a:rPr>
              <a:t>Part 01</a:t>
            </a:r>
            <a:endParaRPr lang="zh-CN" altLang="en-US" sz="2800" b="1" kern="0" dirty="0">
              <a:gradFill>
                <a:gsLst>
                  <a:gs pos="0">
                    <a:srgbClr val="00BEFF"/>
                  </a:gs>
                  <a:gs pos="100000">
                    <a:srgbClr val="0165FF"/>
                  </a:gs>
                </a:gsLst>
                <a:lin ang="5400000" scaled="1"/>
              </a:gradFill>
              <a:ea typeface="MiSans"/>
            </a:endParaRPr>
          </a:p>
        </p:txBody>
      </p:sp>
      <p:sp>
        <p:nvSpPr>
          <p:cNvPr id="13" name="文本框 12"/>
          <p:cNvSpPr txBox="1"/>
          <p:nvPr/>
        </p:nvSpPr>
        <p:spPr>
          <a:xfrm>
            <a:off x="2739642" y="1627585"/>
            <a:ext cx="1172116" cy="369332"/>
          </a:xfrm>
          <a:prstGeom prst="rect">
            <a:avLst/>
          </a:prstGeom>
          <a:noFill/>
        </p:spPr>
        <p:txBody>
          <a:bodyPr wrap="none">
            <a:spAutoFit/>
          </a:bodyPr>
          <a:lstStyle/>
          <a:p>
            <a:pPr algn="r"/>
            <a:r>
              <a:rPr lang="zh-CN" altLang="en-US" b="1">
                <a:solidFill>
                  <a:srgbClr val="000000"/>
                </a:solidFill>
                <a:ea typeface="MiSans"/>
              </a:rPr>
              <a:t>公司简介 </a:t>
            </a:r>
            <a:endParaRPr lang="zh-CN" altLang="en-US" b="1" dirty="0">
              <a:solidFill>
                <a:srgbClr val="000000"/>
              </a:solidFill>
              <a:ea typeface="MiSans"/>
            </a:endParaRPr>
          </a:p>
        </p:txBody>
      </p:sp>
      <p:sp>
        <p:nvSpPr>
          <p:cNvPr id="14" name="椭圆 13"/>
          <p:cNvSpPr/>
          <p:nvPr/>
        </p:nvSpPr>
        <p:spPr>
          <a:xfrm>
            <a:off x="4117706" y="4743249"/>
            <a:ext cx="120930" cy="120930"/>
          </a:xfrm>
          <a:prstGeom prst="ellipse">
            <a:avLst/>
          </a:prstGeom>
          <a:solidFill>
            <a:srgbClr val="0165FF"/>
          </a:solidFill>
          <a:ln w="104775" cap="flat" cmpd="sng" algn="ctr">
            <a:solidFill>
              <a:srgbClr val="0165FF">
                <a:alpha val="11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a typeface="MiSans"/>
              <a:cs typeface="+mn-cs"/>
            </a:endParaRPr>
          </a:p>
        </p:txBody>
      </p:sp>
      <p:sp>
        <p:nvSpPr>
          <p:cNvPr id="15" name="椭圆 14"/>
          <p:cNvSpPr/>
          <p:nvPr/>
        </p:nvSpPr>
        <p:spPr>
          <a:xfrm>
            <a:off x="7974054" y="4743249"/>
            <a:ext cx="120930" cy="120930"/>
          </a:xfrm>
          <a:prstGeom prst="ellipse">
            <a:avLst/>
          </a:prstGeom>
          <a:solidFill>
            <a:srgbClr val="0165FF"/>
          </a:solidFill>
          <a:ln w="104775" cap="flat" cmpd="sng" algn="ctr">
            <a:solidFill>
              <a:srgbClr val="0165FF">
                <a:alpha val="11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a typeface="MiSans"/>
              <a:cs typeface="+mn-cs"/>
            </a:endParaRPr>
          </a:p>
        </p:txBody>
      </p:sp>
      <p:sp>
        <p:nvSpPr>
          <p:cNvPr id="16" name="椭圆 15"/>
          <p:cNvSpPr/>
          <p:nvPr/>
        </p:nvSpPr>
        <p:spPr>
          <a:xfrm>
            <a:off x="7974054" y="1530148"/>
            <a:ext cx="120930" cy="120930"/>
          </a:xfrm>
          <a:prstGeom prst="ellipse">
            <a:avLst/>
          </a:prstGeom>
          <a:solidFill>
            <a:srgbClr val="0165FF"/>
          </a:solidFill>
          <a:ln w="104775" cap="flat" cmpd="sng" algn="ctr">
            <a:solidFill>
              <a:srgbClr val="0165FF">
                <a:alpha val="11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a typeface="MiSans"/>
              <a:cs typeface="+mn-cs"/>
            </a:endParaRPr>
          </a:p>
        </p:txBody>
      </p:sp>
      <p:sp>
        <p:nvSpPr>
          <p:cNvPr id="17" name="椭圆 16"/>
          <p:cNvSpPr/>
          <p:nvPr/>
        </p:nvSpPr>
        <p:spPr>
          <a:xfrm>
            <a:off x="3533635" y="3136699"/>
            <a:ext cx="120930" cy="120930"/>
          </a:xfrm>
          <a:prstGeom prst="ellipse">
            <a:avLst/>
          </a:prstGeom>
          <a:solidFill>
            <a:srgbClr val="0165FF"/>
          </a:solidFill>
          <a:ln w="104775" cap="flat" cmpd="sng" algn="ctr">
            <a:solidFill>
              <a:srgbClr val="0165FF">
                <a:alpha val="11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a typeface="MiSans"/>
              <a:cs typeface="+mn-cs"/>
            </a:endParaRPr>
          </a:p>
        </p:txBody>
      </p:sp>
      <p:sp>
        <p:nvSpPr>
          <p:cNvPr id="18" name="椭圆 17"/>
          <p:cNvSpPr/>
          <p:nvPr/>
        </p:nvSpPr>
        <p:spPr>
          <a:xfrm>
            <a:off x="8541533" y="3136699"/>
            <a:ext cx="120930" cy="120930"/>
          </a:xfrm>
          <a:prstGeom prst="ellipse">
            <a:avLst/>
          </a:prstGeom>
          <a:solidFill>
            <a:srgbClr val="0165FF"/>
          </a:solidFill>
          <a:ln w="104775" cap="flat" cmpd="sng" algn="ctr">
            <a:solidFill>
              <a:srgbClr val="0165FF">
                <a:alpha val="11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a typeface="MiSans"/>
              <a:cs typeface="+mn-cs"/>
            </a:endParaRPr>
          </a:p>
        </p:txBody>
      </p:sp>
      <p:sp>
        <p:nvSpPr>
          <p:cNvPr id="20" name="文本框 19"/>
          <p:cNvSpPr txBox="1"/>
          <p:nvPr/>
        </p:nvSpPr>
        <p:spPr>
          <a:xfrm>
            <a:off x="2568121" y="4311271"/>
            <a:ext cx="1343638" cy="523220"/>
          </a:xfrm>
          <a:prstGeom prst="rect">
            <a:avLst/>
          </a:prstGeom>
          <a:noFill/>
        </p:spPr>
        <p:txBody>
          <a:bodyPr wrap="none" rtlCol="0">
            <a:spAutoFit/>
          </a:bodyPr>
          <a:lstStyle/>
          <a:p>
            <a:pPr algn="r">
              <a:defRPr/>
            </a:pPr>
            <a:r>
              <a:rPr lang="en-US" altLang="zh-CN" sz="2800" kern="0" dirty="0">
                <a:gradFill>
                  <a:gsLst>
                    <a:gs pos="0">
                      <a:schemeClr val="bg1">
                        <a:lumMod val="75000"/>
                      </a:schemeClr>
                    </a:gs>
                    <a:gs pos="100000">
                      <a:schemeClr val="tx1">
                        <a:lumMod val="65000"/>
                        <a:lumOff val="35000"/>
                      </a:schemeClr>
                    </a:gs>
                  </a:gsLst>
                  <a:lin ang="5400000" scaled="1"/>
                </a:gradFill>
                <a:ea typeface="MiSans"/>
              </a:rPr>
              <a:t>Part 05</a:t>
            </a:r>
            <a:endParaRPr lang="zh-CN" altLang="en-US" sz="2800" kern="0" dirty="0">
              <a:gradFill>
                <a:gsLst>
                  <a:gs pos="0">
                    <a:schemeClr val="bg1">
                      <a:lumMod val="75000"/>
                    </a:schemeClr>
                  </a:gs>
                  <a:gs pos="100000">
                    <a:schemeClr val="tx1">
                      <a:lumMod val="65000"/>
                      <a:lumOff val="35000"/>
                    </a:schemeClr>
                  </a:gs>
                </a:gsLst>
                <a:lin ang="5400000" scaled="1"/>
              </a:gradFill>
              <a:ea typeface="MiSans"/>
            </a:endParaRPr>
          </a:p>
        </p:txBody>
      </p:sp>
      <p:sp>
        <p:nvSpPr>
          <p:cNvPr id="21" name="文本框 20"/>
          <p:cNvSpPr txBox="1"/>
          <p:nvPr/>
        </p:nvSpPr>
        <p:spPr>
          <a:xfrm>
            <a:off x="1187935" y="4834491"/>
            <a:ext cx="2723823" cy="369332"/>
          </a:xfrm>
          <a:prstGeom prst="rect">
            <a:avLst/>
          </a:prstGeom>
          <a:noFill/>
        </p:spPr>
        <p:txBody>
          <a:bodyPr wrap="none">
            <a:spAutoFit/>
          </a:bodyPr>
          <a:lstStyle/>
          <a:p>
            <a:pPr algn="r"/>
            <a:r>
              <a:rPr lang="zh-CN" altLang="en-US" b="1">
                <a:solidFill>
                  <a:schemeClr val="tx1">
                    <a:lumMod val="65000"/>
                    <a:lumOff val="35000"/>
                  </a:schemeClr>
                </a:solidFill>
                <a:ea typeface="MiSans"/>
              </a:rPr>
              <a:t>案例介绍及经济效益解析</a:t>
            </a:r>
            <a:endParaRPr lang="zh-CN" altLang="en-US" b="1" dirty="0">
              <a:solidFill>
                <a:schemeClr val="tx1">
                  <a:lumMod val="65000"/>
                  <a:lumOff val="35000"/>
                </a:schemeClr>
              </a:solidFill>
              <a:ea typeface="MiSans"/>
            </a:endParaRPr>
          </a:p>
        </p:txBody>
      </p:sp>
      <p:sp>
        <p:nvSpPr>
          <p:cNvPr id="23" name="文本框 22"/>
          <p:cNvSpPr txBox="1"/>
          <p:nvPr/>
        </p:nvSpPr>
        <p:spPr>
          <a:xfrm>
            <a:off x="1987122" y="2704719"/>
            <a:ext cx="1343638" cy="523220"/>
          </a:xfrm>
          <a:prstGeom prst="rect">
            <a:avLst/>
          </a:prstGeom>
          <a:noFill/>
        </p:spPr>
        <p:txBody>
          <a:bodyPr wrap="none" rtlCol="0">
            <a:spAutoFit/>
          </a:bodyPr>
          <a:lstStyle/>
          <a:p>
            <a:pPr algn="r">
              <a:defRPr/>
            </a:pPr>
            <a:r>
              <a:rPr lang="en-US" altLang="zh-CN" sz="2800" kern="0" dirty="0">
                <a:gradFill>
                  <a:gsLst>
                    <a:gs pos="0">
                      <a:schemeClr val="bg1">
                        <a:lumMod val="75000"/>
                      </a:schemeClr>
                    </a:gs>
                    <a:gs pos="100000">
                      <a:schemeClr val="tx1">
                        <a:lumMod val="65000"/>
                        <a:lumOff val="35000"/>
                      </a:schemeClr>
                    </a:gs>
                  </a:gsLst>
                  <a:lin ang="5400000" scaled="1"/>
                </a:gradFill>
                <a:ea typeface="MiSans"/>
              </a:rPr>
              <a:t>Part 03</a:t>
            </a:r>
            <a:endParaRPr lang="zh-CN" altLang="en-US" sz="2800" kern="0" dirty="0">
              <a:gradFill>
                <a:gsLst>
                  <a:gs pos="0">
                    <a:schemeClr val="bg1">
                      <a:lumMod val="75000"/>
                    </a:schemeClr>
                  </a:gs>
                  <a:gs pos="100000">
                    <a:schemeClr val="tx1">
                      <a:lumMod val="65000"/>
                      <a:lumOff val="35000"/>
                    </a:schemeClr>
                  </a:gs>
                </a:gsLst>
                <a:lin ang="5400000" scaled="1"/>
              </a:gradFill>
              <a:ea typeface="MiSans"/>
            </a:endParaRPr>
          </a:p>
        </p:txBody>
      </p:sp>
      <p:sp>
        <p:nvSpPr>
          <p:cNvPr id="24" name="文本框 23"/>
          <p:cNvSpPr txBox="1"/>
          <p:nvPr/>
        </p:nvSpPr>
        <p:spPr>
          <a:xfrm>
            <a:off x="606936" y="3227939"/>
            <a:ext cx="2723823" cy="369332"/>
          </a:xfrm>
          <a:prstGeom prst="rect">
            <a:avLst/>
          </a:prstGeom>
          <a:noFill/>
        </p:spPr>
        <p:txBody>
          <a:bodyPr wrap="none">
            <a:spAutoFit/>
          </a:bodyPr>
          <a:lstStyle/>
          <a:p>
            <a:pPr algn="r"/>
            <a:r>
              <a:rPr lang="zh-CN" altLang="en-US" b="1">
                <a:solidFill>
                  <a:schemeClr val="tx1">
                    <a:lumMod val="65000"/>
                    <a:lumOff val="35000"/>
                  </a:schemeClr>
                </a:solidFill>
                <a:ea typeface="MiSans"/>
              </a:rPr>
              <a:t>稀土永磁材料及性能介绍</a:t>
            </a:r>
            <a:endParaRPr lang="zh-CN" altLang="en-US" b="1" dirty="0">
              <a:solidFill>
                <a:schemeClr val="tx1">
                  <a:lumMod val="65000"/>
                  <a:lumOff val="35000"/>
                </a:schemeClr>
              </a:solidFill>
              <a:ea typeface="MiSans"/>
            </a:endParaRPr>
          </a:p>
        </p:txBody>
      </p:sp>
      <p:sp>
        <p:nvSpPr>
          <p:cNvPr id="26" name="文本框 25"/>
          <p:cNvSpPr txBox="1"/>
          <p:nvPr/>
        </p:nvSpPr>
        <p:spPr>
          <a:xfrm>
            <a:off x="8324273" y="1104365"/>
            <a:ext cx="1343638" cy="523220"/>
          </a:xfrm>
          <a:prstGeom prst="rect">
            <a:avLst/>
          </a:prstGeom>
          <a:noFill/>
        </p:spPr>
        <p:txBody>
          <a:bodyPr wrap="none" rtlCol="0">
            <a:spAutoFit/>
          </a:bodyPr>
          <a:lstStyle/>
          <a:p>
            <a:pPr>
              <a:defRPr/>
            </a:pPr>
            <a:r>
              <a:rPr lang="en-US" altLang="zh-CN" sz="2800" kern="0" dirty="0">
                <a:gradFill>
                  <a:gsLst>
                    <a:gs pos="0">
                      <a:schemeClr val="bg1">
                        <a:lumMod val="75000"/>
                      </a:schemeClr>
                    </a:gs>
                    <a:gs pos="100000">
                      <a:schemeClr val="tx1">
                        <a:lumMod val="65000"/>
                        <a:lumOff val="35000"/>
                      </a:schemeClr>
                    </a:gs>
                  </a:gsLst>
                  <a:lin ang="5400000" scaled="1"/>
                </a:gradFill>
                <a:ea typeface="MiSans"/>
              </a:rPr>
              <a:t>Part 02</a:t>
            </a:r>
            <a:endParaRPr lang="zh-CN" altLang="en-US" sz="2800" kern="0" dirty="0">
              <a:gradFill>
                <a:gsLst>
                  <a:gs pos="0">
                    <a:schemeClr val="bg1">
                      <a:lumMod val="75000"/>
                    </a:schemeClr>
                  </a:gs>
                  <a:gs pos="100000">
                    <a:schemeClr val="tx1">
                      <a:lumMod val="65000"/>
                      <a:lumOff val="35000"/>
                    </a:schemeClr>
                  </a:gs>
                </a:gsLst>
                <a:lin ang="5400000" scaled="1"/>
              </a:gradFill>
              <a:ea typeface="MiSans"/>
            </a:endParaRPr>
          </a:p>
        </p:txBody>
      </p:sp>
      <p:sp>
        <p:nvSpPr>
          <p:cNvPr id="27" name="文本框 26"/>
          <p:cNvSpPr txBox="1"/>
          <p:nvPr/>
        </p:nvSpPr>
        <p:spPr>
          <a:xfrm>
            <a:off x="8324273" y="1627585"/>
            <a:ext cx="1107996" cy="369332"/>
          </a:xfrm>
          <a:prstGeom prst="rect">
            <a:avLst/>
          </a:prstGeom>
          <a:noFill/>
        </p:spPr>
        <p:txBody>
          <a:bodyPr wrap="none">
            <a:spAutoFit/>
          </a:bodyPr>
          <a:lstStyle/>
          <a:p>
            <a:r>
              <a:rPr lang="zh-CN" altLang="en-US" b="1">
                <a:solidFill>
                  <a:schemeClr val="tx1">
                    <a:lumMod val="65000"/>
                    <a:lumOff val="35000"/>
                  </a:schemeClr>
                </a:solidFill>
                <a:ea typeface="MiSans"/>
              </a:rPr>
              <a:t>产品简介</a:t>
            </a:r>
            <a:endParaRPr lang="zh-CN" altLang="en-US" b="1" dirty="0">
              <a:solidFill>
                <a:schemeClr val="tx1">
                  <a:lumMod val="65000"/>
                  <a:lumOff val="35000"/>
                </a:schemeClr>
              </a:solidFill>
              <a:ea typeface="MiSans"/>
            </a:endParaRPr>
          </a:p>
        </p:txBody>
      </p:sp>
      <p:sp>
        <p:nvSpPr>
          <p:cNvPr id="29" name="文本框 28"/>
          <p:cNvSpPr txBox="1"/>
          <p:nvPr/>
        </p:nvSpPr>
        <p:spPr>
          <a:xfrm>
            <a:off x="8324273" y="4311271"/>
            <a:ext cx="1343638" cy="523220"/>
          </a:xfrm>
          <a:prstGeom prst="rect">
            <a:avLst/>
          </a:prstGeom>
          <a:noFill/>
        </p:spPr>
        <p:txBody>
          <a:bodyPr wrap="none" rtlCol="0">
            <a:spAutoFit/>
          </a:bodyPr>
          <a:lstStyle/>
          <a:p>
            <a:pPr>
              <a:defRPr/>
            </a:pPr>
            <a:r>
              <a:rPr lang="en-US" altLang="zh-CN" sz="2800" kern="0" dirty="0">
                <a:gradFill>
                  <a:gsLst>
                    <a:gs pos="0">
                      <a:schemeClr val="bg1">
                        <a:lumMod val="75000"/>
                      </a:schemeClr>
                    </a:gs>
                    <a:gs pos="100000">
                      <a:schemeClr val="tx1">
                        <a:lumMod val="65000"/>
                        <a:lumOff val="35000"/>
                      </a:schemeClr>
                    </a:gs>
                  </a:gsLst>
                  <a:lin ang="5400000" scaled="1"/>
                </a:gradFill>
                <a:ea typeface="MiSans"/>
              </a:rPr>
              <a:t>Part 06</a:t>
            </a:r>
            <a:endParaRPr lang="zh-CN" altLang="en-US" sz="2800" kern="0" dirty="0">
              <a:gradFill>
                <a:gsLst>
                  <a:gs pos="0">
                    <a:schemeClr val="bg1">
                      <a:lumMod val="75000"/>
                    </a:schemeClr>
                  </a:gs>
                  <a:gs pos="100000">
                    <a:schemeClr val="tx1">
                      <a:lumMod val="65000"/>
                      <a:lumOff val="35000"/>
                    </a:schemeClr>
                  </a:gs>
                </a:gsLst>
                <a:lin ang="5400000" scaled="1"/>
              </a:gradFill>
              <a:ea typeface="MiSans"/>
            </a:endParaRPr>
          </a:p>
        </p:txBody>
      </p:sp>
      <p:sp>
        <p:nvSpPr>
          <p:cNvPr id="32" name="文本框 31"/>
          <p:cNvSpPr txBox="1"/>
          <p:nvPr/>
        </p:nvSpPr>
        <p:spPr>
          <a:xfrm>
            <a:off x="8324273" y="4834491"/>
            <a:ext cx="1107996" cy="369332"/>
          </a:xfrm>
          <a:prstGeom prst="rect">
            <a:avLst/>
          </a:prstGeom>
          <a:noFill/>
        </p:spPr>
        <p:txBody>
          <a:bodyPr wrap="none">
            <a:spAutoFit/>
          </a:bodyPr>
          <a:lstStyle/>
          <a:p>
            <a:r>
              <a:rPr lang="zh-CN" altLang="en-US" b="1">
                <a:solidFill>
                  <a:schemeClr val="tx1">
                    <a:lumMod val="65000"/>
                    <a:lumOff val="35000"/>
                  </a:schemeClr>
                </a:solidFill>
                <a:ea typeface="MiSans"/>
              </a:rPr>
              <a:t>检测报告</a:t>
            </a:r>
            <a:endParaRPr lang="zh-CN" altLang="en-US" b="1" dirty="0">
              <a:solidFill>
                <a:schemeClr val="tx1">
                  <a:lumMod val="65000"/>
                  <a:lumOff val="35000"/>
                </a:schemeClr>
              </a:solidFill>
              <a:ea typeface="MiSans"/>
            </a:endParaRPr>
          </a:p>
        </p:txBody>
      </p:sp>
      <p:sp>
        <p:nvSpPr>
          <p:cNvPr id="40" name="文本框 39"/>
          <p:cNvSpPr txBox="1"/>
          <p:nvPr/>
        </p:nvSpPr>
        <p:spPr>
          <a:xfrm>
            <a:off x="8884582" y="2704719"/>
            <a:ext cx="1343638" cy="523220"/>
          </a:xfrm>
          <a:prstGeom prst="rect">
            <a:avLst/>
          </a:prstGeom>
          <a:noFill/>
        </p:spPr>
        <p:txBody>
          <a:bodyPr wrap="none" rtlCol="0">
            <a:spAutoFit/>
          </a:bodyPr>
          <a:lstStyle/>
          <a:p>
            <a:pPr>
              <a:defRPr/>
            </a:pPr>
            <a:r>
              <a:rPr lang="en-US" altLang="zh-CN" sz="2800" kern="0" dirty="0">
                <a:gradFill>
                  <a:gsLst>
                    <a:gs pos="0">
                      <a:schemeClr val="bg1">
                        <a:lumMod val="75000"/>
                      </a:schemeClr>
                    </a:gs>
                    <a:gs pos="100000">
                      <a:schemeClr val="tx1">
                        <a:lumMod val="65000"/>
                        <a:lumOff val="35000"/>
                      </a:schemeClr>
                    </a:gs>
                  </a:gsLst>
                  <a:lin ang="5400000" scaled="1"/>
                </a:gradFill>
                <a:ea typeface="MiSans"/>
              </a:rPr>
              <a:t>Part 04</a:t>
            </a:r>
            <a:endParaRPr lang="zh-CN" altLang="en-US" sz="2800" kern="0" dirty="0">
              <a:gradFill>
                <a:gsLst>
                  <a:gs pos="0">
                    <a:schemeClr val="bg1">
                      <a:lumMod val="75000"/>
                    </a:schemeClr>
                  </a:gs>
                  <a:gs pos="100000">
                    <a:schemeClr val="tx1">
                      <a:lumMod val="65000"/>
                      <a:lumOff val="35000"/>
                    </a:schemeClr>
                  </a:gs>
                </a:gsLst>
                <a:lin ang="5400000" scaled="1"/>
              </a:gradFill>
              <a:ea typeface="MiSans"/>
            </a:endParaRPr>
          </a:p>
        </p:txBody>
      </p:sp>
      <p:sp>
        <p:nvSpPr>
          <p:cNvPr id="41" name="文本框 40"/>
          <p:cNvSpPr txBox="1"/>
          <p:nvPr/>
        </p:nvSpPr>
        <p:spPr>
          <a:xfrm>
            <a:off x="8884582" y="3227939"/>
            <a:ext cx="2492990" cy="369332"/>
          </a:xfrm>
          <a:prstGeom prst="rect">
            <a:avLst/>
          </a:prstGeom>
          <a:noFill/>
        </p:spPr>
        <p:txBody>
          <a:bodyPr wrap="none">
            <a:spAutoFit/>
          </a:bodyPr>
          <a:lstStyle/>
          <a:p>
            <a:r>
              <a:rPr lang="zh-CN" altLang="en-US" b="1">
                <a:solidFill>
                  <a:schemeClr val="tx1">
                    <a:lumMod val="65000"/>
                    <a:lumOff val="35000"/>
                  </a:schemeClr>
                </a:solidFill>
                <a:ea typeface="MiSans"/>
              </a:rPr>
              <a:t>稀土永磁磁化工作原理</a:t>
            </a:r>
            <a:endParaRPr lang="zh-CN" altLang="en-US" b="1" dirty="0">
              <a:solidFill>
                <a:schemeClr val="tx1">
                  <a:lumMod val="65000"/>
                  <a:lumOff val="35000"/>
                </a:schemeClr>
              </a:solidFill>
              <a:ea typeface="MiSans"/>
            </a:endParaRPr>
          </a:p>
        </p:txBody>
      </p:sp>
      <p:sp>
        <p:nvSpPr>
          <p:cNvPr id="42" name="文本框 41"/>
          <p:cNvSpPr txBox="1"/>
          <p:nvPr/>
        </p:nvSpPr>
        <p:spPr>
          <a:xfrm>
            <a:off x="4440827" y="3058664"/>
            <a:ext cx="3310346" cy="276999"/>
          </a:xfrm>
          <a:prstGeom prst="rect">
            <a:avLst/>
          </a:prstGeom>
          <a:noFill/>
        </p:spPr>
        <p:txBody>
          <a:bodyPr wrap="square">
            <a:spAutoFit/>
          </a:bodyPr>
          <a:lstStyle/>
          <a:p>
            <a:pPr algn="dist"/>
            <a:r>
              <a:rPr lang="en-US" altLang="zh-CN" sz="1200">
                <a:solidFill>
                  <a:schemeClr val="bg1"/>
                </a:solidFill>
                <a:latin typeface="演示斜黑体" panose="00000A08000000000000" pitchFamily="50" charset="-122"/>
                <a:ea typeface="演示斜黑体" panose="00000A08000000000000" pitchFamily="50" charset="-122"/>
              </a:rPr>
              <a:t>CATALOGUE</a:t>
            </a:r>
            <a:endParaRPr lang="en-US" altLang="zh-CN" sz="1200" dirty="0">
              <a:solidFill>
                <a:schemeClr val="bg1"/>
              </a:solidFill>
              <a:latin typeface="演示斜黑体" panose="00000A08000000000000" pitchFamily="50" charset="-122"/>
              <a:ea typeface="演示斜黑体" panose="00000A08000000000000" pitchFamily="50" charset="-122"/>
            </a:endParaRPr>
          </a:p>
        </p:txBody>
      </p:sp>
      <p:grpSp>
        <p:nvGrpSpPr>
          <p:cNvPr id="43" name="组合 42"/>
          <p:cNvGrpSpPr/>
          <p:nvPr/>
        </p:nvGrpSpPr>
        <p:grpSpPr>
          <a:xfrm>
            <a:off x="5132788" y="2240260"/>
            <a:ext cx="1926425" cy="1913803"/>
            <a:chOff x="4951246" y="2223346"/>
            <a:chExt cx="1926425" cy="1913803"/>
          </a:xfrm>
        </p:grpSpPr>
        <p:sp>
          <p:nvSpPr>
            <p:cNvPr id="44" name="文本框 43"/>
            <p:cNvSpPr txBox="1"/>
            <p:nvPr/>
          </p:nvSpPr>
          <p:spPr>
            <a:xfrm>
              <a:off x="4951246" y="2223346"/>
              <a:ext cx="1210588" cy="1323439"/>
            </a:xfrm>
            <a:prstGeom prst="rect">
              <a:avLst/>
            </a:prstGeom>
            <a:noFill/>
          </p:spPr>
          <p:txBody>
            <a:bodyPr wrap="none" rtlCol="0">
              <a:spAutoFit/>
            </a:bodyPr>
            <a:lstStyle/>
            <a:p>
              <a:r>
                <a:rPr lang="zh-CN" altLang="en-US" sz="8000" dirty="0">
                  <a:gradFill flip="none" rotWithShape="1">
                    <a:gsLst>
                      <a:gs pos="50000">
                        <a:srgbClr val="FFFFFF"/>
                      </a:gs>
                      <a:gs pos="100000">
                        <a:srgbClr val="FFFFFF">
                          <a:alpha val="0"/>
                        </a:srgbClr>
                      </a:gs>
                    </a:gsLst>
                    <a:lin ang="2700000" scaled="1"/>
                    <a:tileRect/>
                  </a:gradFill>
                  <a:latin typeface="+mj-ea"/>
                  <a:ea typeface="MiSans"/>
                </a:rPr>
                <a:t>目</a:t>
              </a:r>
              <a:endParaRPr lang="zh-CN" altLang="en-US" sz="8000" dirty="0">
                <a:gradFill flip="none" rotWithShape="1">
                  <a:gsLst>
                    <a:gs pos="50000">
                      <a:srgbClr val="FFFFFF"/>
                    </a:gs>
                    <a:gs pos="100000">
                      <a:srgbClr val="FFFFFF">
                        <a:alpha val="0"/>
                      </a:srgbClr>
                    </a:gs>
                  </a:gsLst>
                  <a:lin ang="2700000" scaled="1"/>
                  <a:tileRect/>
                </a:gradFill>
                <a:latin typeface="+mj-ea"/>
                <a:ea typeface="MiSans"/>
              </a:endParaRPr>
            </a:p>
          </p:txBody>
        </p:sp>
        <p:sp>
          <p:nvSpPr>
            <p:cNvPr id="45" name="文本框 44"/>
            <p:cNvSpPr txBox="1"/>
            <p:nvPr/>
          </p:nvSpPr>
          <p:spPr>
            <a:xfrm>
              <a:off x="5667083" y="2813710"/>
              <a:ext cx="1210588" cy="1323439"/>
            </a:xfrm>
            <a:prstGeom prst="rect">
              <a:avLst/>
            </a:prstGeom>
            <a:noFill/>
          </p:spPr>
          <p:txBody>
            <a:bodyPr wrap="none" rtlCol="0">
              <a:spAutoFit/>
            </a:bodyPr>
            <a:lstStyle/>
            <a:p>
              <a:r>
                <a:rPr lang="zh-CN" altLang="en-US" sz="8000" dirty="0">
                  <a:gradFill flip="none" rotWithShape="1">
                    <a:gsLst>
                      <a:gs pos="50000">
                        <a:srgbClr val="FFFFFF"/>
                      </a:gs>
                      <a:gs pos="100000">
                        <a:srgbClr val="FFFFFF">
                          <a:alpha val="0"/>
                        </a:srgbClr>
                      </a:gs>
                    </a:gsLst>
                    <a:lin ang="2700000" scaled="1"/>
                    <a:tileRect/>
                  </a:gradFill>
                  <a:latin typeface="+mj-ea"/>
                  <a:ea typeface="MiSans"/>
                </a:rPr>
                <a:t>录</a:t>
              </a:r>
              <a:endParaRPr lang="zh-CN" altLang="en-US" sz="8000" dirty="0">
                <a:gradFill flip="none" rotWithShape="1">
                  <a:gsLst>
                    <a:gs pos="50000">
                      <a:srgbClr val="FFFFFF"/>
                    </a:gs>
                    <a:gs pos="100000">
                      <a:srgbClr val="FFFFFF">
                        <a:alpha val="0"/>
                      </a:srgbClr>
                    </a:gs>
                  </a:gsLst>
                  <a:lin ang="2700000" scaled="1"/>
                  <a:tileRect/>
                </a:gradFill>
                <a:latin typeface="+mj-ea"/>
                <a:ea typeface="MiSans"/>
              </a:endParaRPr>
            </a:p>
          </p:txBody>
        </p:sp>
      </p:grpSp>
      <p:sp>
        <p:nvSpPr>
          <p:cNvPr id="47" name="文本框 46"/>
          <p:cNvSpPr txBox="1"/>
          <p:nvPr/>
        </p:nvSpPr>
        <p:spPr>
          <a:xfrm>
            <a:off x="2710788" y="1979357"/>
            <a:ext cx="1200970" cy="215444"/>
          </a:xfrm>
          <a:prstGeom prst="rect">
            <a:avLst/>
          </a:prstGeom>
          <a:noFill/>
        </p:spPr>
        <p:txBody>
          <a:bodyPr wrap="square">
            <a:spAutoFit/>
          </a:bodyPr>
          <a:lstStyle/>
          <a:p>
            <a:pPr algn="r"/>
            <a:r>
              <a:rPr lang="en-US" altLang="zh-CN" sz="8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COMPANY PROFILE</a:t>
            </a:r>
            <a:endParaRPr lang="zh-CN" altLang="en-US" sz="800"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8" name="文本框 47"/>
          <p:cNvSpPr txBox="1"/>
          <p:nvPr/>
        </p:nvSpPr>
        <p:spPr>
          <a:xfrm>
            <a:off x="1436400" y="5186263"/>
            <a:ext cx="2475358" cy="215444"/>
          </a:xfrm>
          <a:prstGeom prst="rect">
            <a:avLst/>
          </a:prstGeom>
          <a:noFill/>
        </p:spPr>
        <p:txBody>
          <a:bodyPr wrap="square">
            <a:spAutoFit/>
          </a:bodyPr>
          <a:lstStyle/>
          <a:p>
            <a:pPr algn="r"/>
            <a:r>
              <a:rPr lang="en-US" altLang="zh-CN" sz="8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CASE &amp; ANALYSIS OF ECONOMIC BENEFITS </a:t>
            </a:r>
            <a:endPar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9" name="文本框 48"/>
          <p:cNvSpPr txBox="1"/>
          <p:nvPr/>
        </p:nvSpPr>
        <p:spPr>
          <a:xfrm>
            <a:off x="606936" y="3579711"/>
            <a:ext cx="2723823" cy="338554"/>
          </a:xfrm>
          <a:prstGeom prst="rect">
            <a:avLst/>
          </a:prstGeom>
          <a:noFill/>
        </p:spPr>
        <p:txBody>
          <a:bodyPr wrap="square">
            <a:spAutoFit/>
          </a:bodyPr>
          <a:lstStyle/>
          <a:p>
            <a:pPr algn="r"/>
            <a:r>
              <a:rPr lang="en-US" altLang="zh-CN" sz="8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Introduction to Rare Earth Permanent Magnet Materials and Their Properties</a:t>
            </a:r>
            <a:endPar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0" name="文本框 49"/>
          <p:cNvSpPr txBox="1"/>
          <p:nvPr/>
        </p:nvSpPr>
        <p:spPr>
          <a:xfrm>
            <a:off x="8324273" y="1979357"/>
            <a:ext cx="702436" cy="215444"/>
          </a:xfrm>
          <a:prstGeom prst="rect">
            <a:avLst/>
          </a:prstGeom>
          <a:noFill/>
        </p:spPr>
        <p:txBody>
          <a:bodyPr wrap="square">
            <a:spAutoFit/>
          </a:bodyPr>
          <a:lstStyle/>
          <a:p>
            <a:r>
              <a:rPr lang="en-US" altLang="zh-CN" sz="8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PRODUCT</a:t>
            </a:r>
            <a:endPar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1" name="文本框 50"/>
          <p:cNvSpPr txBox="1"/>
          <p:nvPr/>
        </p:nvSpPr>
        <p:spPr>
          <a:xfrm>
            <a:off x="8324273" y="5186263"/>
            <a:ext cx="883575" cy="215444"/>
          </a:xfrm>
          <a:prstGeom prst="rect">
            <a:avLst/>
          </a:prstGeom>
          <a:noFill/>
        </p:spPr>
        <p:txBody>
          <a:bodyPr wrap="square">
            <a:spAutoFit/>
          </a:bodyPr>
          <a:lstStyle/>
          <a:p>
            <a:r>
              <a:rPr lang="en-US" altLang="zh-CN" sz="8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TEST REPORT</a:t>
            </a:r>
            <a:endParaRPr lang="en-US" altLang="zh-CN" sz="8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2" name="文本框 51"/>
          <p:cNvSpPr txBox="1"/>
          <p:nvPr/>
        </p:nvSpPr>
        <p:spPr>
          <a:xfrm>
            <a:off x="8884582" y="3579711"/>
            <a:ext cx="2492990" cy="338554"/>
          </a:xfrm>
          <a:prstGeom prst="rect">
            <a:avLst/>
          </a:prstGeom>
          <a:noFill/>
        </p:spPr>
        <p:txBody>
          <a:bodyPr wrap="square">
            <a:spAutoFit/>
          </a:bodyPr>
          <a:lstStyle/>
          <a:p>
            <a:r>
              <a:rPr lang="en-US" altLang="zh-CN" sz="8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Working principle of rare earth permanent magnet magnetization</a:t>
            </a:r>
            <a:endPar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alpha val="50000"/>
          </a:schemeClr>
        </a:solidFill>
        <a:effectLst/>
      </p:bgPr>
    </p:bg>
    <p:spTree>
      <p:nvGrpSpPr>
        <p:cNvPr id="1" name=""/>
        <p:cNvGrpSpPr/>
        <p:nvPr/>
      </p:nvGrpSpPr>
      <p:grpSpPr>
        <a:xfrm>
          <a:off x="0" y="0"/>
          <a:ext cx="0" cy="0"/>
          <a:chOff x="0" y="0"/>
          <a:chExt cx="0" cy="0"/>
        </a:xfrm>
      </p:grpSpPr>
      <p:sp>
        <p:nvSpPr>
          <p:cNvPr id="2" name="PA-平行四边形 106"/>
          <p:cNvSpPr/>
          <p:nvPr>
            <p:custDataLst>
              <p:tags r:id="rId1"/>
            </p:custDataLst>
          </p:nvPr>
        </p:nvSpPr>
        <p:spPr>
          <a:xfrm>
            <a:off x="6463115" y="3511031"/>
            <a:ext cx="5740135" cy="534475"/>
          </a:xfrm>
          <a:prstGeom prst="parallelogram">
            <a:avLst>
              <a:gd name="adj" fmla="val 0"/>
            </a:avLst>
          </a:prstGeom>
          <a:gradFill flip="none" rotWithShape="1">
            <a:gsLst>
              <a:gs pos="93000">
                <a:srgbClr val="0040A2"/>
              </a:gs>
              <a:gs pos="31000">
                <a:srgbClr val="257DFF"/>
              </a:gs>
              <a:gs pos="0">
                <a:srgbClr val="4EECFB">
                  <a:alpha val="0"/>
                </a:srgbClr>
              </a:gs>
            </a:gsLst>
            <a:lin ang="10800000" scaled="1"/>
            <a:tileRect/>
          </a:gradFill>
          <a:ln w="12700" cap="flat" cmpd="sng" algn="ctr">
            <a:noFill/>
            <a:prstDash val="solid"/>
            <a:miter lim="800000"/>
          </a:ln>
          <a:effectLst/>
        </p:spPr>
        <p:txBody>
          <a:bodyPr lIns="121615" tIns="60808" rIns="121615" bIns="60808"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3725" b="0" i="0" u="none" strike="noStrike" kern="0" cap="none" spc="0" normalizeH="0" baseline="0" noProof="0">
              <a:ln>
                <a:noFill/>
              </a:ln>
              <a:solidFill>
                <a:prstClr val="white"/>
              </a:solidFill>
              <a:effectLst/>
              <a:uLnTx/>
              <a:uFillTx/>
              <a:latin typeface="思源宋体 Heavy" panose="02020900000000000000" pitchFamily="18" charset="-122"/>
              <a:ea typeface="思源宋体 Heavy" panose="02020900000000000000" pitchFamily="18" charset="-122"/>
              <a:cs typeface="+mn-cs"/>
            </a:endParaRPr>
          </a:p>
        </p:txBody>
      </p:sp>
      <p:pic>
        <p:nvPicPr>
          <p:cNvPr id="14" name="图形 13"/>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898900" y="235856"/>
            <a:ext cx="1620000" cy="451619"/>
          </a:xfrm>
          <a:prstGeom prst="rect">
            <a:avLst/>
          </a:prstGeom>
        </p:spPr>
      </p:pic>
      <p:grpSp>
        <p:nvGrpSpPr>
          <p:cNvPr id="18" name="组合 17"/>
          <p:cNvGrpSpPr/>
          <p:nvPr/>
        </p:nvGrpSpPr>
        <p:grpSpPr>
          <a:xfrm>
            <a:off x="0" y="912126"/>
            <a:ext cx="12192000" cy="2480206"/>
            <a:chOff x="0" y="1797773"/>
            <a:chExt cx="12192000" cy="2954654"/>
          </a:xfrm>
        </p:grpSpPr>
        <p:pic>
          <p:nvPicPr>
            <p:cNvPr id="13" name="图片 12"/>
            <p:cNvPicPr>
              <a:picLocks noChangeAspect="1"/>
            </p:cNvPicPr>
            <p:nvPr/>
          </p:nvPicPr>
          <p:blipFill rotWithShape="1">
            <a:blip r:embed="rId4" cstate="print">
              <a:extLst>
                <a:ext uri="{28A0092B-C50C-407E-A947-70E740481C1C}">
                  <a14:useLocalDpi xmlns:a14="http://schemas.microsoft.com/office/drawing/2010/main" val="0"/>
                </a:ext>
              </a:extLst>
            </a:blip>
            <a:srcRect t="43377" b="13547"/>
            <a:stretch>
              <a:fillRect/>
            </a:stretch>
          </p:blipFill>
          <p:spPr>
            <a:xfrm>
              <a:off x="0" y="1797773"/>
              <a:ext cx="12192000" cy="2954654"/>
            </a:xfrm>
            <a:prstGeom prst="rect">
              <a:avLst/>
            </a:prstGeom>
          </p:spPr>
        </p:pic>
        <p:sp>
          <p:nvSpPr>
            <p:cNvPr id="16" name="object 14"/>
            <p:cNvSpPr txBox="1"/>
            <p:nvPr/>
          </p:nvSpPr>
          <p:spPr>
            <a:xfrm>
              <a:off x="8539417" y="3950096"/>
              <a:ext cx="2074233" cy="509114"/>
            </a:xfrm>
            <a:prstGeom prst="rect">
              <a:avLst/>
            </a:prstGeom>
          </p:spPr>
          <p:txBody>
            <a:bodyPr vert="horz" wrap="square" lIns="0" tIns="16510" rIns="0" bIns="0" rtlCol="0">
              <a:spAutoFit/>
            </a:bodyPr>
            <a:lstStyle/>
            <a:p>
              <a:pPr marL="12700" algn="ctr">
                <a:lnSpc>
                  <a:spcPct val="100000"/>
                </a:lnSpc>
                <a:spcBef>
                  <a:spcPts val="130"/>
                </a:spcBef>
              </a:pPr>
              <a:r>
                <a:rPr lang="zh-CN" altLang="en-US" sz="3200" dirty="0">
                  <a:blipFill>
                    <a:blip r:embed="rId5"/>
                    <a:stretch>
                      <a:fillRect/>
                    </a:stretch>
                  </a:blipFill>
                  <a:effectLst>
                    <a:outerShdw blurRad="228600" dist="38100" dir="5400000" sx="95000" sy="95000" algn="ctr" rotWithShape="0">
                      <a:schemeClr val="tx1"/>
                    </a:outerShdw>
                  </a:effectLst>
                  <a:latin typeface="汉仪尚巍手书简" panose="00020600040101010101" pitchFamily="18" charset="-122"/>
                  <a:ea typeface="汉仪尚巍手书简" panose="00020600040101010101" pitchFamily="18" charset="-122"/>
                  <a:cs typeface="宋体" panose="02010600030101010101" pitchFamily="2" charset="-122"/>
                  <a:sym typeface="微软雅黑" panose="020B0503020204020204" pitchFamily="34" charset="-122"/>
                </a:rPr>
                <a:t>华</a:t>
              </a:r>
              <a:r>
                <a:rPr sz="3200" dirty="0" err="1">
                  <a:blipFill>
                    <a:blip r:embed="rId5"/>
                    <a:stretch>
                      <a:fillRect/>
                    </a:stretch>
                  </a:blipFill>
                  <a:effectLst>
                    <a:outerShdw blurRad="228600" dist="38100" dir="5400000" sx="95000" sy="95000" algn="ctr" rotWithShape="0">
                      <a:schemeClr val="tx1"/>
                    </a:outerShdw>
                  </a:effectLst>
                  <a:latin typeface="汉仪尚巍手书简" panose="00020600040101010101" pitchFamily="18" charset="-122"/>
                  <a:ea typeface="汉仪尚巍手书简" panose="00020600040101010101" pitchFamily="18" charset="-122"/>
                  <a:cs typeface="宋体" panose="02010600030101010101" pitchFamily="2" charset="-122"/>
                  <a:sym typeface="微软雅黑" panose="020B0503020204020204" pitchFamily="34" charset="-122"/>
                </a:rPr>
                <a:t>磁科技</a:t>
              </a:r>
              <a:endParaRPr sz="3200" dirty="0">
                <a:blipFill>
                  <a:blip r:embed="rId5"/>
                  <a:stretch>
                    <a:fillRect/>
                  </a:stretch>
                </a:blipFill>
                <a:effectLst>
                  <a:outerShdw blurRad="228600" dist="38100" dir="5400000" sx="95000" sy="95000" algn="ctr" rotWithShape="0">
                    <a:schemeClr val="tx1"/>
                  </a:outerShdw>
                </a:effectLst>
                <a:latin typeface="汉仪尚巍手书简" panose="00020600040101010101" pitchFamily="18" charset="-122"/>
                <a:ea typeface="汉仪尚巍手书简" panose="00020600040101010101" pitchFamily="18" charset="-122"/>
                <a:cs typeface="宋体" panose="02010600030101010101" pitchFamily="2" charset="-122"/>
                <a:sym typeface="微软雅黑" panose="020B0503020204020204" pitchFamily="34" charset="-122"/>
              </a:endParaRPr>
            </a:p>
          </p:txBody>
        </p:sp>
        <p:pic>
          <p:nvPicPr>
            <p:cNvPr id="17" name="object 13"/>
            <p:cNvPicPr/>
            <p:nvPr/>
          </p:nvPicPr>
          <p:blipFill>
            <a:blip r:embed="rId6" cstate="print"/>
            <a:stretch>
              <a:fillRect/>
            </a:stretch>
          </p:blipFill>
          <p:spPr>
            <a:xfrm>
              <a:off x="2611755" y="2258508"/>
              <a:ext cx="1117624" cy="299389"/>
            </a:xfrm>
            <a:prstGeom prst="rect">
              <a:avLst/>
            </a:prstGeom>
          </p:spPr>
        </p:pic>
      </p:grpSp>
      <p:grpSp>
        <p:nvGrpSpPr>
          <p:cNvPr id="33" name="组合 32"/>
          <p:cNvGrpSpPr/>
          <p:nvPr/>
        </p:nvGrpSpPr>
        <p:grpSpPr>
          <a:xfrm>
            <a:off x="325841" y="235856"/>
            <a:ext cx="2844726" cy="461665"/>
            <a:chOff x="325841" y="375556"/>
            <a:chExt cx="2844726" cy="461665"/>
          </a:xfrm>
        </p:grpSpPr>
        <p:sp>
          <p:nvSpPr>
            <p:cNvPr id="26" name="矩形 25"/>
            <p:cNvSpPr/>
            <p:nvPr/>
          </p:nvSpPr>
          <p:spPr>
            <a:xfrm>
              <a:off x="325841" y="386072"/>
              <a:ext cx="368670" cy="368670"/>
            </a:xfrm>
            <a:prstGeom prst="rect">
              <a:avLst/>
            </a:prstGeom>
            <a:gradFill>
              <a:gsLst>
                <a:gs pos="0">
                  <a:srgbClr val="257DFF"/>
                </a:gs>
                <a:gs pos="100000">
                  <a:srgbClr val="0040A2"/>
                </a:gs>
              </a:gsLst>
              <a:lin ang="2700000" scaled="0"/>
            </a:gra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nvGrpSpPr>
            <p:cNvPr id="27" name="组合 26"/>
            <p:cNvGrpSpPr/>
            <p:nvPr/>
          </p:nvGrpSpPr>
          <p:grpSpPr>
            <a:xfrm>
              <a:off x="911223" y="375556"/>
              <a:ext cx="2259344" cy="461665"/>
              <a:chOff x="975515" y="330140"/>
              <a:chExt cx="2259344" cy="461665"/>
            </a:xfrm>
          </p:grpSpPr>
          <p:sp>
            <p:nvSpPr>
              <p:cNvPr id="28" name="文本框 27"/>
              <p:cNvSpPr txBox="1"/>
              <p:nvPr/>
            </p:nvSpPr>
            <p:spPr>
              <a:xfrm>
                <a:off x="975515" y="330140"/>
                <a:ext cx="1415772" cy="46166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公司简介</a:t>
                </a:r>
                <a:endPar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endParaRPr>
              </a:p>
            </p:txBody>
          </p:sp>
          <p:sp>
            <p:nvSpPr>
              <p:cNvPr id="29" name="文本框 28"/>
              <p:cNvSpPr txBox="1"/>
              <p:nvPr/>
            </p:nvSpPr>
            <p:spPr>
              <a:xfrm>
                <a:off x="2288766" y="554791"/>
                <a:ext cx="946093" cy="21544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rPr>
                  <a:t>Company Profile</a:t>
                </a:r>
                <a:endPar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endParaRPr>
              </a:p>
            </p:txBody>
          </p:sp>
        </p:grpSp>
      </p:grpSp>
      <p:sp>
        <p:nvSpPr>
          <p:cNvPr id="40" name="PA-平行四边形 106"/>
          <p:cNvSpPr/>
          <p:nvPr>
            <p:custDataLst>
              <p:tags r:id="rId7"/>
            </p:custDataLst>
          </p:nvPr>
        </p:nvSpPr>
        <p:spPr>
          <a:xfrm>
            <a:off x="0" y="3511031"/>
            <a:ext cx="4883104" cy="534475"/>
          </a:xfrm>
          <a:prstGeom prst="parallelogram">
            <a:avLst>
              <a:gd name="adj" fmla="val 0"/>
            </a:avLst>
          </a:prstGeom>
          <a:gradFill flip="none" rotWithShape="1">
            <a:gsLst>
              <a:gs pos="93000">
                <a:srgbClr val="0040A2"/>
              </a:gs>
              <a:gs pos="31000">
                <a:srgbClr val="257DFF"/>
              </a:gs>
              <a:gs pos="0">
                <a:srgbClr val="4EECFB">
                  <a:alpha val="0"/>
                </a:srgbClr>
              </a:gs>
            </a:gsLst>
            <a:lin ang="10800000" scaled="1"/>
            <a:tileRect/>
          </a:gradFill>
          <a:ln w="12700" cap="flat" cmpd="sng" algn="ctr">
            <a:noFill/>
            <a:prstDash val="solid"/>
            <a:miter lim="800000"/>
          </a:ln>
          <a:effectLst/>
        </p:spPr>
        <p:txBody>
          <a:bodyPr lIns="121615" tIns="60808" rIns="121615" bIns="60808"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3725" b="0" i="0" u="none" strike="noStrike" kern="0" cap="none" spc="0" normalizeH="0" baseline="0" noProof="0">
              <a:ln>
                <a:noFill/>
              </a:ln>
              <a:solidFill>
                <a:prstClr val="white"/>
              </a:solidFill>
              <a:effectLst/>
              <a:uLnTx/>
              <a:uFillTx/>
              <a:latin typeface="思源宋体 Heavy" panose="02020900000000000000" pitchFamily="18" charset="-122"/>
              <a:ea typeface="思源宋体 Heavy" panose="02020900000000000000" pitchFamily="18" charset="-122"/>
              <a:cs typeface="+mn-cs"/>
            </a:endParaRPr>
          </a:p>
        </p:txBody>
      </p:sp>
      <p:sp>
        <p:nvSpPr>
          <p:cNvPr id="38" name="文本框 37"/>
          <p:cNvSpPr txBox="1"/>
          <p:nvPr/>
        </p:nvSpPr>
        <p:spPr>
          <a:xfrm>
            <a:off x="325024" y="3587394"/>
            <a:ext cx="3590190" cy="381749"/>
          </a:xfrm>
          <a:prstGeom prst="rect">
            <a:avLst/>
          </a:prstGeom>
          <a:noFill/>
        </p:spPr>
        <p:txBody>
          <a:bodyPr wrap="square" anchor="b">
            <a:spAutoFit/>
          </a:bodyPr>
          <a:lstStyle/>
          <a:p>
            <a:pPr algn="just">
              <a:defRPr/>
            </a:pPr>
            <a:r>
              <a:rPr lang="zh-CN" altLang="en-US" b="1" kern="100">
                <a:solidFill>
                  <a:prstClr val="white"/>
                </a:solidFill>
                <a:latin typeface="微软雅黑" panose="020B0503020204020204" pitchFamily="34" charset="-122"/>
              </a:rPr>
              <a:t>内蒙古华磁科技发展有限公司</a:t>
            </a:r>
            <a:endParaRPr lang="zh-CN" altLang="en-US" b="1" kern="100">
              <a:solidFill>
                <a:prstClr val="white"/>
              </a:solidFill>
              <a:latin typeface="微软雅黑" panose="020B0503020204020204" pitchFamily="34" charset="-122"/>
            </a:endParaRPr>
          </a:p>
        </p:txBody>
      </p:sp>
      <p:sp>
        <p:nvSpPr>
          <p:cNvPr id="42" name="文本框 41"/>
          <p:cNvSpPr txBox="1"/>
          <p:nvPr/>
        </p:nvSpPr>
        <p:spPr>
          <a:xfrm>
            <a:off x="6505943" y="3647463"/>
            <a:ext cx="5335905" cy="276999"/>
          </a:xfrm>
          <a:prstGeom prst="rect">
            <a:avLst/>
          </a:prstGeom>
          <a:noFill/>
        </p:spPr>
        <p:txBody>
          <a:bodyPr wrap="square">
            <a:spAutoFit/>
          </a:bodyPr>
          <a:lstStyle/>
          <a:p>
            <a:pPr algn="dist">
              <a:defRPr/>
            </a:pPr>
            <a:r>
              <a:rPr lang="en-US" altLang="zh-CN" sz="1200" b="1" kern="100">
                <a:solidFill>
                  <a:prstClr val="white"/>
                </a:solidFill>
                <a:latin typeface="微软雅黑" panose="020B0503020204020204" pitchFamily="34" charset="-122"/>
              </a:rPr>
              <a:t>Inner Mongolia Huaci Technology Development Co., Ltd</a:t>
            </a:r>
            <a:endParaRPr lang="en-US" altLang="zh-CN" sz="1200" b="1" kern="100">
              <a:solidFill>
                <a:prstClr val="white"/>
              </a:solidFill>
              <a:latin typeface="微软雅黑" panose="020B0503020204020204" pitchFamily="34" charset="-122"/>
            </a:endParaRPr>
          </a:p>
        </p:txBody>
      </p:sp>
      <p:sp>
        <p:nvSpPr>
          <p:cNvPr id="49" name="PA-圆角矩形 118"/>
          <p:cNvSpPr/>
          <p:nvPr>
            <p:custDataLst>
              <p:tags r:id="rId8"/>
            </p:custDataLst>
          </p:nvPr>
        </p:nvSpPr>
        <p:spPr>
          <a:xfrm>
            <a:off x="0" y="3015028"/>
            <a:ext cx="4883104" cy="377304"/>
          </a:xfrm>
          <a:prstGeom prst="roundRect">
            <a:avLst>
              <a:gd name="adj" fmla="val 0"/>
            </a:avLst>
          </a:prstGeom>
          <a:gradFill>
            <a:gsLst>
              <a:gs pos="0">
                <a:srgbClr val="4EECFB"/>
              </a:gs>
              <a:gs pos="90000">
                <a:srgbClr val="0040A2"/>
              </a:gs>
            </a:gsLst>
            <a:lin ang="15000000" scaled="0"/>
          </a:gradFill>
          <a:ln w="12700" cap="flat" cmpd="sng" algn="ctr">
            <a:noFill/>
            <a:prstDash val="solid"/>
            <a:miter lim="800000"/>
          </a:ln>
          <a:effectLst/>
        </p:spPr>
        <p:txBody>
          <a:bodyPr lIns="129616" tIns="64808" rIns="129616" bIns="64808" rtlCol="0" anchor="ctr"/>
          <a:lstStyle/>
          <a:p>
            <a:pPr lvl="0" algn="ctr">
              <a:defRPr/>
            </a:pPr>
            <a:r>
              <a:rPr lang="zh-CN" altLang="en-US" sz="1050" b="1">
                <a:solidFill>
                  <a:schemeClr val="bg1"/>
                </a:solidFill>
                <a:effectLst>
                  <a:outerShdw blurRad="114300" dist="114300" dir="5400000" sx="99000" sy="99000" algn="t" rotWithShape="0">
                    <a:prstClr val="black">
                      <a:alpha val="17000"/>
                    </a:prstClr>
                  </a:outerShdw>
                </a:effectLst>
                <a:ea typeface="思源宋体 CN Heavy" panose="02020900000000000000" pitchFamily="18" charset="-122"/>
              </a:rPr>
              <a:t>位于内蒙古包头市稀土高新区滨河新区大学科技园区</a:t>
            </a:r>
            <a:endParaRPr lang="zh-CN" altLang="en-US" sz="1050" b="1">
              <a:solidFill>
                <a:schemeClr val="bg1"/>
              </a:solidFill>
              <a:effectLst>
                <a:outerShdw blurRad="114300" dist="114300" dir="5400000" sx="99000" sy="99000" algn="t" rotWithShape="0">
                  <a:prstClr val="black">
                    <a:alpha val="17000"/>
                  </a:prstClr>
                </a:outerShdw>
              </a:effectLst>
              <a:ea typeface="思源宋体 CN Heavy" panose="02020900000000000000" pitchFamily="18" charset="-122"/>
            </a:endParaRPr>
          </a:p>
          <a:p>
            <a:pPr lvl="0" algn="ctr">
              <a:defRPr/>
            </a:pPr>
            <a:r>
              <a:rPr lang="en-US" altLang="zh-CN" sz="500" b="1">
                <a:solidFill>
                  <a:schemeClr val="bg1"/>
                </a:solidFill>
                <a:effectLst>
                  <a:outerShdw blurRad="114300" dist="114300" dir="5400000" sx="99000" sy="99000" algn="t" rotWithShape="0">
                    <a:prstClr val="black">
                      <a:alpha val="17000"/>
                    </a:prstClr>
                  </a:outerShdw>
                </a:effectLst>
                <a:ea typeface="思源宋体 CN Heavy" panose="02020900000000000000" pitchFamily="18" charset="-122"/>
              </a:rPr>
              <a:t>Located in Binhe New Area University Science and Technology Park, Rare Earth High tech Zone, Baotou City, Inner Mongolia</a:t>
            </a:r>
            <a:endParaRPr lang="en-US" altLang="zh-CN" sz="500" b="1">
              <a:solidFill>
                <a:schemeClr val="bg1"/>
              </a:solidFill>
              <a:effectLst>
                <a:outerShdw blurRad="114300" dist="114300" dir="5400000" sx="99000" sy="99000" algn="t" rotWithShape="0">
                  <a:prstClr val="black">
                    <a:alpha val="17000"/>
                  </a:prstClr>
                </a:outerShdw>
              </a:effectLst>
              <a:ea typeface="思源宋体 CN Heavy" panose="02020900000000000000" pitchFamily="18" charset="-122"/>
            </a:endParaRPr>
          </a:p>
        </p:txBody>
      </p:sp>
      <p:sp>
        <p:nvSpPr>
          <p:cNvPr id="44" name="文本框 43"/>
          <p:cNvSpPr txBox="1"/>
          <p:nvPr/>
        </p:nvSpPr>
        <p:spPr>
          <a:xfrm>
            <a:off x="325023" y="4045506"/>
            <a:ext cx="4217663" cy="307777"/>
          </a:xfrm>
          <a:prstGeom prst="rect">
            <a:avLst/>
          </a:prstGeom>
          <a:noFill/>
        </p:spPr>
        <p:txBody>
          <a:bodyPr wrap="square">
            <a:spAutoFit/>
          </a:bodyPr>
          <a:lstStyle/>
          <a:p>
            <a:r>
              <a:rPr lang="zh-CN" altLang="en-US" sz="1400" b="1">
                <a:solidFill>
                  <a:srgbClr val="000000"/>
                </a:solidFill>
                <a:effectLst>
                  <a:outerShdw blurRad="114300" dist="114300"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sym typeface="微软雅黑" panose="020B0503020204020204" pitchFamily="34" charset="-122"/>
              </a:rPr>
              <a:t>内蒙古修润科技发展有限公司旗下的子公司</a:t>
            </a:r>
            <a:endParaRPr lang="zh-CN" altLang="en-US" sz="1400" b="1">
              <a:solidFill>
                <a:srgbClr val="000000"/>
              </a:solidFill>
              <a:effectLst>
                <a:outerShdw blurRad="114300" dist="114300"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endParaRPr>
          </a:p>
        </p:txBody>
      </p:sp>
      <p:sp>
        <p:nvSpPr>
          <p:cNvPr id="51" name="文本框 50"/>
          <p:cNvSpPr txBox="1"/>
          <p:nvPr/>
        </p:nvSpPr>
        <p:spPr>
          <a:xfrm>
            <a:off x="6463116" y="4056711"/>
            <a:ext cx="5186971" cy="244682"/>
          </a:xfrm>
          <a:prstGeom prst="rect">
            <a:avLst/>
          </a:prstGeom>
          <a:noFill/>
          <a:effectLst/>
        </p:spPr>
        <p:txBody>
          <a:bodyPr wrap="square" lIns="82296" tIns="41148" rIns="82296" bIns="41148" rtlCol="0">
            <a:spAutoFit/>
          </a:bodyPr>
          <a:lstStyle/>
          <a:p>
            <a:pPr>
              <a:defRPr/>
            </a:pPr>
            <a:r>
              <a:rPr lang="en-US" altLang="zh-CN" sz="1050" b="1">
                <a:solidFill>
                  <a:srgbClr val="000000"/>
                </a:solidFill>
                <a:effectLst>
                  <a:outerShdw blurRad="114300" dist="114300"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rPr>
              <a:t>Subsidiary of Inner Mongolia Xiurun Technology Development Co., Ltd</a:t>
            </a:r>
            <a:endParaRPr lang="en-US" altLang="zh-CN" sz="1050" b="1">
              <a:solidFill>
                <a:srgbClr val="000000"/>
              </a:solidFill>
              <a:effectLst>
                <a:outerShdw blurRad="114300" dist="114300"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endParaRPr>
          </a:p>
        </p:txBody>
      </p:sp>
      <p:sp>
        <p:nvSpPr>
          <p:cNvPr id="114" name="文本框 113"/>
          <p:cNvSpPr txBox="1"/>
          <p:nvPr/>
        </p:nvSpPr>
        <p:spPr>
          <a:xfrm>
            <a:off x="312320" y="4308173"/>
            <a:ext cx="5871664" cy="368300"/>
          </a:xfrm>
          <a:prstGeom prst="rect">
            <a:avLst/>
          </a:prstGeom>
          <a:noFill/>
        </p:spPr>
        <p:txBody>
          <a:bodyPr wrap="square">
            <a:spAutoFit/>
          </a:bodyPr>
          <a:lstStyle/>
          <a:p>
            <a:r>
              <a:rPr lang="zh-CN" altLang="en-US" b="1">
                <a:gradFill flip="none" rotWithShape="1">
                  <a:gsLst>
                    <a:gs pos="100000">
                      <a:srgbClr val="0040A2"/>
                    </a:gs>
                    <a:gs pos="54000">
                      <a:srgbClr val="257DFF"/>
                    </a:gs>
                    <a:gs pos="0">
                      <a:srgbClr val="4EECFB"/>
                    </a:gs>
                  </a:gsLst>
                  <a:lin ang="5400000" scaled="1"/>
                  <a:tileRect/>
                </a:gradFill>
                <a:effectLst>
                  <a:glow rad="101600">
                    <a:srgbClr val="FFFFFF"/>
                  </a:glow>
                </a:effectLst>
                <a:latin typeface="Arial" panose="020B0604020202020204"/>
                <a:ea typeface="微软雅黑" panose="020B0503020204020204" pitchFamily="34" charset="-122"/>
              </a:rPr>
              <a:t>致力于循环水，水质管理领域除垢防垢专业科技公司</a:t>
            </a:r>
            <a:endParaRPr lang="zh-CN" altLang="en-US" b="1">
              <a:gradFill flip="none" rotWithShape="1">
                <a:gsLst>
                  <a:gs pos="100000">
                    <a:srgbClr val="0040A2"/>
                  </a:gs>
                  <a:gs pos="54000">
                    <a:srgbClr val="257DFF"/>
                  </a:gs>
                  <a:gs pos="0">
                    <a:srgbClr val="4EECFB"/>
                  </a:gs>
                </a:gsLst>
                <a:lin ang="5400000" scaled="1"/>
                <a:tileRect/>
              </a:gradFill>
              <a:effectLst>
                <a:glow rad="101600">
                  <a:srgbClr val="FFFFFF"/>
                </a:glow>
              </a:effectLst>
              <a:latin typeface="Arial" panose="020B0604020202020204"/>
              <a:ea typeface="微软雅黑" panose="020B0503020204020204" pitchFamily="34" charset="-122"/>
            </a:endParaRPr>
          </a:p>
        </p:txBody>
      </p:sp>
      <p:sp>
        <p:nvSpPr>
          <p:cNvPr id="115" name="文本框 114"/>
          <p:cNvSpPr txBox="1"/>
          <p:nvPr/>
        </p:nvSpPr>
        <p:spPr>
          <a:xfrm>
            <a:off x="6463116" y="4308173"/>
            <a:ext cx="5548093" cy="415498"/>
          </a:xfrm>
          <a:prstGeom prst="rect">
            <a:avLst/>
          </a:prstGeom>
          <a:noFill/>
        </p:spPr>
        <p:txBody>
          <a:bodyPr wrap="square">
            <a:spAutoFit/>
          </a:bodyPr>
          <a:lstStyle/>
          <a:p>
            <a:r>
              <a:rPr lang="en-US" altLang="zh-CN" sz="1050" b="1">
                <a:gradFill flip="none" rotWithShape="1">
                  <a:gsLst>
                    <a:gs pos="100000">
                      <a:srgbClr val="0040A2"/>
                    </a:gs>
                    <a:gs pos="54000">
                      <a:srgbClr val="257DFF"/>
                    </a:gs>
                    <a:gs pos="0">
                      <a:srgbClr val="4EECFB"/>
                    </a:gs>
                  </a:gsLst>
                  <a:lin ang="5400000" scaled="1"/>
                  <a:tileRect/>
                </a:gradFill>
                <a:effectLst>
                  <a:glow rad="101600">
                    <a:schemeClr val="bg1"/>
                  </a:glow>
                </a:effectLst>
              </a:rPr>
              <a:t>Dedicated to the field of circulating water and water quality management, we are a professional technology company specializing in scale removal and prevention</a:t>
            </a:r>
            <a:endParaRPr lang="zh-CN" altLang="en-US" sz="1050" b="1">
              <a:gradFill flip="none" rotWithShape="1">
                <a:gsLst>
                  <a:gs pos="100000">
                    <a:srgbClr val="0040A2"/>
                  </a:gs>
                  <a:gs pos="54000">
                    <a:srgbClr val="257DFF"/>
                  </a:gs>
                  <a:gs pos="0">
                    <a:srgbClr val="4EECFB"/>
                  </a:gs>
                </a:gsLst>
                <a:lin ang="5400000" scaled="1"/>
                <a:tileRect/>
              </a:gradFill>
              <a:effectLst>
                <a:glow rad="101600">
                  <a:schemeClr val="bg1"/>
                </a:glow>
              </a:effectLst>
            </a:endParaRPr>
          </a:p>
        </p:txBody>
      </p:sp>
      <p:sp>
        <p:nvSpPr>
          <p:cNvPr id="96" name="文本框 95"/>
          <p:cNvSpPr txBox="1"/>
          <p:nvPr/>
        </p:nvSpPr>
        <p:spPr>
          <a:xfrm>
            <a:off x="325020" y="4765433"/>
            <a:ext cx="5943805" cy="583750"/>
          </a:xfrm>
          <a:prstGeom prst="rect">
            <a:avLst/>
          </a:prstGeom>
          <a:noFill/>
        </p:spPr>
        <p:txBody>
          <a:bodyPr wrap="square" lIns="0" tIns="0" rIns="0" bIns="0">
            <a:spAutoFit/>
          </a:bodyPr>
          <a:lstStyle/>
          <a:p>
            <a:pPr marR="5080">
              <a:lnSpc>
                <a:spcPct val="120000"/>
              </a:lnSpc>
              <a:spcBef>
                <a:spcPts val="90"/>
              </a:spcBef>
            </a:pPr>
            <a:r>
              <a:rPr lang="zh-CN" altLang="en-US" sz="10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内蒙古华磁科技发展有限公司在</a:t>
            </a: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循环水、水质管理领域有独立的知识产权，与国家级下属单位包头市稀土研究院合作，是</a:t>
            </a:r>
            <a:r>
              <a:rPr lang="zh-CN" altLang="en-US" sz="1200" b="1" dirty="0">
                <a:gradFill flip="none" rotWithShape="1">
                  <a:gsLst>
                    <a:gs pos="0">
                      <a:srgbClr val="257DFF"/>
                    </a:gs>
                    <a:gs pos="100000">
                      <a:srgbClr val="0040A2"/>
                    </a:gs>
                  </a:gsLst>
                  <a:lin ang="5400000" scaled="1"/>
                  <a:tileRect/>
                </a:gradFill>
                <a:latin typeface="微软雅黑" panose="020B0503020204020204" pitchFamily="34" charset="-122"/>
                <a:ea typeface="微软雅黑" panose="020B0503020204020204" pitchFamily="34" charset="-122"/>
                <a:sym typeface="微软雅黑" panose="020B0503020204020204" pitchFamily="34" charset="-122"/>
              </a:rPr>
              <a:t>内蒙古唯一一家利用稀土永磁技术</a:t>
            </a: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成功处理循环水系统的专业企业，经过十余年的实践经验得出科技研究成果。</a:t>
            </a:r>
            <a:endPar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7" name="文本框 116"/>
          <p:cNvSpPr txBox="1"/>
          <p:nvPr/>
        </p:nvSpPr>
        <p:spPr>
          <a:xfrm>
            <a:off x="6463115" y="4765433"/>
            <a:ext cx="5548095" cy="487634"/>
          </a:xfrm>
          <a:prstGeom prst="rect">
            <a:avLst/>
          </a:prstGeom>
          <a:noFill/>
          <a:effectLst/>
        </p:spPr>
        <p:txBody>
          <a:bodyPr wrap="square" lIns="0" tIns="0" rIns="0" bIns="0">
            <a:spAutoFit/>
          </a:bodyPr>
          <a:lstStyle/>
          <a:p>
            <a:pPr marR="5080">
              <a:lnSpc>
                <a:spcPct val="120000"/>
              </a:lnSpc>
              <a:spcBef>
                <a:spcPts val="90"/>
              </a:spcBef>
            </a:pPr>
            <a:r>
              <a:rPr lang="en-US" altLang="zh-CN" sz="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Inner Mongolia Huaci Technology Development Co., Ltd. has independent intellectual property rights in the fields of circulating water and water quality management. It cooperates with Baotou Rare Earth Research Institute, a national level subsidiary, and</a:t>
            </a:r>
            <a:r>
              <a:rPr lang="en-US" altLang="zh-CN" sz="6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a:t>
            </a:r>
            <a:r>
              <a:rPr lang="en-US" altLang="zh-CN" sz="700" b="1">
                <a:gradFill flip="none" rotWithShape="1">
                  <a:gsLst>
                    <a:gs pos="0">
                      <a:srgbClr val="257DFF"/>
                    </a:gs>
                    <a:gs pos="100000">
                      <a:srgbClr val="0040A2"/>
                    </a:gs>
                  </a:gsLst>
                  <a:lin ang="5400000" scaled="1"/>
                  <a:tileRect/>
                </a:gradFill>
                <a:latin typeface="微软雅黑" panose="020B0503020204020204" pitchFamily="34" charset="-122"/>
                <a:ea typeface="微软雅黑" panose="020B0503020204020204" pitchFamily="34" charset="-122"/>
                <a:sym typeface="微软雅黑" panose="020B0503020204020204" pitchFamily="34" charset="-122"/>
              </a:rPr>
              <a:t>is the only professional enterprise in Inner Mongolia that has successfully treated circulating water systems using rare earth permanent magnet technology</a:t>
            </a:r>
            <a:r>
              <a:rPr lang="en-US" altLang="zh-CN" sz="7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a:t>
            </a:r>
            <a:r>
              <a:rPr lang="en-US" altLang="zh-CN" sz="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After more than ten years of practical experience, it has obtained scientific and technological research results.</a:t>
            </a:r>
            <a:endParaRPr lang="en-US" altLang="zh-CN" sz="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4" name="文本框 93"/>
          <p:cNvSpPr txBox="1"/>
          <p:nvPr/>
        </p:nvSpPr>
        <p:spPr>
          <a:xfrm>
            <a:off x="325021" y="5437111"/>
            <a:ext cx="5948490" cy="723018"/>
          </a:xfrm>
          <a:prstGeom prst="rect">
            <a:avLst/>
          </a:prstGeom>
          <a:noFill/>
        </p:spPr>
        <p:txBody>
          <a:bodyPr wrap="square" lIns="0" tIns="0" rIns="0" bIns="0">
            <a:spAutoFit/>
          </a:bodyPr>
          <a:lstStyle/>
          <a:p>
            <a:pPr marR="5080">
              <a:lnSpc>
                <a:spcPct val="120000"/>
              </a:lnSpc>
              <a:spcBef>
                <a:spcPts val="90"/>
              </a:spcBef>
            </a:pPr>
            <a:r>
              <a:rPr lang="zh-CN" altLang="en-US" sz="10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内蒙古华磁科技发展有限公司现</a:t>
            </a: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已成功研发应用稀土永磁除垢防垢设备，广泛应用于热力，电厂，化工，冶炼、酒店等</a:t>
            </a:r>
            <a:r>
              <a:rPr lang="zh-CN" altLang="en-US" sz="10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领域；自</a:t>
            </a:r>
            <a:r>
              <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2014</a:t>
            </a: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年至今陆续与内蒙古自治区、河北省、山西省、辽宁省、黑龙江省、吉林省、天津、新疆、甘肃省、陕西省等全国多家知名企业进行深度合作，为各企业提供专业有效的循环水除垢防垢高新技术服务，效果显著并获得一致</a:t>
            </a:r>
            <a:r>
              <a:rPr lang="zh-CN" altLang="en-US" sz="10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认可。</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8" name="文本框 117"/>
          <p:cNvSpPr txBox="1"/>
          <p:nvPr/>
        </p:nvSpPr>
        <p:spPr>
          <a:xfrm>
            <a:off x="6463115" y="5437111"/>
            <a:ext cx="5548095" cy="655372"/>
          </a:xfrm>
          <a:prstGeom prst="rect">
            <a:avLst/>
          </a:prstGeom>
          <a:noFill/>
          <a:effectLst/>
        </p:spPr>
        <p:txBody>
          <a:bodyPr wrap="square" lIns="0" tIns="0" rIns="0" bIns="0">
            <a:spAutoFit/>
          </a:bodyPr>
          <a:lstStyle/>
          <a:p>
            <a:pPr marR="5080">
              <a:lnSpc>
                <a:spcPct val="120000"/>
              </a:lnSpc>
              <a:spcBef>
                <a:spcPts val="90"/>
              </a:spcBef>
            </a:pPr>
            <a:r>
              <a:rPr lang="en-US" altLang="zh-CN" sz="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Inner Mongolia Huaci Technology Development Co., Ltd. has successfully developed and applied rare earth permanent magnet descaling and anti scaling equipment, which is widely used in thermal, power plant, chemical, smelting, hotel and other fields; Since 2014, we have successively established deep cooperation with many well-known enterprises across the country, including Inner Mongolia Autonomous Region, Hebei Province, Shanxi Province, Liaoning Province, Heilongjiang Province, Jilin Province, Tianjin, Xinjiang, Gansu Province, Shaanxi Province, etc., to provide professional and effective high-tech services for the removal and prevention of scale in circulating water. The results have been significant and have been unanimously recognized.</a:t>
            </a:r>
            <a:endParaRPr lang="en-US" altLang="zh-CN" sz="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5" name="文本框 94"/>
          <p:cNvSpPr txBox="1"/>
          <p:nvPr/>
        </p:nvSpPr>
        <p:spPr>
          <a:xfrm>
            <a:off x="325020" y="6248058"/>
            <a:ext cx="5943803" cy="424412"/>
          </a:xfrm>
          <a:prstGeom prst="rect">
            <a:avLst/>
          </a:prstGeom>
          <a:noFill/>
        </p:spPr>
        <p:txBody>
          <a:bodyPr wrap="square" lIns="0" tIns="0" rIns="0" bIns="0">
            <a:spAutoFit/>
          </a:bodyPr>
          <a:lstStyle/>
          <a:p>
            <a:pPr marR="5080">
              <a:lnSpc>
                <a:spcPct val="120000"/>
              </a:lnSpc>
              <a:spcBef>
                <a:spcPts val="90"/>
              </a:spcBef>
            </a:pPr>
            <a:r>
              <a:rPr lang="zh-CN" altLang="en-US" sz="10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稀土永磁除</a:t>
            </a: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垢防垢设备在循环水系统中实现了</a:t>
            </a:r>
            <a:r>
              <a:rPr lang="zh-CN" altLang="en-US" sz="1200" b="1" dirty="0">
                <a:gradFill flip="none" rotWithShape="1">
                  <a:gsLst>
                    <a:gs pos="0">
                      <a:srgbClr val="257DFF"/>
                    </a:gs>
                    <a:gs pos="100000">
                      <a:srgbClr val="0040A2"/>
                    </a:gs>
                  </a:gsLst>
                  <a:lin ang="5400000" scaled="1"/>
                  <a:tileRect/>
                </a:gradFill>
                <a:latin typeface="微软雅黑" panose="020B0503020204020204" pitchFamily="34" charset="-122"/>
                <a:ea typeface="微软雅黑" panose="020B0503020204020204" pitchFamily="34" charset="-122"/>
                <a:sym typeface="微软雅黑" panose="020B0503020204020204" pitchFamily="34" charset="-122"/>
              </a:rPr>
              <a:t>高效率、低耗能、零添加、零排放、</a:t>
            </a: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以及</a:t>
            </a:r>
            <a:r>
              <a:rPr lang="zh-CN" altLang="en-US" sz="1200" b="1" dirty="0">
                <a:gradFill flip="none" rotWithShape="1">
                  <a:gsLst>
                    <a:gs pos="0">
                      <a:srgbClr val="257DFF"/>
                    </a:gs>
                    <a:gs pos="100000">
                      <a:srgbClr val="0040A2"/>
                    </a:gs>
                  </a:gsLst>
                  <a:lin ang="5400000" scaled="1"/>
                  <a:tileRect/>
                </a:gradFill>
                <a:latin typeface="微软雅黑" panose="020B0503020204020204" pitchFamily="34" charset="-122"/>
                <a:ea typeface="微软雅黑" panose="020B0503020204020204" pitchFamily="34" charset="-122"/>
                <a:sym typeface="微软雅黑" panose="020B0503020204020204" pitchFamily="34" charset="-122"/>
              </a:rPr>
              <a:t>操作便捷化</a:t>
            </a: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等方面获得了极大的成功，为节能环保事业做出突出贡献。</a:t>
            </a:r>
            <a:endPar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0" name="文本框 119"/>
          <p:cNvSpPr txBox="1"/>
          <p:nvPr/>
        </p:nvSpPr>
        <p:spPr>
          <a:xfrm>
            <a:off x="6463115" y="6248058"/>
            <a:ext cx="5548095" cy="359907"/>
          </a:xfrm>
          <a:prstGeom prst="rect">
            <a:avLst/>
          </a:prstGeom>
          <a:noFill/>
          <a:effectLst/>
        </p:spPr>
        <p:txBody>
          <a:bodyPr wrap="square" lIns="0" tIns="0" rIns="0" bIns="0">
            <a:spAutoFit/>
          </a:bodyPr>
          <a:lstStyle/>
          <a:p>
            <a:pPr marR="5080">
              <a:lnSpc>
                <a:spcPct val="120000"/>
              </a:lnSpc>
              <a:spcBef>
                <a:spcPts val="90"/>
              </a:spcBef>
            </a:pPr>
            <a:r>
              <a:rPr lang="en-US" altLang="zh-CN" sz="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The rare earth permanent magnet descaling and anti scaling equipment has achieved </a:t>
            </a:r>
            <a:r>
              <a:rPr lang="en-US" altLang="zh-CN" sz="700" b="1">
                <a:gradFill flip="none" rotWithShape="1">
                  <a:gsLst>
                    <a:gs pos="0">
                      <a:srgbClr val="257DFF"/>
                    </a:gs>
                    <a:gs pos="100000">
                      <a:srgbClr val="0040A2"/>
                    </a:gs>
                  </a:gsLst>
                  <a:lin ang="5400000" scaled="1"/>
                  <a:tileRect/>
                </a:gradFill>
                <a:latin typeface="微软雅黑" panose="020B0503020204020204" pitchFamily="34" charset="-122"/>
                <a:ea typeface="微软雅黑" panose="020B0503020204020204" pitchFamily="34" charset="-122"/>
                <a:sym typeface="微软雅黑" panose="020B0503020204020204" pitchFamily="34" charset="-122"/>
              </a:rPr>
              <a:t>great success in the circulating water system in terms of high efficiency, low energy consumption, zero addition, zero emission, and convenient operation</a:t>
            </a:r>
            <a:r>
              <a:rPr lang="en-US" altLang="zh-CN" sz="7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a:t>
            </a:r>
            <a:r>
              <a:rPr lang="en-US" altLang="zh-CN" sz="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making outstanding contributions to energy conservation and environmental protection.</a:t>
            </a:r>
            <a:endParaRPr lang="en-US" altLang="zh-CN" sz="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 name="矩形 2"/>
          <p:cNvSpPr/>
          <p:nvPr/>
        </p:nvSpPr>
        <p:spPr>
          <a:xfrm>
            <a:off x="0" y="912125"/>
            <a:ext cx="12192000" cy="1181797"/>
          </a:xfrm>
          <a:prstGeom prst="rect">
            <a:avLst/>
          </a:prstGeom>
          <a:gradFill flip="none" rotWithShape="1">
            <a:gsLst>
              <a:gs pos="0">
                <a:srgbClr val="257DFF"/>
              </a:gs>
              <a:gs pos="71000">
                <a:srgbClr val="00A1FF">
                  <a:alpha val="0"/>
                </a:srgbClr>
              </a:gs>
            </a:gsLst>
            <a:lin ang="54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形状 58"/>
          <p:cNvSpPr/>
          <p:nvPr/>
        </p:nvSpPr>
        <p:spPr bwMode="auto">
          <a:xfrm>
            <a:off x="8808044" y="1008633"/>
            <a:ext cx="536250" cy="577500"/>
          </a:xfrm>
          <a:custGeom>
            <a:avLst/>
            <a:gdLst>
              <a:gd name="connsiteX0" fmla="*/ 290512 w 371475"/>
              <a:gd name="connsiteY0" fmla="*/ 396875 h 400050"/>
              <a:gd name="connsiteX1" fmla="*/ 292100 w 371475"/>
              <a:gd name="connsiteY1" fmla="*/ 400050 h 400050"/>
              <a:gd name="connsiteX2" fmla="*/ 290512 w 371475"/>
              <a:gd name="connsiteY2" fmla="*/ 400050 h 400050"/>
              <a:gd name="connsiteX3" fmla="*/ 293688 w 371475"/>
              <a:gd name="connsiteY3" fmla="*/ 396081 h 400050"/>
              <a:gd name="connsiteX4" fmla="*/ 296863 w 371475"/>
              <a:gd name="connsiteY4" fmla="*/ 400050 h 400050"/>
              <a:gd name="connsiteX5" fmla="*/ 293688 w 371475"/>
              <a:gd name="connsiteY5" fmla="*/ 396875 h 400050"/>
              <a:gd name="connsiteX6" fmla="*/ 285750 w 371475"/>
              <a:gd name="connsiteY6" fmla="*/ 392113 h 400050"/>
              <a:gd name="connsiteX7" fmla="*/ 287338 w 371475"/>
              <a:gd name="connsiteY7" fmla="*/ 392113 h 400050"/>
              <a:gd name="connsiteX8" fmla="*/ 287338 w 371475"/>
              <a:gd name="connsiteY8" fmla="*/ 395288 h 400050"/>
              <a:gd name="connsiteX9" fmla="*/ 289152 w 371475"/>
              <a:gd name="connsiteY9" fmla="*/ 389844 h 400050"/>
              <a:gd name="connsiteX10" fmla="*/ 290513 w 371475"/>
              <a:gd name="connsiteY10" fmla="*/ 390525 h 400050"/>
              <a:gd name="connsiteX11" fmla="*/ 293688 w 371475"/>
              <a:gd name="connsiteY11" fmla="*/ 395287 h 400050"/>
              <a:gd name="connsiteX12" fmla="*/ 293688 w 371475"/>
              <a:gd name="connsiteY12" fmla="*/ 396081 h 400050"/>
              <a:gd name="connsiteX13" fmla="*/ 290513 w 371475"/>
              <a:gd name="connsiteY13" fmla="*/ 392112 h 400050"/>
              <a:gd name="connsiteX14" fmla="*/ 285750 w 371475"/>
              <a:gd name="connsiteY14" fmla="*/ 384175 h 400050"/>
              <a:gd name="connsiteX15" fmla="*/ 289152 w 371475"/>
              <a:gd name="connsiteY15" fmla="*/ 389844 h 400050"/>
              <a:gd name="connsiteX16" fmla="*/ 287338 w 371475"/>
              <a:gd name="connsiteY16" fmla="*/ 388937 h 400050"/>
              <a:gd name="connsiteX17" fmla="*/ 285750 w 371475"/>
              <a:gd name="connsiteY17" fmla="*/ 385762 h 400050"/>
              <a:gd name="connsiteX18" fmla="*/ 164571 w 371475"/>
              <a:gd name="connsiteY18" fmla="*/ 382588 h 400050"/>
              <a:gd name="connsiteX19" fmla="*/ 165100 w 371475"/>
              <a:gd name="connsiteY19" fmla="*/ 384175 h 400050"/>
              <a:gd name="connsiteX20" fmla="*/ 163512 w 371475"/>
              <a:gd name="connsiteY20" fmla="*/ 385763 h 400050"/>
              <a:gd name="connsiteX21" fmla="*/ 277019 w 371475"/>
              <a:gd name="connsiteY21" fmla="*/ 377827 h 400050"/>
              <a:gd name="connsiteX22" fmla="*/ 279400 w 371475"/>
              <a:gd name="connsiteY22" fmla="*/ 381001 h 400050"/>
              <a:gd name="connsiteX23" fmla="*/ 282575 w 371475"/>
              <a:gd name="connsiteY23" fmla="*/ 385763 h 400050"/>
              <a:gd name="connsiteX24" fmla="*/ 285750 w 371475"/>
              <a:gd name="connsiteY24" fmla="*/ 390526 h 400050"/>
              <a:gd name="connsiteX25" fmla="*/ 282575 w 371475"/>
              <a:gd name="connsiteY25" fmla="*/ 388938 h 400050"/>
              <a:gd name="connsiteX26" fmla="*/ 280987 w 371475"/>
              <a:gd name="connsiteY26" fmla="*/ 385763 h 400050"/>
              <a:gd name="connsiteX27" fmla="*/ 163512 w 371475"/>
              <a:gd name="connsiteY27" fmla="*/ 376237 h 400050"/>
              <a:gd name="connsiteX28" fmla="*/ 165100 w 371475"/>
              <a:gd name="connsiteY28" fmla="*/ 376237 h 400050"/>
              <a:gd name="connsiteX29" fmla="*/ 165100 w 371475"/>
              <a:gd name="connsiteY29" fmla="*/ 379412 h 400050"/>
              <a:gd name="connsiteX30" fmla="*/ 165100 w 371475"/>
              <a:gd name="connsiteY30" fmla="*/ 381000 h 400050"/>
              <a:gd name="connsiteX31" fmla="*/ 164571 w 371475"/>
              <a:gd name="connsiteY31" fmla="*/ 382588 h 400050"/>
              <a:gd name="connsiteX32" fmla="*/ 163512 w 371475"/>
              <a:gd name="connsiteY32" fmla="*/ 379412 h 400050"/>
              <a:gd name="connsiteX33" fmla="*/ 203200 w 371475"/>
              <a:gd name="connsiteY33" fmla="*/ 374650 h 400050"/>
              <a:gd name="connsiteX34" fmla="*/ 206375 w 371475"/>
              <a:gd name="connsiteY34" fmla="*/ 376238 h 400050"/>
              <a:gd name="connsiteX35" fmla="*/ 203200 w 371475"/>
              <a:gd name="connsiteY35" fmla="*/ 376238 h 400050"/>
              <a:gd name="connsiteX36" fmla="*/ 271462 w 371475"/>
              <a:gd name="connsiteY36" fmla="*/ 369888 h 400050"/>
              <a:gd name="connsiteX37" fmla="*/ 276225 w 371475"/>
              <a:gd name="connsiteY37" fmla="*/ 376238 h 400050"/>
              <a:gd name="connsiteX38" fmla="*/ 277019 w 371475"/>
              <a:gd name="connsiteY38" fmla="*/ 377827 h 400050"/>
              <a:gd name="connsiteX39" fmla="*/ 274637 w 371475"/>
              <a:gd name="connsiteY39" fmla="*/ 374650 h 400050"/>
              <a:gd name="connsiteX40" fmla="*/ 242887 w 371475"/>
              <a:gd name="connsiteY40" fmla="*/ 368300 h 400050"/>
              <a:gd name="connsiteX41" fmla="*/ 244475 w 371475"/>
              <a:gd name="connsiteY41" fmla="*/ 368300 h 400050"/>
              <a:gd name="connsiteX42" fmla="*/ 244475 w 371475"/>
              <a:gd name="connsiteY42" fmla="*/ 369888 h 400050"/>
              <a:gd name="connsiteX43" fmla="*/ 242887 w 371475"/>
              <a:gd name="connsiteY43" fmla="*/ 369888 h 400050"/>
              <a:gd name="connsiteX44" fmla="*/ 200025 w 371475"/>
              <a:gd name="connsiteY44" fmla="*/ 368300 h 400050"/>
              <a:gd name="connsiteX45" fmla="*/ 201613 w 371475"/>
              <a:gd name="connsiteY45" fmla="*/ 369887 h 400050"/>
              <a:gd name="connsiteX46" fmla="*/ 201613 w 371475"/>
              <a:gd name="connsiteY46" fmla="*/ 373063 h 400050"/>
              <a:gd name="connsiteX47" fmla="*/ 200025 w 371475"/>
              <a:gd name="connsiteY47" fmla="*/ 373063 h 400050"/>
              <a:gd name="connsiteX48" fmla="*/ 196850 w 371475"/>
              <a:gd name="connsiteY48" fmla="*/ 369887 h 400050"/>
              <a:gd name="connsiteX49" fmla="*/ 200025 w 371475"/>
              <a:gd name="connsiteY49" fmla="*/ 369887 h 400050"/>
              <a:gd name="connsiteX50" fmla="*/ 195262 w 371475"/>
              <a:gd name="connsiteY50" fmla="*/ 365125 h 400050"/>
              <a:gd name="connsiteX51" fmla="*/ 196850 w 371475"/>
              <a:gd name="connsiteY51" fmla="*/ 365125 h 400050"/>
              <a:gd name="connsiteX52" fmla="*/ 196850 w 371475"/>
              <a:gd name="connsiteY52" fmla="*/ 368300 h 400050"/>
              <a:gd name="connsiteX53" fmla="*/ 195262 w 371475"/>
              <a:gd name="connsiteY53" fmla="*/ 368300 h 400050"/>
              <a:gd name="connsiteX54" fmla="*/ 239184 w 371475"/>
              <a:gd name="connsiteY54" fmla="*/ 363538 h 400050"/>
              <a:gd name="connsiteX55" fmla="*/ 239713 w 371475"/>
              <a:gd name="connsiteY55" fmla="*/ 363538 h 400050"/>
              <a:gd name="connsiteX56" fmla="*/ 239713 w 371475"/>
              <a:gd name="connsiteY56" fmla="*/ 365126 h 400050"/>
              <a:gd name="connsiteX57" fmla="*/ 269875 w 371475"/>
              <a:gd name="connsiteY57" fmla="*/ 360363 h 400050"/>
              <a:gd name="connsiteX58" fmla="*/ 274638 w 371475"/>
              <a:gd name="connsiteY58" fmla="*/ 363538 h 400050"/>
              <a:gd name="connsiteX59" fmla="*/ 271463 w 371475"/>
              <a:gd name="connsiteY59" fmla="*/ 363538 h 400050"/>
              <a:gd name="connsiteX60" fmla="*/ 266700 w 371475"/>
              <a:gd name="connsiteY60" fmla="*/ 360363 h 400050"/>
              <a:gd name="connsiteX61" fmla="*/ 269875 w 371475"/>
              <a:gd name="connsiteY61" fmla="*/ 363538 h 400050"/>
              <a:gd name="connsiteX62" fmla="*/ 266700 w 371475"/>
              <a:gd name="connsiteY62" fmla="*/ 363538 h 400050"/>
              <a:gd name="connsiteX63" fmla="*/ 238125 w 371475"/>
              <a:gd name="connsiteY63" fmla="*/ 360363 h 400050"/>
              <a:gd name="connsiteX64" fmla="*/ 239184 w 371475"/>
              <a:gd name="connsiteY64" fmla="*/ 363538 h 400050"/>
              <a:gd name="connsiteX65" fmla="*/ 238125 w 371475"/>
              <a:gd name="connsiteY65" fmla="*/ 363538 h 400050"/>
              <a:gd name="connsiteX66" fmla="*/ 46037 w 371475"/>
              <a:gd name="connsiteY66" fmla="*/ 360362 h 400050"/>
              <a:gd name="connsiteX67" fmla="*/ 47625 w 371475"/>
              <a:gd name="connsiteY67" fmla="*/ 360362 h 400050"/>
              <a:gd name="connsiteX68" fmla="*/ 47625 w 371475"/>
              <a:gd name="connsiteY68" fmla="*/ 363538 h 400050"/>
              <a:gd name="connsiteX69" fmla="*/ 46037 w 371475"/>
              <a:gd name="connsiteY69" fmla="*/ 363538 h 400050"/>
              <a:gd name="connsiteX70" fmla="*/ 274638 w 371475"/>
              <a:gd name="connsiteY70" fmla="*/ 354013 h 400050"/>
              <a:gd name="connsiteX71" fmla="*/ 276225 w 371475"/>
              <a:gd name="connsiteY71" fmla="*/ 358775 h 400050"/>
              <a:gd name="connsiteX72" fmla="*/ 274638 w 371475"/>
              <a:gd name="connsiteY72" fmla="*/ 357188 h 400050"/>
              <a:gd name="connsiteX73" fmla="*/ 266700 w 371475"/>
              <a:gd name="connsiteY73" fmla="*/ 354013 h 400050"/>
              <a:gd name="connsiteX74" fmla="*/ 269875 w 371475"/>
              <a:gd name="connsiteY74" fmla="*/ 357188 h 400050"/>
              <a:gd name="connsiteX75" fmla="*/ 269875 w 371475"/>
              <a:gd name="connsiteY75" fmla="*/ 358775 h 400050"/>
              <a:gd name="connsiteX76" fmla="*/ 266700 w 371475"/>
              <a:gd name="connsiteY76" fmla="*/ 357188 h 400050"/>
              <a:gd name="connsiteX77" fmla="*/ 250825 w 371475"/>
              <a:gd name="connsiteY77" fmla="*/ 354013 h 400050"/>
              <a:gd name="connsiteX78" fmla="*/ 254000 w 371475"/>
              <a:gd name="connsiteY78" fmla="*/ 354013 h 400050"/>
              <a:gd name="connsiteX79" fmla="*/ 255588 w 371475"/>
              <a:gd name="connsiteY79" fmla="*/ 357188 h 400050"/>
              <a:gd name="connsiteX80" fmla="*/ 255588 w 371475"/>
              <a:gd name="connsiteY80" fmla="*/ 358775 h 400050"/>
              <a:gd name="connsiteX81" fmla="*/ 258763 w 371475"/>
              <a:gd name="connsiteY81" fmla="*/ 360363 h 400050"/>
              <a:gd name="connsiteX82" fmla="*/ 260350 w 371475"/>
              <a:gd name="connsiteY82" fmla="*/ 365125 h 400050"/>
              <a:gd name="connsiteX83" fmla="*/ 263525 w 371475"/>
              <a:gd name="connsiteY83" fmla="*/ 368300 h 400050"/>
              <a:gd name="connsiteX84" fmla="*/ 260350 w 371475"/>
              <a:gd name="connsiteY84" fmla="*/ 368300 h 400050"/>
              <a:gd name="connsiteX85" fmla="*/ 258763 w 371475"/>
              <a:gd name="connsiteY85" fmla="*/ 365125 h 400050"/>
              <a:gd name="connsiteX86" fmla="*/ 255588 w 371475"/>
              <a:gd name="connsiteY86" fmla="*/ 363538 h 400050"/>
              <a:gd name="connsiteX87" fmla="*/ 254000 w 371475"/>
              <a:gd name="connsiteY87" fmla="*/ 358775 h 400050"/>
              <a:gd name="connsiteX88" fmla="*/ 265113 w 371475"/>
              <a:gd name="connsiteY88" fmla="*/ 351632 h 400050"/>
              <a:gd name="connsiteX89" fmla="*/ 266700 w 371475"/>
              <a:gd name="connsiteY89" fmla="*/ 354013 h 400050"/>
              <a:gd name="connsiteX90" fmla="*/ 265113 w 371475"/>
              <a:gd name="connsiteY90" fmla="*/ 352425 h 400050"/>
              <a:gd name="connsiteX91" fmla="*/ 263525 w 371475"/>
              <a:gd name="connsiteY91" fmla="*/ 347663 h 400050"/>
              <a:gd name="connsiteX92" fmla="*/ 265113 w 371475"/>
              <a:gd name="connsiteY92" fmla="*/ 349250 h 400050"/>
              <a:gd name="connsiteX93" fmla="*/ 265113 w 371475"/>
              <a:gd name="connsiteY93" fmla="*/ 351632 h 400050"/>
              <a:gd name="connsiteX94" fmla="*/ 263525 w 371475"/>
              <a:gd name="connsiteY94" fmla="*/ 349250 h 400050"/>
              <a:gd name="connsiteX95" fmla="*/ 82550 w 371475"/>
              <a:gd name="connsiteY95" fmla="*/ 344488 h 400050"/>
              <a:gd name="connsiteX96" fmla="*/ 82550 w 371475"/>
              <a:gd name="connsiteY96" fmla="*/ 346075 h 400050"/>
              <a:gd name="connsiteX97" fmla="*/ 79375 w 371475"/>
              <a:gd name="connsiteY97" fmla="*/ 347663 h 400050"/>
              <a:gd name="connsiteX98" fmla="*/ 69850 w 371475"/>
              <a:gd name="connsiteY98" fmla="*/ 341313 h 400050"/>
              <a:gd name="connsiteX99" fmla="*/ 69850 w 371475"/>
              <a:gd name="connsiteY99" fmla="*/ 342900 h 400050"/>
              <a:gd name="connsiteX100" fmla="*/ 68262 w 371475"/>
              <a:gd name="connsiteY100" fmla="*/ 346076 h 400050"/>
              <a:gd name="connsiteX101" fmla="*/ 66675 w 371475"/>
              <a:gd name="connsiteY101" fmla="*/ 349251 h 400050"/>
              <a:gd name="connsiteX102" fmla="*/ 66675 w 371475"/>
              <a:gd name="connsiteY102" fmla="*/ 347663 h 400050"/>
              <a:gd name="connsiteX103" fmla="*/ 66675 w 371475"/>
              <a:gd name="connsiteY103" fmla="*/ 346076 h 400050"/>
              <a:gd name="connsiteX104" fmla="*/ 68262 w 371475"/>
              <a:gd name="connsiteY104" fmla="*/ 342900 h 400050"/>
              <a:gd name="connsiteX105" fmla="*/ 47625 w 371475"/>
              <a:gd name="connsiteY105" fmla="*/ 338138 h 400050"/>
              <a:gd name="connsiteX106" fmla="*/ 49213 w 371475"/>
              <a:gd name="connsiteY106" fmla="*/ 338138 h 400050"/>
              <a:gd name="connsiteX107" fmla="*/ 49213 w 371475"/>
              <a:gd name="connsiteY107" fmla="*/ 341313 h 400050"/>
              <a:gd name="connsiteX108" fmla="*/ 47625 w 371475"/>
              <a:gd name="connsiteY108" fmla="*/ 341313 h 400050"/>
              <a:gd name="connsiteX109" fmla="*/ 271462 w 371475"/>
              <a:gd name="connsiteY109" fmla="*/ 338137 h 400050"/>
              <a:gd name="connsiteX110" fmla="*/ 274638 w 371475"/>
              <a:gd name="connsiteY110" fmla="*/ 338137 h 400050"/>
              <a:gd name="connsiteX111" fmla="*/ 274638 w 371475"/>
              <a:gd name="connsiteY111" fmla="*/ 341312 h 400050"/>
              <a:gd name="connsiteX112" fmla="*/ 274638 w 371475"/>
              <a:gd name="connsiteY112" fmla="*/ 342900 h 400050"/>
              <a:gd name="connsiteX113" fmla="*/ 274638 w 371475"/>
              <a:gd name="connsiteY113" fmla="*/ 346075 h 400050"/>
              <a:gd name="connsiteX114" fmla="*/ 271462 w 371475"/>
              <a:gd name="connsiteY114" fmla="*/ 346075 h 400050"/>
              <a:gd name="connsiteX115" fmla="*/ 269875 w 371475"/>
              <a:gd name="connsiteY115" fmla="*/ 346075 h 400050"/>
              <a:gd name="connsiteX116" fmla="*/ 269875 w 371475"/>
              <a:gd name="connsiteY116" fmla="*/ 342900 h 400050"/>
              <a:gd name="connsiteX117" fmla="*/ 271462 w 371475"/>
              <a:gd name="connsiteY117" fmla="*/ 342900 h 400050"/>
              <a:gd name="connsiteX118" fmla="*/ 269875 w 371475"/>
              <a:gd name="connsiteY118" fmla="*/ 341312 h 400050"/>
              <a:gd name="connsiteX119" fmla="*/ 271462 w 371475"/>
              <a:gd name="connsiteY119" fmla="*/ 341312 h 400050"/>
              <a:gd name="connsiteX120" fmla="*/ 279400 w 371475"/>
              <a:gd name="connsiteY120" fmla="*/ 336550 h 400050"/>
              <a:gd name="connsiteX121" fmla="*/ 280988 w 371475"/>
              <a:gd name="connsiteY121" fmla="*/ 336550 h 400050"/>
              <a:gd name="connsiteX122" fmla="*/ 280988 w 371475"/>
              <a:gd name="connsiteY122" fmla="*/ 338138 h 400050"/>
              <a:gd name="connsiteX123" fmla="*/ 266700 w 371475"/>
              <a:gd name="connsiteY123" fmla="*/ 330200 h 400050"/>
              <a:gd name="connsiteX124" fmla="*/ 269875 w 371475"/>
              <a:gd name="connsiteY124" fmla="*/ 331787 h 400050"/>
              <a:gd name="connsiteX125" fmla="*/ 271462 w 371475"/>
              <a:gd name="connsiteY125" fmla="*/ 331787 h 400050"/>
              <a:gd name="connsiteX126" fmla="*/ 274638 w 371475"/>
              <a:gd name="connsiteY126" fmla="*/ 333375 h 400050"/>
              <a:gd name="connsiteX127" fmla="*/ 274638 w 371475"/>
              <a:gd name="connsiteY127" fmla="*/ 331788 h 400050"/>
              <a:gd name="connsiteX128" fmla="*/ 276225 w 371475"/>
              <a:gd name="connsiteY128" fmla="*/ 336550 h 400050"/>
              <a:gd name="connsiteX129" fmla="*/ 276225 w 371475"/>
              <a:gd name="connsiteY129" fmla="*/ 338137 h 400050"/>
              <a:gd name="connsiteX130" fmla="*/ 274638 w 371475"/>
              <a:gd name="connsiteY130" fmla="*/ 338137 h 400050"/>
              <a:gd name="connsiteX131" fmla="*/ 274638 w 371475"/>
              <a:gd name="connsiteY131" fmla="*/ 336550 h 400050"/>
              <a:gd name="connsiteX132" fmla="*/ 269875 w 371475"/>
              <a:gd name="connsiteY132" fmla="*/ 333375 h 400050"/>
              <a:gd name="connsiteX133" fmla="*/ 266700 w 371475"/>
              <a:gd name="connsiteY133" fmla="*/ 331787 h 400050"/>
              <a:gd name="connsiteX134" fmla="*/ 280987 w 371475"/>
              <a:gd name="connsiteY134" fmla="*/ 288925 h 400050"/>
              <a:gd name="connsiteX135" fmla="*/ 282574 w 371475"/>
              <a:gd name="connsiteY135" fmla="*/ 288925 h 400050"/>
              <a:gd name="connsiteX136" fmla="*/ 285750 w 371475"/>
              <a:gd name="connsiteY136" fmla="*/ 288925 h 400050"/>
              <a:gd name="connsiteX137" fmla="*/ 285750 w 371475"/>
              <a:gd name="connsiteY137" fmla="*/ 290512 h 400050"/>
              <a:gd name="connsiteX138" fmla="*/ 287337 w 371475"/>
              <a:gd name="connsiteY138" fmla="*/ 293687 h 400050"/>
              <a:gd name="connsiteX139" fmla="*/ 287337 w 371475"/>
              <a:gd name="connsiteY139" fmla="*/ 295275 h 400050"/>
              <a:gd name="connsiteX140" fmla="*/ 287337 w 371475"/>
              <a:gd name="connsiteY140" fmla="*/ 298450 h 400050"/>
              <a:gd name="connsiteX141" fmla="*/ 287337 w 371475"/>
              <a:gd name="connsiteY141" fmla="*/ 300038 h 400050"/>
              <a:gd name="connsiteX142" fmla="*/ 285750 w 371475"/>
              <a:gd name="connsiteY142" fmla="*/ 300038 h 400050"/>
              <a:gd name="connsiteX143" fmla="*/ 282574 w 371475"/>
              <a:gd name="connsiteY143" fmla="*/ 301625 h 400050"/>
              <a:gd name="connsiteX144" fmla="*/ 282574 w 371475"/>
              <a:gd name="connsiteY144" fmla="*/ 304800 h 400050"/>
              <a:gd name="connsiteX145" fmla="*/ 280987 w 371475"/>
              <a:gd name="connsiteY145" fmla="*/ 306388 h 400050"/>
              <a:gd name="connsiteX146" fmla="*/ 279400 w 371475"/>
              <a:gd name="connsiteY146" fmla="*/ 306388 h 400050"/>
              <a:gd name="connsiteX147" fmla="*/ 276224 w 371475"/>
              <a:gd name="connsiteY147" fmla="*/ 306388 h 400050"/>
              <a:gd name="connsiteX148" fmla="*/ 274637 w 371475"/>
              <a:gd name="connsiteY148" fmla="*/ 309563 h 400050"/>
              <a:gd name="connsiteX149" fmla="*/ 274637 w 371475"/>
              <a:gd name="connsiteY149" fmla="*/ 300038 h 400050"/>
              <a:gd name="connsiteX150" fmla="*/ 274637 w 371475"/>
              <a:gd name="connsiteY150" fmla="*/ 298450 h 400050"/>
              <a:gd name="connsiteX151" fmla="*/ 276224 w 371475"/>
              <a:gd name="connsiteY151" fmla="*/ 295275 h 400050"/>
              <a:gd name="connsiteX152" fmla="*/ 279400 w 371475"/>
              <a:gd name="connsiteY152" fmla="*/ 293687 h 400050"/>
              <a:gd name="connsiteX153" fmla="*/ 279400 w 371475"/>
              <a:gd name="connsiteY153" fmla="*/ 290512 h 400050"/>
              <a:gd name="connsiteX154" fmla="*/ 280987 w 371475"/>
              <a:gd name="connsiteY154" fmla="*/ 290512 h 400050"/>
              <a:gd name="connsiteX155" fmla="*/ 368300 w 371475"/>
              <a:gd name="connsiteY155" fmla="*/ 241300 h 400050"/>
              <a:gd name="connsiteX156" fmla="*/ 371475 w 371475"/>
              <a:gd name="connsiteY156" fmla="*/ 241300 h 400050"/>
              <a:gd name="connsiteX157" fmla="*/ 371475 w 371475"/>
              <a:gd name="connsiteY157" fmla="*/ 242888 h 400050"/>
              <a:gd name="connsiteX158" fmla="*/ 368300 w 371475"/>
              <a:gd name="connsiteY158" fmla="*/ 242888 h 400050"/>
              <a:gd name="connsiteX159" fmla="*/ 360364 w 371475"/>
              <a:gd name="connsiteY159" fmla="*/ 227015 h 400050"/>
              <a:gd name="connsiteX160" fmla="*/ 361950 w 371475"/>
              <a:gd name="connsiteY160" fmla="*/ 230188 h 400050"/>
              <a:gd name="connsiteX161" fmla="*/ 366713 w 371475"/>
              <a:gd name="connsiteY161" fmla="*/ 239713 h 400050"/>
              <a:gd name="connsiteX162" fmla="*/ 366713 w 371475"/>
              <a:gd name="connsiteY162" fmla="*/ 241300 h 400050"/>
              <a:gd name="connsiteX163" fmla="*/ 365126 w 371475"/>
              <a:gd name="connsiteY163" fmla="*/ 241300 h 400050"/>
              <a:gd name="connsiteX164" fmla="*/ 365126 w 371475"/>
              <a:gd name="connsiteY164" fmla="*/ 239713 h 400050"/>
              <a:gd name="connsiteX165" fmla="*/ 361950 w 371475"/>
              <a:gd name="connsiteY165" fmla="*/ 239713 h 400050"/>
              <a:gd name="connsiteX166" fmla="*/ 360363 w 371475"/>
              <a:gd name="connsiteY166" fmla="*/ 239713 h 400050"/>
              <a:gd name="connsiteX167" fmla="*/ 361950 w 371475"/>
              <a:gd name="connsiteY167" fmla="*/ 236538 h 400050"/>
              <a:gd name="connsiteX168" fmla="*/ 360363 w 371475"/>
              <a:gd name="connsiteY168" fmla="*/ 236538 h 400050"/>
              <a:gd name="connsiteX169" fmla="*/ 361950 w 371475"/>
              <a:gd name="connsiteY169" fmla="*/ 234950 h 400050"/>
              <a:gd name="connsiteX170" fmla="*/ 361950 w 371475"/>
              <a:gd name="connsiteY170" fmla="*/ 231775 h 400050"/>
              <a:gd name="connsiteX171" fmla="*/ 359569 w 371475"/>
              <a:gd name="connsiteY171" fmla="*/ 225425 h 400050"/>
              <a:gd name="connsiteX172" fmla="*/ 360363 w 371475"/>
              <a:gd name="connsiteY172" fmla="*/ 225425 h 400050"/>
              <a:gd name="connsiteX173" fmla="*/ 360363 w 371475"/>
              <a:gd name="connsiteY173" fmla="*/ 227013 h 400050"/>
              <a:gd name="connsiteX174" fmla="*/ 361950 w 371475"/>
              <a:gd name="connsiteY174" fmla="*/ 215900 h 400050"/>
              <a:gd name="connsiteX175" fmla="*/ 365126 w 371475"/>
              <a:gd name="connsiteY175" fmla="*/ 215900 h 400050"/>
              <a:gd name="connsiteX176" fmla="*/ 361950 w 371475"/>
              <a:gd name="connsiteY176" fmla="*/ 219075 h 400050"/>
              <a:gd name="connsiteX177" fmla="*/ 360363 w 371475"/>
              <a:gd name="connsiteY177" fmla="*/ 219075 h 400050"/>
              <a:gd name="connsiteX178" fmla="*/ 334962 w 371475"/>
              <a:gd name="connsiteY178" fmla="*/ 196850 h 400050"/>
              <a:gd name="connsiteX179" fmla="*/ 339725 w 371475"/>
              <a:gd name="connsiteY179" fmla="*/ 198438 h 400050"/>
              <a:gd name="connsiteX180" fmla="*/ 338137 w 371475"/>
              <a:gd name="connsiteY180" fmla="*/ 198438 h 400050"/>
              <a:gd name="connsiteX181" fmla="*/ 330200 w 371475"/>
              <a:gd name="connsiteY181" fmla="*/ 193675 h 400050"/>
              <a:gd name="connsiteX182" fmla="*/ 334962 w 371475"/>
              <a:gd name="connsiteY182" fmla="*/ 196850 h 400050"/>
              <a:gd name="connsiteX183" fmla="*/ 333375 w 371475"/>
              <a:gd name="connsiteY183" fmla="*/ 196850 h 400050"/>
              <a:gd name="connsiteX184" fmla="*/ 322262 w 371475"/>
              <a:gd name="connsiteY184" fmla="*/ 192088 h 400050"/>
              <a:gd name="connsiteX185" fmla="*/ 323850 w 371475"/>
              <a:gd name="connsiteY185" fmla="*/ 192088 h 400050"/>
              <a:gd name="connsiteX186" fmla="*/ 328612 w 371475"/>
              <a:gd name="connsiteY186" fmla="*/ 193675 h 400050"/>
              <a:gd name="connsiteX187" fmla="*/ 325437 w 371475"/>
              <a:gd name="connsiteY187" fmla="*/ 193675 h 400050"/>
              <a:gd name="connsiteX188" fmla="*/ 323850 w 371475"/>
              <a:gd name="connsiteY188" fmla="*/ 193675 h 400050"/>
              <a:gd name="connsiteX189" fmla="*/ 3175 w 371475"/>
              <a:gd name="connsiteY189" fmla="*/ 192088 h 400050"/>
              <a:gd name="connsiteX190" fmla="*/ 4763 w 371475"/>
              <a:gd name="connsiteY190" fmla="*/ 192088 h 400050"/>
              <a:gd name="connsiteX191" fmla="*/ 7938 w 371475"/>
              <a:gd name="connsiteY191" fmla="*/ 193675 h 400050"/>
              <a:gd name="connsiteX192" fmla="*/ 9525 w 371475"/>
              <a:gd name="connsiteY192" fmla="*/ 192088 h 400050"/>
              <a:gd name="connsiteX193" fmla="*/ 9525 w 371475"/>
              <a:gd name="connsiteY193" fmla="*/ 193675 h 400050"/>
              <a:gd name="connsiteX194" fmla="*/ 11113 w 371475"/>
              <a:gd name="connsiteY194" fmla="*/ 193675 h 400050"/>
              <a:gd name="connsiteX195" fmla="*/ 14288 w 371475"/>
              <a:gd name="connsiteY195" fmla="*/ 193675 h 400050"/>
              <a:gd name="connsiteX196" fmla="*/ 15875 w 371475"/>
              <a:gd name="connsiteY196" fmla="*/ 193675 h 400050"/>
              <a:gd name="connsiteX197" fmla="*/ 20638 w 371475"/>
              <a:gd name="connsiteY197" fmla="*/ 193675 h 400050"/>
              <a:gd name="connsiteX198" fmla="*/ 25400 w 371475"/>
              <a:gd name="connsiteY198" fmla="*/ 193675 h 400050"/>
              <a:gd name="connsiteX199" fmla="*/ 26988 w 371475"/>
              <a:gd name="connsiteY199" fmla="*/ 193675 h 400050"/>
              <a:gd name="connsiteX200" fmla="*/ 26988 w 371475"/>
              <a:gd name="connsiteY200" fmla="*/ 196850 h 400050"/>
              <a:gd name="connsiteX201" fmla="*/ 25400 w 371475"/>
              <a:gd name="connsiteY201" fmla="*/ 196850 h 400050"/>
              <a:gd name="connsiteX202" fmla="*/ 23813 w 371475"/>
              <a:gd name="connsiteY202" fmla="*/ 198438 h 400050"/>
              <a:gd name="connsiteX203" fmla="*/ 20638 w 371475"/>
              <a:gd name="connsiteY203" fmla="*/ 198438 h 400050"/>
              <a:gd name="connsiteX204" fmla="*/ 20638 w 371475"/>
              <a:gd name="connsiteY204" fmla="*/ 200025 h 400050"/>
              <a:gd name="connsiteX205" fmla="*/ 20638 w 371475"/>
              <a:gd name="connsiteY205" fmla="*/ 203200 h 400050"/>
              <a:gd name="connsiteX206" fmla="*/ 19050 w 371475"/>
              <a:gd name="connsiteY206" fmla="*/ 203200 h 400050"/>
              <a:gd name="connsiteX207" fmla="*/ 15875 w 371475"/>
              <a:gd name="connsiteY207" fmla="*/ 203200 h 400050"/>
              <a:gd name="connsiteX208" fmla="*/ 14288 w 371475"/>
              <a:gd name="connsiteY208" fmla="*/ 204788 h 400050"/>
              <a:gd name="connsiteX209" fmla="*/ 11113 w 371475"/>
              <a:gd name="connsiteY209" fmla="*/ 204788 h 400050"/>
              <a:gd name="connsiteX210" fmla="*/ 7938 w 371475"/>
              <a:gd name="connsiteY210" fmla="*/ 204788 h 400050"/>
              <a:gd name="connsiteX211" fmla="*/ 4763 w 371475"/>
              <a:gd name="connsiteY211" fmla="*/ 207963 h 400050"/>
              <a:gd name="connsiteX212" fmla="*/ 3175 w 371475"/>
              <a:gd name="connsiteY212" fmla="*/ 207963 h 400050"/>
              <a:gd name="connsiteX213" fmla="*/ 0 w 371475"/>
              <a:gd name="connsiteY213" fmla="*/ 207963 h 400050"/>
              <a:gd name="connsiteX214" fmla="*/ 0 w 371475"/>
              <a:gd name="connsiteY214" fmla="*/ 204788 h 400050"/>
              <a:gd name="connsiteX215" fmla="*/ 0 w 371475"/>
              <a:gd name="connsiteY215" fmla="*/ 203200 h 400050"/>
              <a:gd name="connsiteX216" fmla="*/ 0 w 371475"/>
              <a:gd name="connsiteY216" fmla="*/ 198438 h 400050"/>
              <a:gd name="connsiteX217" fmla="*/ 0 w 371475"/>
              <a:gd name="connsiteY217" fmla="*/ 196850 h 400050"/>
              <a:gd name="connsiteX218" fmla="*/ 0 w 371475"/>
              <a:gd name="connsiteY218" fmla="*/ 193675 h 400050"/>
              <a:gd name="connsiteX219" fmla="*/ 3175 w 371475"/>
              <a:gd name="connsiteY219" fmla="*/ 193675 h 400050"/>
              <a:gd name="connsiteX220" fmla="*/ 9525 w 371475"/>
              <a:gd name="connsiteY220" fmla="*/ 180976 h 400050"/>
              <a:gd name="connsiteX221" fmla="*/ 11112 w 371475"/>
              <a:gd name="connsiteY221" fmla="*/ 180976 h 400050"/>
              <a:gd name="connsiteX222" fmla="*/ 14288 w 371475"/>
              <a:gd name="connsiteY222" fmla="*/ 180976 h 400050"/>
              <a:gd name="connsiteX223" fmla="*/ 15875 w 371475"/>
              <a:gd name="connsiteY223" fmla="*/ 182563 h 400050"/>
              <a:gd name="connsiteX224" fmla="*/ 19050 w 371475"/>
              <a:gd name="connsiteY224" fmla="*/ 184151 h 400050"/>
              <a:gd name="connsiteX225" fmla="*/ 15875 w 371475"/>
              <a:gd name="connsiteY225" fmla="*/ 184151 h 400050"/>
              <a:gd name="connsiteX226" fmla="*/ 14288 w 371475"/>
              <a:gd name="connsiteY226" fmla="*/ 184151 h 400050"/>
              <a:gd name="connsiteX227" fmla="*/ 11112 w 371475"/>
              <a:gd name="connsiteY227" fmla="*/ 182563 h 400050"/>
              <a:gd name="connsiteX228" fmla="*/ 4762 w 371475"/>
              <a:gd name="connsiteY228" fmla="*/ 177800 h 400050"/>
              <a:gd name="connsiteX229" fmla="*/ 7938 w 371475"/>
              <a:gd name="connsiteY229" fmla="*/ 177800 h 400050"/>
              <a:gd name="connsiteX230" fmla="*/ 9525 w 371475"/>
              <a:gd name="connsiteY230" fmla="*/ 180976 h 400050"/>
              <a:gd name="connsiteX231" fmla="*/ 7938 w 371475"/>
              <a:gd name="connsiteY231" fmla="*/ 180976 h 400050"/>
              <a:gd name="connsiteX232" fmla="*/ 4762 w 371475"/>
              <a:gd name="connsiteY232" fmla="*/ 180976 h 400050"/>
              <a:gd name="connsiteX233" fmla="*/ 0 w 371475"/>
              <a:gd name="connsiteY233" fmla="*/ 176213 h 400050"/>
              <a:gd name="connsiteX234" fmla="*/ 3175 w 371475"/>
              <a:gd name="connsiteY234" fmla="*/ 177800 h 400050"/>
              <a:gd name="connsiteX235" fmla="*/ 0 w 371475"/>
              <a:gd name="connsiteY235" fmla="*/ 177800 h 400050"/>
              <a:gd name="connsiteX236" fmla="*/ 319088 w 371475"/>
              <a:gd name="connsiteY236" fmla="*/ 173037 h 400050"/>
              <a:gd name="connsiteX237" fmla="*/ 322263 w 371475"/>
              <a:gd name="connsiteY237" fmla="*/ 173037 h 400050"/>
              <a:gd name="connsiteX238" fmla="*/ 322263 w 371475"/>
              <a:gd name="connsiteY238" fmla="*/ 176212 h 400050"/>
              <a:gd name="connsiteX239" fmla="*/ 319088 w 371475"/>
              <a:gd name="connsiteY239" fmla="*/ 176212 h 400050"/>
              <a:gd name="connsiteX240" fmla="*/ 317500 w 371475"/>
              <a:gd name="connsiteY240" fmla="*/ 173037 h 400050"/>
              <a:gd name="connsiteX241" fmla="*/ 319088 w 371475"/>
              <a:gd name="connsiteY241" fmla="*/ 173037 h 400050"/>
              <a:gd name="connsiteX242" fmla="*/ 317500 w 371475"/>
              <a:gd name="connsiteY242" fmla="*/ 176212 h 400050"/>
              <a:gd name="connsiteX243" fmla="*/ 73025 w 371475"/>
              <a:gd name="connsiteY243" fmla="*/ 139700 h 400050"/>
              <a:gd name="connsiteX244" fmla="*/ 74613 w 371475"/>
              <a:gd name="connsiteY244" fmla="*/ 139700 h 400050"/>
              <a:gd name="connsiteX245" fmla="*/ 74613 w 371475"/>
              <a:gd name="connsiteY245" fmla="*/ 141287 h 400050"/>
              <a:gd name="connsiteX246" fmla="*/ 69850 w 371475"/>
              <a:gd name="connsiteY246" fmla="*/ 136525 h 400050"/>
              <a:gd name="connsiteX247" fmla="*/ 73025 w 371475"/>
              <a:gd name="connsiteY247" fmla="*/ 139700 h 400050"/>
              <a:gd name="connsiteX248" fmla="*/ 69850 w 371475"/>
              <a:gd name="connsiteY248" fmla="*/ 139700 h 400050"/>
              <a:gd name="connsiteX249" fmla="*/ 66675 w 371475"/>
              <a:gd name="connsiteY249" fmla="*/ 114300 h 400050"/>
              <a:gd name="connsiteX250" fmla="*/ 68263 w 371475"/>
              <a:gd name="connsiteY250" fmla="*/ 119062 h 400050"/>
              <a:gd name="connsiteX251" fmla="*/ 66675 w 371475"/>
              <a:gd name="connsiteY251" fmla="*/ 117475 h 400050"/>
              <a:gd name="connsiteX252" fmla="*/ 58738 w 371475"/>
              <a:gd name="connsiteY252" fmla="*/ 107950 h 400050"/>
              <a:gd name="connsiteX253" fmla="*/ 61913 w 371475"/>
              <a:gd name="connsiteY253" fmla="*/ 109537 h 400050"/>
              <a:gd name="connsiteX254" fmla="*/ 63500 w 371475"/>
              <a:gd name="connsiteY254" fmla="*/ 109537 h 400050"/>
              <a:gd name="connsiteX255" fmla="*/ 63500 w 371475"/>
              <a:gd name="connsiteY255" fmla="*/ 112712 h 400050"/>
              <a:gd name="connsiteX256" fmla="*/ 66675 w 371475"/>
              <a:gd name="connsiteY256" fmla="*/ 114300 h 400050"/>
              <a:gd name="connsiteX257" fmla="*/ 63500 w 371475"/>
              <a:gd name="connsiteY257" fmla="*/ 114300 h 400050"/>
              <a:gd name="connsiteX258" fmla="*/ 61913 w 371475"/>
              <a:gd name="connsiteY258" fmla="*/ 112712 h 400050"/>
              <a:gd name="connsiteX259" fmla="*/ 57150 w 371475"/>
              <a:gd name="connsiteY259" fmla="*/ 106362 h 400050"/>
              <a:gd name="connsiteX260" fmla="*/ 58738 w 371475"/>
              <a:gd name="connsiteY260" fmla="*/ 107950 h 400050"/>
              <a:gd name="connsiteX261" fmla="*/ 57150 w 371475"/>
              <a:gd name="connsiteY261" fmla="*/ 107950 h 400050"/>
              <a:gd name="connsiteX262" fmla="*/ 258762 w 371475"/>
              <a:gd name="connsiteY262" fmla="*/ 85725 h 400050"/>
              <a:gd name="connsiteX263" fmla="*/ 258762 w 371475"/>
              <a:gd name="connsiteY263" fmla="*/ 87313 h 400050"/>
              <a:gd name="connsiteX264" fmla="*/ 255587 w 371475"/>
              <a:gd name="connsiteY264" fmla="*/ 90488 h 400050"/>
              <a:gd name="connsiteX265" fmla="*/ 260350 w 371475"/>
              <a:gd name="connsiteY265" fmla="*/ 80963 h 400050"/>
              <a:gd name="connsiteX266" fmla="*/ 263525 w 371475"/>
              <a:gd name="connsiteY266" fmla="*/ 80963 h 400050"/>
              <a:gd name="connsiteX267" fmla="*/ 260350 w 371475"/>
              <a:gd name="connsiteY267" fmla="*/ 82550 h 400050"/>
              <a:gd name="connsiteX268" fmla="*/ 258762 w 371475"/>
              <a:gd name="connsiteY268" fmla="*/ 85725 h 400050"/>
              <a:gd name="connsiteX269" fmla="*/ 258762 w 371475"/>
              <a:gd name="connsiteY269" fmla="*/ 82550 h 400050"/>
              <a:gd name="connsiteX270" fmla="*/ 117475 w 371475"/>
              <a:gd name="connsiteY270" fmla="*/ 74613 h 400050"/>
              <a:gd name="connsiteX271" fmla="*/ 120650 w 371475"/>
              <a:gd name="connsiteY271" fmla="*/ 74613 h 400050"/>
              <a:gd name="connsiteX272" fmla="*/ 120650 w 371475"/>
              <a:gd name="connsiteY272" fmla="*/ 76201 h 400050"/>
              <a:gd name="connsiteX273" fmla="*/ 117475 w 371475"/>
              <a:gd name="connsiteY273" fmla="*/ 76201 h 400050"/>
              <a:gd name="connsiteX274" fmla="*/ 217488 w 371475"/>
              <a:gd name="connsiteY274" fmla="*/ 69850 h 400050"/>
              <a:gd name="connsiteX275" fmla="*/ 219075 w 371475"/>
              <a:gd name="connsiteY275" fmla="*/ 69850 h 400050"/>
              <a:gd name="connsiteX276" fmla="*/ 219075 w 371475"/>
              <a:gd name="connsiteY276" fmla="*/ 74612 h 400050"/>
              <a:gd name="connsiteX277" fmla="*/ 219075 w 371475"/>
              <a:gd name="connsiteY277" fmla="*/ 82550 h 400050"/>
              <a:gd name="connsiteX278" fmla="*/ 217488 w 371475"/>
              <a:gd name="connsiteY278" fmla="*/ 82550 h 400050"/>
              <a:gd name="connsiteX279" fmla="*/ 217488 w 371475"/>
              <a:gd name="connsiteY279" fmla="*/ 80962 h 400050"/>
              <a:gd name="connsiteX280" fmla="*/ 215900 w 371475"/>
              <a:gd name="connsiteY280" fmla="*/ 80962 h 400050"/>
              <a:gd name="connsiteX281" fmla="*/ 215900 w 371475"/>
              <a:gd name="connsiteY281" fmla="*/ 77787 h 400050"/>
              <a:gd name="connsiteX282" fmla="*/ 215900 w 371475"/>
              <a:gd name="connsiteY282" fmla="*/ 76200 h 400050"/>
              <a:gd name="connsiteX283" fmla="*/ 215900 w 371475"/>
              <a:gd name="connsiteY283" fmla="*/ 74612 h 400050"/>
              <a:gd name="connsiteX284" fmla="*/ 215900 w 371475"/>
              <a:gd name="connsiteY284" fmla="*/ 71437 h 400050"/>
              <a:gd name="connsiteX285" fmla="*/ 217488 w 371475"/>
              <a:gd name="connsiteY285" fmla="*/ 71437 h 400050"/>
              <a:gd name="connsiteX286" fmla="*/ 179387 w 371475"/>
              <a:gd name="connsiteY286" fmla="*/ 66675 h 400050"/>
              <a:gd name="connsiteX287" fmla="*/ 180975 w 371475"/>
              <a:gd name="connsiteY287" fmla="*/ 74613 h 400050"/>
              <a:gd name="connsiteX288" fmla="*/ 179387 w 371475"/>
              <a:gd name="connsiteY288" fmla="*/ 74613 h 400050"/>
              <a:gd name="connsiteX289" fmla="*/ 141288 w 371475"/>
              <a:gd name="connsiteY289" fmla="*/ 49212 h 400050"/>
              <a:gd name="connsiteX290" fmla="*/ 142875 w 371475"/>
              <a:gd name="connsiteY290" fmla="*/ 50800 h 400050"/>
              <a:gd name="connsiteX291" fmla="*/ 142875 w 371475"/>
              <a:gd name="connsiteY291" fmla="*/ 53975 h 400050"/>
              <a:gd name="connsiteX292" fmla="*/ 147638 w 371475"/>
              <a:gd name="connsiteY292" fmla="*/ 55562 h 400050"/>
              <a:gd name="connsiteX293" fmla="*/ 147638 w 371475"/>
              <a:gd name="connsiteY293" fmla="*/ 60325 h 400050"/>
              <a:gd name="connsiteX294" fmla="*/ 149225 w 371475"/>
              <a:gd name="connsiteY294" fmla="*/ 61912 h 400050"/>
              <a:gd name="connsiteX295" fmla="*/ 149225 w 371475"/>
              <a:gd name="connsiteY295" fmla="*/ 65087 h 400050"/>
              <a:gd name="connsiteX296" fmla="*/ 149225 w 371475"/>
              <a:gd name="connsiteY296" fmla="*/ 66675 h 400050"/>
              <a:gd name="connsiteX297" fmla="*/ 152400 w 371475"/>
              <a:gd name="connsiteY297" fmla="*/ 66675 h 400050"/>
              <a:gd name="connsiteX298" fmla="*/ 153988 w 371475"/>
              <a:gd name="connsiteY298" fmla="*/ 69850 h 400050"/>
              <a:gd name="connsiteX299" fmla="*/ 153988 w 371475"/>
              <a:gd name="connsiteY299" fmla="*/ 71437 h 400050"/>
              <a:gd name="connsiteX300" fmla="*/ 153988 w 371475"/>
              <a:gd name="connsiteY300" fmla="*/ 76200 h 400050"/>
              <a:gd name="connsiteX301" fmla="*/ 157163 w 371475"/>
              <a:gd name="connsiteY301" fmla="*/ 77787 h 400050"/>
              <a:gd name="connsiteX302" fmla="*/ 158750 w 371475"/>
              <a:gd name="connsiteY302" fmla="*/ 76200 h 400050"/>
              <a:gd name="connsiteX303" fmla="*/ 160338 w 371475"/>
              <a:gd name="connsiteY303" fmla="*/ 74612 h 400050"/>
              <a:gd name="connsiteX304" fmla="*/ 160338 w 371475"/>
              <a:gd name="connsiteY304" fmla="*/ 76200 h 400050"/>
              <a:gd name="connsiteX305" fmla="*/ 158750 w 371475"/>
              <a:gd name="connsiteY305" fmla="*/ 77787 h 400050"/>
              <a:gd name="connsiteX306" fmla="*/ 157163 w 371475"/>
              <a:gd name="connsiteY306" fmla="*/ 80962 h 400050"/>
              <a:gd name="connsiteX307" fmla="*/ 157163 w 371475"/>
              <a:gd name="connsiteY307" fmla="*/ 82550 h 400050"/>
              <a:gd name="connsiteX308" fmla="*/ 158750 w 371475"/>
              <a:gd name="connsiteY308" fmla="*/ 85725 h 400050"/>
              <a:gd name="connsiteX309" fmla="*/ 158750 w 371475"/>
              <a:gd name="connsiteY309" fmla="*/ 87312 h 400050"/>
              <a:gd name="connsiteX310" fmla="*/ 158750 w 371475"/>
              <a:gd name="connsiteY310" fmla="*/ 90487 h 400050"/>
              <a:gd name="connsiteX311" fmla="*/ 160338 w 371475"/>
              <a:gd name="connsiteY311" fmla="*/ 90487 h 400050"/>
              <a:gd name="connsiteX312" fmla="*/ 163513 w 371475"/>
              <a:gd name="connsiteY312" fmla="*/ 87312 h 400050"/>
              <a:gd name="connsiteX313" fmla="*/ 168275 w 371475"/>
              <a:gd name="connsiteY313" fmla="*/ 85725 h 400050"/>
              <a:gd name="connsiteX314" fmla="*/ 169863 w 371475"/>
              <a:gd name="connsiteY314" fmla="*/ 85725 h 400050"/>
              <a:gd name="connsiteX315" fmla="*/ 173038 w 371475"/>
              <a:gd name="connsiteY315" fmla="*/ 85725 h 400050"/>
              <a:gd name="connsiteX316" fmla="*/ 174625 w 371475"/>
              <a:gd name="connsiteY316" fmla="*/ 85725 h 400050"/>
              <a:gd name="connsiteX317" fmla="*/ 176213 w 371475"/>
              <a:gd name="connsiteY317" fmla="*/ 87312 h 400050"/>
              <a:gd name="connsiteX318" fmla="*/ 179388 w 371475"/>
              <a:gd name="connsiteY318" fmla="*/ 90487 h 400050"/>
              <a:gd name="connsiteX319" fmla="*/ 180975 w 371475"/>
              <a:gd name="connsiteY319" fmla="*/ 90487 h 400050"/>
              <a:gd name="connsiteX320" fmla="*/ 184150 w 371475"/>
              <a:gd name="connsiteY320" fmla="*/ 87312 h 400050"/>
              <a:gd name="connsiteX321" fmla="*/ 184150 w 371475"/>
              <a:gd name="connsiteY321" fmla="*/ 85725 h 400050"/>
              <a:gd name="connsiteX322" fmla="*/ 184150 w 371475"/>
              <a:gd name="connsiteY322" fmla="*/ 82550 h 400050"/>
              <a:gd name="connsiteX323" fmla="*/ 184150 w 371475"/>
              <a:gd name="connsiteY323" fmla="*/ 80962 h 400050"/>
              <a:gd name="connsiteX324" fmla="*/ 185738 w 371475"/>
              <a:gd name="connsiteY324" fmla="*/ 77787 h 400050"/>
              <a:gd name="connsiteX325" fmla="*/ 185738 w 371475"/>
              <a:gd name="connsiteY325" fmla="*/ 76200 h 400050"/>
              <a:gd name="connsiteX326" fmla="*/ 190500 w 371475"/>
              <a:gd name="connsiteY326" fmla="*/ 76200 h 400050"/>
              <a:gd name="connsiteX327" fmla="*/ 192088 w 371475"/>
              <a:gd name="connsiteY327" fmla="*/ 77787 h 400050"/>
              <a:gd name="connsiteX328" fmla="*/ 196850 w 371475"/>
              <a:gd name="connsiteY328" fmla="*/ 77787 h 400050"/>
              <a:gd name="connsiteX329" fmla="*/ 201613 w 371475"/>
              <a:gd name="connsiteY329" fmla="*/ 80962 h 400050"/>
              <a:gd name="connsiteX330" fmla="*/ 203200 w 371475"/>
              <a:gd name="connsiteY330" fmla="*/ 80962 h 400050"/>
              <a:gd name="connsiteX331" fmla="*/ 206375 w 371475"/>
              <a:gd name="connsiteY331" fmla="*/ 80962 h 400050"/>
              <a:gd name="connsiteX332" fmla="*/ 207963 w 371475"/>
              <a:gd name="connsiteY332" fmla="*/ 80962 h 400050"/>
              <a:gd name="connsiteX333" fmla="*/ 211138 w 371475"/>
              <a:gd name="connsiteY333" fmla="*/ 80962 h 400050"/>
              <a:gd name="connsiteX334" fmla="*/ 211138 w 371475"/>
              <a:gd name="connsiteY334" fmla="*/ 77787 h 400050"/>
              <a:gd name="connsiteX335" fmla="*/ 212725 w 371475"/>
              <a:gd name="connsiteY335" fmla="*/ 77787 h 400050"/>
              <a:gd name="connsiteX336" fmla="*/ 212725 w 371475"/>
              <a:gd name="connsiteY336" fmla="*/ 82550 h 400050"/>
              <a:gd name="connsiteX337" fmla="*/ 215900 w 371475"/>
              <a:gd name="connsiteY337" fmla="*/ 82550 h 400050"/>
              <a:gd name="connsiteX338" fmla="*/ 217488 w 371475"/>
              <a:gd name="connsiteY338" fmla="*/ 85725 h 400050"/>
              <a:gd name="connsiteX339" fmla="*/ 219075 w 371475"/>
              <a:gd name="connsiteY339" fmla="*/ 85725 h 400050"/>
              <a:gd name="connsiteX340" fmla="*/ 222250 w 371475"/>
              <a:gd name="connsiteY340" fmla="*/ 87312 h 400050"/>
              <a:gd name="connsiteX341" fmla="*/ 223838 w 371475"/>
              <a:gd name="connsiteY341" fmla="*/ 90487 h 400050"/>
              <a:gd name="connsiteX342" fmla="*/ 227013 w 371475"/>
              <a:gd name="connsiteY342" fmla="*/ 92075 h 400050"/>
              <a:gd name="connsiteX343" fmla="*/ 228600 w 371475"/>
              <a:gd name="connsiteY343" fmla="*/ 92075 h 400050"/>
              <a:gd name="connsiteX344" fmla="*/ 231775 w 371475"/>
              <a:gd name="connsiteY344" fmla="*/ 93662 h 400050"/>
              <a:gd name="connsiteX345" fmla="*/ 234950 w 371475"/>
              <a:gd name="connsiteY345" fmla="*/ 96837 h 400050"/>
              <a:gd name="connsiteX346" fmla="*/ 238125 w 371475"/>
              <a:gd name="connsiteY346" fmla="*/ 96837 h 400050"/>
              <a:gd name="connsiteX347" fmla="*/ 238125 w 371475"/>
              <a:gd name="connsiteY347" fmla="*/ 98425 h 400050"/>
              <a:gd name="connsiteX348" fmla="*/ 242888 w 371475"/>
              <a:gd name="connsiteY348" fmla="*/ 101600 h 400050"/>
              <a:gd name="connsiteX349" fmla="*/ 244475 w 371475"/>
              <a:gd name="connsiteY349" fmla="*/ 101600 h 400050"/>
              <a:gd name="connsiteX350" fmla="*/ 247650 w 371475"/>
              <a:gd name="connsiteY350" fmla="*/ 101600 h 400050"/>
              <a:gd name="connsiteX351" fmla="*/ 249238 w 371475"/>
              <a:gd name="connsiteY351" fmla="*/ 101600 h 400050"/>
              <a:gd name="connsiteX352" fmla="*/ 249238 w 371475"/>
              <a:gd name="connsiteY352" fmla="*/ 103187 h 400050"/>
              <a:gd name="connsiteX353" fmla="*/ 250825 w 371475"/>
              <a:gd name="connsiteY353" fmla="*/ 103187 h 400050"/>
              <a:gd name="connsiteX354" fmla="*/ 250825 w 371475"/>
              <a:gd name="connsiteY354" fmla="*/ 106362 h 400050"/>
              <a:gd name="connsiteX355" fmla="*/ 254000 w 371475"/>
              <a:gd name="connsiteY355" fmla="*/ 106362 h 400050"/>
              <a:gd name="connsiteX356" fmla="*/ 254000 w 371475"/>
              <a:gd name="connsiteY356" fmla="*/ 107950 h 400050"/>
              <a:gd name="connsiteX357" fmla="*/ 255588 w 371475"/>
              <a:gd name="connsiteY357" fmla="*/ 107950 h 400050"/>
              <a:gd name="connsiteX358" fmla="*/ 260350 w 371475"/>
              <a:gd name="connsiteY358" fmla="*/ 107950 h 400050"/>
              <a:gd name="connsiteX359" fmla="*/ 263525 w 371475"/>
              <a:gd name="connsiteY359" fmla="*/ 107950 h 400050"/>
              <a:gd name="connsiteX360" fmla="*/ 265113 w 371475"/>
              <a:gd name="connsiteY360" fmla="*/ 107950 h 400050"/>
              <a:gd name="connsiteX361" fmla="*/ 266700 w 371475"/>
              <a:gd name="connsiteY361" fmla="*/ 109537 h 400050"/>
              <a:gd name="connsiteX362" fmla="*/ 271463 w 371475"/>
              <a:gd name="connsiteY362" fmla="*/ 114300 h 400050"/>
              <a:gd name="connsiteX363" fmla="*/ 274638 w 371475"/>
              <a:gd name="connsiteY363" fmla="*/ 117475 h 400050"/>
              <a:gd name="connsiteX364" fmla="*/ 274638 w 371475"/>
              <a:gd name="connsiteY364" fmla="*/ 119062 h 400050"/>
              <a:gd name="connsiteX365" fmla="*/ 276225 w 371475"/>
              <a:gd name="connsiteY365" fmla="*/ 122237 h 400050"/>
              <a:gd name="connsiteX366" fmla="*/ 279400 w 371475"/>
              <a:gd name="connsiteY366" fmla="*/ 123825 h 400050"/>
              <a:gd name="connsiteX367" fmla="*/ 280988 w 371475"/>
              <a:gd name="connsiteY367" fmla="*/ 125412 h 400050"/>
              <a:gd name="connsiteX368" fmla="*/ 282575 w 371475"/>
              <a:gd name="connsiteY368" fmla="*/ 125412 h 400050"/>
              <a:gd name="connsiteX369" fmla="*/ 285750 w 371475"/>
              <a:gd name="connsiteY369" fmla="*/ 125412 h 400050"/>
              <a:gd name="connsiteX370" fmla="*/ 285750 w 371475"/>
              <a:gd name="connsiteY370" fmla="*/ 128587 h 400050"/>
              <a:gd name="connsiteX371" fmla="*/ 287338 w 371475"/>
              <a:gd name="connsiteY371" fmla="*/ 128587 h 400050"/>
              <a:gd name="connsiteX372" fmla="*/ 290513 w 371475"/>
              <a:gd name="connsiteY372" fmla="*/ 128587 h 400050"/>
              <a:gd name="connsiteX373" fmla="*/ 290513 w 371475"/>
              <a:gd name="connsiteY373" fmla="*/ 130175 h 400050"/>
              <a:gd name="connsiteX374" fmla="*/ 292100 w 371475"/>
              <a:gd name="connsiteY374" fmla="*/ 130175 h 400050"/>
              <a:gd name="connsiteX375" fmla="*/ 292100 w 371475"/>
              <a:gd name="connsiteY375" fmla="*/ 133350 h 400050"/>
              <a:gd name="connsiteX376" fmla="*/ 293688 w 371475"/>
              <a:gd name="connsiteY376" fmla="*/ 134937 h 400050"/>
              <a:gd name="connsiteX377" fmla="*/ 296863 w 371475"/>
              <a:gd name="connsiteY377" fmla="*/ 136525 h 400050"/>
              <a:gd name="connsiteX378" fmla="*/ 296863 w 371475"/>
              <a:gd name="connsiteY378" fmla="*/ 139700 h 400050"/>
              <a:gd name="connsiteX379" fmla="*/ 298450 w 371475"/>
              <a:gd name="connsiteY379" fmla="*/ 139700 h 400050"/>
              <a:gd name="connsiteX380" fmla="*/ 296863 w 371475"/>
              <a:gd name="connsiteY380" fmla="*/ 141287 h 400050"/>
              <a:gd name="connsiteX381" fmla="*/ 298450 w 371475"/>
              <a:gd name="connsiteY381" fmla="*/ 144462 h 400050"/>
              <a:gd name="connsiteX382" fmla="*/ 298450 w 371475"/>
              <a:gd name="connsiteY382" fmla="*/ 146050 h 400050"/>
              <a:gd name="connsiteX383" fmla="*/ 301625 w 371475"/>
              <a:gd name="connsiteY383" fmla="*/ 149225 h 400050"/>
              <a:gd name="connsiteX384" fmla="*/ 301625 w 371475"/>
              <a:gd name="connsiteY384" fmla="*/ 150812 h 400050"/>
              <a:gd name="connsiteX385" fmla="*/ 303213 w 371475"/>
              <a:gd name="connsiteY385" fmla="*/ 155575 h 400050"/>
              <a:gd name="connsiteX386" fmla="*/ 303213 w 371475"/>
              <a:gd name="connsiteY386" fmla="*/ 160337 h 400050"/>
              <a:gd name="connsiteX387" fmla="*/ 306388 w 371475"/>
              <a:gd name="connsiteY387" fmla="*/ 161925 h 400050"/>
              <a:gd name="connsiteX388" fmla="*/ 306388 w 371475"/>
              <a:gd name="connsiteY388" fmla="*/ 165100 h 400050"/>
              <a:gd name="connsiteX389" fmla="*/ 306388 w 371475"/>
              <a:gd name="connsiteY389" fmla="*/ 166687 h 400050"/>
              <a:gd name="connsiteX390" fmla="*/ 306388 w 371475"/>
              <a:gd name="connsiteY390" fmla="*/ 168275 h 400050"/>
              <a:gd name="connsiteX391" fmla="*/ 306388 w 371475"/>
              <a:gd name="connsiteY391" fmla="*/ 171450 h 400050"/>
              <a:gd name="connsiteX392" fmla="*/ 303213 w 371475"/>
              <a:gd name="connsiteY392" fmla="*/ 171450 h 400050"/>
              <a:gd name="connsiteX393" fmla="*/ 303213 w 371475"/>
              <a:gd name="connsiteY393" fmla="*/ 173037 h 400050"/>
              <a:gd name="connsiteX394" fmla="*/ 303213 w 371475"/>
              <a:gd name="connsiteY394" fmla="*/ 176212 h 400050"/>
              <a:gd name="connsiteX395" fmla="*/ 306388 w 371475"/>
              <a:gd name="connsiteY395" fmla="*/ 177800 h 400050"/>
              <a:gd name="connsiteX396" fmla="*/ 307975 w 371475"/>
              <a:gd name="connsiteY396" fmla="*/ 177800 h 400050"/>
              <a:gd name="connsiteX397" fmla="*/ 309563 w 371475"/>
              <a:gd name="connsiteY397" fmla="*/ 176212 h 400050"/>
              <a:gd name="connsiteX398" fmla="*/ 312738 w 371475"/>
              <a:gd name="connsiteY398" fmla="*/ 176212 h 400050"/>
              <a:gd name="connsiteX399" fmla="*/ 314325 w 371475"/>
              <a:gd name="connsiteY399" fmla="*/ 176212 h 400050"/>
              <a:gd name="connsiteX400" fmla="*/ 312738 w 371475"/>
              <a:gd name="connsiteY400" fmla="*/ 177800 h 400050"/>
              <a:gd name="connsiteX401" fmla="*/ 309563 w 371475"/>
              <a:gd name="connsiteY401" fmla="*/ 177800 h 400050"/>
              <a:gd name="connsiteX402" fmla="*/ 307975 w 371475"/>
              <a:gd name="connsiteY402" fmla="*/ 180975 h 400050"/>
              <a:gd name="connsiteX403" fmla="*/ 307975 w 371475"/>
              <a:gd name="connsiteY403" fmla="*/ 182563 h 400050"/>
              <a:gd name="connsiteX404" fmla="*/ 309563 w 371475"/>
              <a:gd name="connsiteY404" fmla="*/ 182563 h 400050"/>
              <a:gd name="connsiteX405" fmla="*/ 309563 w 371475"/>
              <a:gd name="connsiteY405" fmla="*/ 184150 h 400050"/>
              <a:gd name="connsiteX406" fmla="*/ 312738 w 371475"/>
              <a:gd name="connsiteY406" fmla="*/ 184150 h 400050"/>
              <a:gd name="connsiteX407" fmla="*/ 314325 w 371475"/>
              <a:gd name="connsiteY407" fmla="*/ 188913 h 400050"/>
              <a:gd name="connsiteX408" fmla="*/ 314325 w 371475"/>
              <a:gd name="connsiteY408" fmla="*/ 192088 h 400050"/>
              <a:gd name="connsiteX409" fmla="*/ 317500 w 371475"/>
              <a:gd name="connsiteY409" fmla="*/ 193675 h 400050"/>
              <a:gd name="connsiteX410" fmla="*/ 322263 w 371475"/>
              <a:gd name="connsiteY410" fmla="*/ 193675 h 400050"/>
              <a:gd name="connsiteX411" fmla="*/ 323850 w 371475"/>
              <a:gd name="connsiteY411" fmla="*/ 196850 h 400050"/>
              <a:gd name="connsiteX412" fmla="*/ 325438 w 371475"/>
              <a:gd name="connsiteY412" fmla="*/ 196850 h 400050"/>
              <a:gd name="connsiteX413" fmla="*/ 325438 w 371475"/>
              <a:gd name="connsiteY413" fmla="*/ 198438 h 400050"/>
              <a:gd name="connsiteX414" fmla="*/ 328613 w 371475"/>
              <a:gd name="connsiteY414" fmla="*/ 198438 h 400050"/>
              <a:gd name="connsiteX415" fmla="*/ 330200 w 371475"/>
              <a:gd name="connsiteY415" fmla="*/ 198438 h 400050"/>
              <a:gd name="connsiteX416" fmla="*/ 333375 w 371475"/>
              <a:gd name="connsiteY416" fmla="*/ 200025 h 400050"/>
              <a:gd name="connsiteX417" fmla="*/ 338138 w 371475"/>
              <a:gd name="connsiteY417" fmla="*/ 203200 h 400050"/>
              <a:gd name="connsiteX418" fmla="*/ 339725 w 371475"/>
              <a:gd name="connsiteY418" fmla="*/ 204788 h 400050"/>
              <a:gd name="connsiteX419" fmla="*/ 341313 w 371475"/>
              <a:gd name="connsiteY419" fmla="*/ 207963 h 400050"/>
              <a:gd name="connsiteX420" fmla="*/ 344488 w 371475"/>
              <a:gd name="connsiteY420" fmla="*/ 207963 h 400050"/>
              <a:gd name="connsiteX421" fmla="*/ 346075 w 371475"/>
              <a:gd name="connsiteY421" fmla="*/ 209550 h 400050"/>
              <a:gd name="connsiteX422" fmla="*/ 349250 w 371475"/>
              <a:gd name="connsiteY422" fmla="*/ 211138 h 400050"/>
              <a:gd name="connsiteX423" fmla="*/ 350838 w 371475"/>
              <a:gd name="connsiteY423" fmla="*/ 214313 h 400050"/>
              <a:gd name="connsiteX424" fmla="*/ 354013 w 371475"/>
              <a:gd name="connsiteY424" fmla="*/ 214313 h 400050"/>
              <a:gd name="connsiteX425" fmla="*/ 355600 w 371475"/>
              <a:gd name="connsiteY425" fmla="*/ 214313 h 400050"/>
              <a:gd name="connsiteX426" fmla="*/ 355600 w 371475"/>
              <a:gd name="connsiteY426" fmla="*/ 215900 h 400050"/>
              <a:gd name="connsiteX427" fmla="*/ 355600 w 371475"/>
              <a:gd name="connsiteY427" fmla="*/ 219075 h 400050"/>
              <a:gd name="connsiteX428" fmla="*/ 357188 w 371475"/>
              <a:gd name="connsiteY428" fmla="*/ 219075 h 400050"/>
              <a:gd name="connsiteX429" fmla="*/ 357188 w 371475"/>
              <a:gd name="connsiteY429" fmla="*/ 220663 h 400050"/>
              <a:gd name="connsiteX430" fmla="*/ 359569 w 371475"/>
              <a:gd name="connsiteY430" fmla="*/ 225425 h 400050"/>
              <a:gd name="connsiteX431" fmla="*/ 357188 w 371475"/>
              <a:gd name="connsiteY431" fmla="*/ 225425 h 400050"/>
              <a:gd name="connsiteX432" fmla="*/ 355600 w 371475"/>
              <a:gd name="connsiteY432" fmla="*/ 225425 h 400050"/>
              <a:gd name="connsiteX433" fmla="*/ 355600 w 371475"/>
              <a:gd name="connsiteY433" fmla="*/ 223838 h 400050"/>
              <a:gd name="connsiteX434" fmla="*/ 350838 w 371475"/>
              <a:gd name="connsiteY434" fmla="*/ 223838 h 400050"/>
              <a:gd name="connsiteX435" fmla="*/ 350838 w 371475"/>
              <a:gd name="connsiteY435" fmla="*/ 225425 h 400050"/>
              <a:gd name="connsiteX436" fmla="*/ 349250 w 371475"/>
              <a:gd name="connsiteY436" fmla="*/ 225425 h 400050"/>
              <a:gd name="connsiteX437" fmla="*/ 346075 w 371475"/>
              <a:gd name="connsiteY437" fmla="*/ 225425 h 400050"/>
              <a:gd name="connsiteX438" fmla="*/ 344488 w 371475"/>
              <a:gd name="connsiteY438" fmla="*/ 227013 h 400050"/>
              <a:gd name="connsiteX439" fmla="*/ 341313 w 371475"/>
              <a:gd name="connsiteY439" fmla="*/ 227013 h 400050"/>
              <a:gd name="connsiteX440" fmla="*/ 339725 w 371475"/>
              <a:gd name="connsiteY440" fmla="*/ 231775 h 400050"/>
              <a:gd name="connsiteX441" fmla="*/ 338138 w 371475"/>
              <a:gd name="connsiteY441" fmla="*/ 231775 h 400050"/>
              <a:gd name="connsiteX442" fmla="*/ 338138 w 371475"/>
              <a:gd name="connsiteY442" fmla="*/ 234950 h 400050"/>
              <a:gd name="connsiteX443" fmla="*/ 334963 w 371475"/>
              <a:gd name="connsiteY443" fmla="*/ 236538 h 400050"/>
              <a:gd name="connsiteX444" fmla="*/ 334963 w 371475"/>
              <a:gd name="connsiteY444" fmla="*/ 239713 h 400050"/>
              <a:gd name="connsiteX445" fmla="*/ 333375 w 371475"/>
              <a:gd name="connsiteY445" fmla="*/ 241300 h 400050"/>
              <a:gd name="connsiteX446" fmla="*/ 330200 w 371475"/>
              <a:gd name="connsiteY446" fmla="*/ 242888 h 400050"/>
              <a:gd name="connsiteX447" fmla="*/ 330200 w 371475"/>
              <a:gd name="connsiteY447" fmla="*/ 246063 h 400050"/>
              <a:gd name="connsiteX448" fmla="*/ 328613 w 371475"/>
              <a:gd name="connsiteY448" fmla="*/ 247650 h 400050"/>
              <a:gd name="connsiteX449" fmla="*/ 328613 w 371475"/>
              <a:gd name="connsiteY449" fmla="*/ 252413 h 400050"/>
              <a:gd name="connsiteX450" fmla="*/ 328613 w 371475"/>
              <a:gd name="connsiteY450" fmla="*/ 255588 h 400050"/>
              <a:gd name="connsiteX451" fmla="*/ 325438 w 371475"/>
              <a:gd name="connsiteY451" fmla="*/ 257175 h 400050"/>
              <a:gd name="connsiteX452" fmla="*/ 323850 w 371475"/>
              <a:gd name="connsiteY452" fmla="*/ 261938 h 400050"/>
              <a:gd name="connsiteX453" fmla="*/ 323850 w 371475"/>
              <a:gd name="connsiteY453" fmla="*/ 266700 h 400050"/>
              <a:gd name="connsiteX454" fmla="*/ 322263 w 371475"/>
              <a:gd name="connsiteY454" fmla="*/ 268288 h 400050"/>
              <a:gd name="connsiteX455" fmla="*/ 319088 w 371475"/>
              <a:gd name="connsiteY455" fmla="*/ 268288 h 400050"/>
              <a:gd name="connsiteX456" fmla="*/ 319088 w 371475"/>
              <a:gd name="connsiteY456" fmla="*/ 271463 h 400050"/>
              <a:gd name="connsiteX457" fmla="*/ 317500 w 371475"/>
              <a:gd name="connsiteY457" fmla="*/ 273050 h 400050"/>
              <a:gd name="connsiteX458" fmla="*/ 317500 w 371475"/>
              <a:gd name="connsiteY458" fmla="*/ 274638 h 400050"/>
              <a:gd name="connsiteX459" fmla="*/ 314325 w 371475"/>
              <a:gd name="connsiteY459" fmla="*/ 274638 h 400050"/>
              <a:gd name="connsiteX460" fmla="*/ 314325 w 371475"/>
              <a:gd name="connsiteY460" fmla="*/ 277813 h 400050"/>
              <a:gd name="connsiteX461" fmla="*/ 312738 w 371475"/>
              <a:gd name="connsiteY461" fmla="*/ 277813 h 400050"/>
              <a:gd name="connsiteX462" fmla="*/ 309563 w 371475"/>
              <a:gd name="connsiteY462" fmla="*/ 277813 h 400050"/>
              <a:gd name="connsiteX463" fmla="*/ 307975 w 371475"/>
              <a:gd name="connsiteY463" fmla="*/ 277813 h 400050"/>
              <a:gd name="connsiteX464" fmla="*/ 301625 w 371475"/>
              <a:gd name="connsiteY464" fmla="*/ 279400 h 400050"/>
              <a:gd name="connsiteX465" fmla="*/ 298450 w 371475"/>
              <a:gd name="connsiteY465" fmla="*/ 282575 h 400050"/>
              <a:gd name="connsiteX466" fmla="*/ 296863 w 371475"/>
              <a:gd name="connsiteY466" fmla="*/ 282575 h 400050"/>
              <a:gd name="connsiteX467" fmla="*/ 293688 w 371475"/>
              <a:gd name="connsiteY467" fmla="*/ 282575 h 400050"/>
              <a:gd name="connsiteX468" fmla="*/ 292100 w 371475"/>
              <a:gd name="connsiteY468" fmla="*/ 279400 h 400050"/>
              <a:gd name="connsiteX469" fmla="*/ 290513 w 371475"/>
              <a:gd name="connsiteY469" fmla="*/ 279400 h 400050"/>
              <a:gd name="connsiteX470" fmla="*/ 287338 w 371475"/>
              <a:gd name="connsiteY470" fmla="*/ 277813 h 400050"/>
              <a:gd name="connsiteX471" fmla="*/ 287338 w 371475"/>
              <a:gd name="connsiteY471" fmla="*/ 274638 h 400050"/>
              <a:gd name="connsiteX472" fmla="*/ 285750 w 371475"/>
              <a:gd name="connsiteY472" fmla="*/ 273050 h 400050"/>
              <a:gd name="connsiteX473" fmla="*/ 282575 w 371475"/>
              <a:gd name="connsiteY473" fmla="*/ 273050 h 400050"/>
              <a:gd name="connsiteX474" fmla="*/ 280988 w 371475"/>
              <a:gd name="connsiteY474" fmla="*/ 273050 h 400050"/>
              <a:gd name="connsiteX475" fmla="*/ 279400 w 371475"/>
              <a:gd name="connsiteY475" fmla="*/ 274638 h 400050"/>
              <a:gd name="connsiteX476" fmla="*/ 276225 w 371475"/>
              <a:gd name="connsiteY476" fmla="*/ 277813 h 400050"/>
              <a:gd name="connsiteX477" fmla="*/ 276225 w 371475"/>
              <a:gd name="connsiteY477" fmla="*/ 282575 h 400050"/>
              <a:gd name="connsiteX478" fmla="*/ 274638 w 371475"/>
              <a:gd name="connsiteY478" fmla="*/ 284163 h 400050"/>
              <a:gd name="connsiteX479" fmla="*/ 276225 w 371475"/>
              <a:gd name="connsiteY479" fmla="*/ 284163 h 400050"/>
              <a:gd name="connsiteX480" fmla="*/ 274638 w 371475"/>
              <a:gd name="connsiteY480" fmla="*/ 285750 h 400050"/>
              <a:gd name="connsiteX481" fmla="*/ 271463 w 371475"/>
              <a:gd name="connsiteY481" fmla="*/ 288925 h 400050"/>
              <a:gd name="connsiteX482" fmla="*/ 271463 w 371475"/>
              <a:gd name="connsiteY482" fmla="*/ 290513 h 400050"/>
              <a:gd name="connsiteX483" fmla="*/ 271463 w 371475"/>
              <a:gd name="connsiteY483" fmla="*/ 293688 h 400050"/>
              <a:gd name="connsiteX484" fmla="*/ 271463 w 371475"/>
              <a:gd name="connsiteY484" fmla="*/ 295275 h 400050"/>
              <a:gd name="connsiteX485" fmla="*/ 271463 w 371475"/>
              <a:gd name="connsiteY485" fmla="*/ 298450 h 400050"/>
              <a:gd name="connsiteX486" fmla="*/ 271463 w 371475"/>
              <a:gd name="connsiteY486" fmla="*/ 300038 h 400050"/>
              <a:gd name="connsiteX487" fmla="*/ 271463 w 371475"/>
              <a:gd name="connsiteY487" fmla="*/ 301625 h 400050"/>
              <a:gd name="connsiteX488" fmla="*/ 271463 w 371475"/>
              <a:gd name="connsiteY488" fmla="*/ 304800 h 400050"/>
              <a:gd name="connsiteX489" fmla="*/ 271463 w 371475"/>
              <a:gd name="connsiteY489" fmla="*/ 306388 h 400050"/>
              <a:gd name="connsiteX490" fmla="*/ 269875 w 371475"/>
              <a:gd name="connsiteY490" fmla="*/ 309563 h 400050"/>
              <a:gd name="connsiteX491" fmla="*/ 269875 w 371475"/>
              <a:gd name="connsiteY491" fmla="*/ 311150 h 400050"/>
              <a:gd name="connsiteX492" fmla="*/ 271463 w 371475"/>
              <a:gd name="connsiteY492" fmla="*/ 311150 h 400050"/>
              <a:gd name="connsiteX493" fmla="*/ 271463 w 371475"/>
              <a:gd name="connsiteY493" fmla="*/ 314325 h 400050"/>
              <a:gd name="connsiteX494" fmla="*/ 269875 w 371475"/>
              <a:gd name="connsiteY494" fmla="*/ 315913 h 400050"/>
              <a:gd name="connsiteX495" fmla="*/ 269875 w 371475"/>
              <a:gd name="connsiteY495" fmla="*/ 320675 h 400050"/>
              <a:gd name="connsiteX496" fmla="*/ 266700 w 371475"/>
              <a:gd name="connsiteY496" fmla="*/ 322263 h 400050"/>
              <a:gd name="connsiteX497" fmla="*/ 266700 w 371475"/>
              <a:gd name="connsiteY497" fmla="*/ 325438 h 400050"/>
              <a:gd name="connsiteX498" fmla="*/ 269875 w 371475"/>
              <a:gd name="connsiteY498" fmla="*/ 325438 h 400050"/>
              <a:gd name="connsiteX499" fmla="*/ 269875 w 371475"/>
              <a:gd name="connsiteY499" fmla="*/ 322263 h 400050"/>
              <a:gd name="connsiteX500" fmla="*/ 271463 w 371475"/>
              <a:gd name="connsiteY500" fmla="*/ 320675 h 400050"/>
              <a:gd name="connsiteX501" fmla="*/ 274638 w 371475"/>
              <a:gd name="connsiteY501" fmla="*/ 320675 h 400050"/>
              <a:gd name="connsiteX502" fmla="*/ 274638 w 371475"/>
              <a:gd name="connsiteY502" fmla="*/ 322263 h 400050"/>
              <a:gd name="connsiteX503" fmla="*/ 276225 w 371475"/>
              <a:gd name="connsiteY503" fmla="*/ 322263 h 400050"/>
              <a:gd name="connsiteX504" fmla="*/ 276225 w 371475"/>
              <a:gd name="connsiteY504" fmla="*/ 325438 h 400050"/>
              <a:gd name="connsiteX505" fmla="*/ 279400 w 371475"/>
              <a:gd name="connsiteY505" fmla="*/ 327025 h 400050"/>
              <a:gd name="connsiteX506" fmla="*/ 276225 w 371475"/>
              <a:gd name="connsiteY506" fmla="*/ 327025 h 400050"/>
              <a:gd name="connsiteX507" fmla="*/ 276225 w 371475"/>
              <a:gd name="connsiteY507" fmla="*/ 330200 h 400050"/>
              <a:gd name="connsiteX508" fmla="*/ 276225 w 371475"/>
              <a:gd name="connsiteY508" fmla="*/ 331788 h 400050"/>
              <a:gd name="connsiteX509" fmla="*/ 274638 w 371475"/>
              <a:gd name="connsiteY509" fmla="*/ 331788 h 400050"/>
              <a:gd name="connsiteX510" fmla="*/ 271463 w 371475"/>
              <a:gd name="connsiteY510" fmla="*/ 330200 h 400050"/>
              <a:gd name="connsiteX511" fmla="*/ 269875 w 371475"/>
              <a:gd name="connsiteY511" fmla="*/ 330200 h 400050"/>
              <a:gd name="connsiteX512" fmla="*/ 269875 w 371475"/>
              <a:gd name="connsiteY512" fmla="*/ 327025 h 400050"/>
              <a:gd name="connsiteX513" fmla="*/ 266700 w 371475"/>
              <a:gd name="connsiteY513" fmla="*/ 327025 h 400050"/>
              <a:gd name="connsiteX514" fmla="*/ 265113 w 371475"/>
              <a:gd name="connsiteY514" fmla="*/ 330200 h 400050"/>
              <a:gd name="connsiteX515" fmla="*/ 265113 w 371475"/>
              <a:gd name="connsiteY515" fmla="*/ 331788 h 400050"/>
              <a:gd name="connsiteX516" fmla="*/ 265113 w 371475"/>
              <a:gd name="connsiteY516" fmla="*/ 333375 h 400050"/>
              <a:gd name="connsiteX517" fmla="*/ 263525 w 371475"/>
              <a:gd name="connsiteY517" fmla="*/ 336550 h 400050"/>
              <a:gd name="connsiteX518" fmla="*/ 263525 w 371475"/>
              <a:gd name="connsiteY518" fmla="*/ 338138 h 400050"/>
              <a:gd name="connsiteX519" fmla="*/ 265113 w 371475"/>
              <a:gd name="connsiteY519" fmla="*/ 341313 h 400050"/>
              <a:gd name="connsiteX520" fmla="*/ 265113 w 371475"/>
              <a:gd name="connsiteY520" fmla="*/ 342900 h 400050"/>
              <a:gd name="connsiteX521" fmla="*/ 266700 w 371475"/>
              <a:gd name="connsiteY521" fmla="*/ 346075 h 400050"/>
              <a:gd name="connsiteX522" fmla="*/ 269875 w 371475"/>
              <a:gd name="connsiteY522" fmla="*/ 347663 h 400050"/>
              <a:gd name="connsiteX523" fmla="*/ 269875 w 371475"/>
              <a:gd name="connsiteY523" fmla="*/ 349250 h 400050"/>
              <a:gd name="connsiteX524" fmla="*/ 271463 w 371475"/>
              <a:gd name="connsiteY524" fmla="*/ 352425 h 400050"/>
              <a:gd name="connsiteX525" fmla="*/ 271463 w 371475"/>
              <a:gd name="connsiteY525" fmla="*/ 354013 h 400050"/>
              <a:gd name="connsiteX526" fmla="*/ 271463 w 371475"/>
              <a:gd name="connsiteY526" fmla="*/ 357188 h 400050"/>
              <a:gd name="connsiteX527" fmla="*/ 269875 w 371475"/>
              <a:gd name="connsiteY527" fmla="*/ 352425 h 400050"/>
              <a:gd name="connsiteX528" fmla="*/ 266700 w 371475"/>
              <a:gd name="connsiteY528" fmla="*/ 349250 h 400050"/>
              <a:gd name="connsiteX529" fmla="*/ 265113 w 371475"/>
              <a:gd name="connsiteY529" fmla="*/ 349250 h 400050"/>
              <a:gd name="connsiteX530" fmla="*/ 265113 w 371475"/>
              <a:gd name="connsiteY530" fmla="*/ 347663 h 400050"/>
              <a:gd name="connsiteX531" fmla="*/ 263525 w 371475"/>
              <a:gd name="connsiteY531" fmla="*/ 346075 h 400050"/>
              <a:gd name="connsiteX532" fmla="*/ 260350 w 371475"/>
              <a:gd name="connsiteY532" fmla="*/ 342900 h 400050"/>
              <a:gd name="connsiteX533" fmla="*/ 260350 w 371475"/>
              <a:gd name="connsiteY533" fmla="*/ 346075 h 400050"/>
              <a:gd name="connsiteX534" fmla="*/ 263525 w 371475"/>
              <a:gd name="connsiteY534" fmla="*/ 347663 h 400050"/>
              <a:gd name="connsiteX535" fmla="*/ 260350 w 371475"/>
              <a:gd name="connsiteY535" fmla="*/ 347663 h 400050"/>
              <a:gd name="connsiteX536" fmla="*/ 258763 w 371475"/>
              <a:gd name="connsiteY536" fmla="*/ 346075 h 400050"/>
              <a:gd name="connsiteX537" fmla="*/ 255588 w 371475"/>
              <a:gd name="connsiteY537" fmla="*/ 346075 h 400050"/>
              <a:gd name="connsiteX538" fmla="*/ 254000 w 371475"/>
              <a:gd name="connsiteY538" fmla="*/ 346075 h 400050"/>
              <a:gd name="connsiteX539" fmla="*/ 254000 w 371475"/>
              <a:gd name="connsiteY539" fmla="*/ 347663 h 400050"/>
              <a:gd name="connsiteX540" fmla="*/ 250825 w 371475"/>
              <a:gd name="connsiteY540" fmla="*/ 347663 h 400050"/>
              <a:gd name="connsiteX541" fmla="*/ 249238 w 371475"/>
              <a:gd name="connsiteY541" fmla="*/ 349250 h 400050"/>
              <a:gd name="connsiteX542" fmla="*/ 250825 w 371475"/>
              <a:gd name="connsiteY542" fmla="*/ 354013 h 400050"/>
              <a:gd name="connsiteX543" fmla="*/ 247650 w 371475"/>
              <a:gd name="connsiteY543" fmla="*/ 349250 h 400050"/>
              <a:gd name="connsiteX544" fmla="*/ 244475 w 371475"/>
              <a:gd name="connsiteY544" fmla="*/ 352425 h 400050"/>
              <a:gd name="connsiteX545" fmla="*/ 239713 w 371475"/>
              <a:gd name="connsiteY545" fmla="*/ 354013 h 400050"/>
              <a:gd name="connsiteX546" fmla="*/ 238125 w 371475"/>
              <a:gd name="connsiteY546" fmla="*/ 357188 h 400050"/>
              <a:gd name="connsiteX547" fmla="*/ 234950 w 371475"/>
              <a:gd name="connsiteY547" fmla="*/ 357188 h 400050"/>
              <a:gd name="connsiteX548" fmla="*/ 233363 w 371475"/>
              <a:gd name="connsiteY548" fmla="*/ 357188 h 400050"/>
              <a:gd name="connsiteX549" fmla="*/ 231775 w 371475"/>
              <a:gd name="connsiteY549" fmla="*/ 357188 h 400050"/>
              <a:gd name="connsiteX550" fmla="*/ 228600 w 371475"/>
              <a:gd name="connsiteY550" fmla="*/ 358775 h 400050"/>
              <a:gd name="connsiteX551" fmla="*/ 228600 w 371475"/>
              <a:gd name="connsiteY551" fmla="*/ 360363 h 400050"/>
              <a:gd name="connsiteX552" fmla="*/ 227013 w 371475"/>
              <a:gd name="connsiteY552" fmla="*/ 358775 h 400050"/>
              <a:gd name="connsiteX553" fmla="*/ 223838 w 371475"/>
              <a:gd name="connsiteY553" fmla="*/ 358775 h 400050"/>
              <a:gd name="connsiteX554" fmla="*/ 222250 w 371475"/>
              <a:gd name="connsiteY554" fmla="*/ 358775 h 400050"/>
              <a:gd name="connsiteX555" fmla="*/ 217488 w 371475"/>
              <a:gd name="connsiteY555" fmla="*/ 358775 h 400050"/>
              <a:gd name="connsiteX556" fmla="*/ 215900 w 371475"/>
              <a:gd name="connsiteY556" fmla="*/ 358775 h 400050"/>
              <a:gd name="connsiteX557" fmla="*/ 215900 w 371475"/>
              <a:gd name="connsiteY557" fmla="*/ 360363 h 400050"/>
              <a:gd name="connsiteX558" fmla="*/ 212725 w 371475"/>
              <a:gd name="connsiteY558" fmla="*/ 363538 h 400050"/>
              <a:gd name="connsiteX559" fmla="*/ 212725 w 371475"/>
              <a:gd name="connsiteY559" fmla="*/ 360363 h 400050"/>
              <a:gd name="connsiteX560" fmla="*/ 211138 w 371475"/>
              <a:gd name="connsiteY560" fmla="*/ 360363 h 400050"/>
              <a:gd name="connsiteX561" fmla="*/ 207963 w 371475"/>
              <a:gd name="connsiteY561" fmla="*/ 360363 h 400050"/>
              <a:gd name="connsiteX562" fmla="*/ 206375 w 371475"/>
              <a:gd name="connsiteY562" fmla="*/ 360363 h 400050"/>
              <a:gd name="connsiteX563" fmla="*/ 203200 w 371475"/>
              <a:gd name="connsiteY563" fmla="*/ 360363 h 400050"/>
              <a:gd name="connsiteX564" fmla="*/ 201613 w 371475"/>
              <a:gd name="connsiteY564" fmla="*/ 360363 h 400050"/>
              <a:gd name="connsiteX565" fmla="*/ 200025 w 371475"/>
              <a:gd name="connsiteY565" fmla="*/ 360363 h 400050"/>
              <a:gd name="connsiteX566" fmla="*/ 196850 w 371475"/>
              <a:gd name="connsiteY566" fmla="*/ 358775 h 400050"/>
              <a:gd name="connsiteX567" fmla="*/ 195263 w 371475"/>
              <a:gd name="connsiteY567" fmla="*/ 357188 h 400050"/>
              <a:gd name="connsiteX568" fmla="*/ 190500 w 371475"/>
              <a:gd name="connsiteY568" fmla="*/ 357188 h 400050"/>
              <a:gd name="connsiteX569" fmla="*/ 190500 w 371475"/>
              <a:gd name="connsiteY569" fmla="*/ 352425 h 400050"/>
              <a:gd name="connsiteX570" fmla="*/ 190500 w 371475"/>
              <a:gd name="connsiteY570" fmla="*/ 349250 h 400050"/>
              <a:gd name="connsiteX571" fmla="*/ 188913 w 371475"/>
              <a:gd name="connsiteY571" fmla="*/ 349250 h 400050"/>
              <a:gd name="connsiteX572" fmla="*/ 185738 w 371475"/>
              <a:gd name="connsiteY572" fmla="*/ 346075 h 400050"/>
              <a:gd name="connsiteX573" fmla="*/ 184150 w 371475"/>
              <a:gd name="connsiteY573" fmla="*/ 342900 h 400050"/>
              <a:gd name="connsiteX574" fmla="*/ 180975 w 371475"/>
              <a:gd name="connsiteY574" fmla="*/ 341313 h 400050"/>
              <a:gd name="connsiteX575" fmla="*/ 179388 w 371475"/>
              <a:gd name="connsiteY575" fmla="*/ 341313 h 400050"/>
              <a:gd name="connsiteX576" fmla="*/ 176213 w 371475"/>
              <a:gd name="connsiteY576" fmla="*/ 338138 h 400050"/>
              <a:gd name="connsiteX577" fmla="*/ 174625 w 371475"/>
              <a:gd name="connsiteY577" fmla="*/ 338138 h 400050"/>
              <a:gd name="connsiteX578" fmla="*/ 174625 w 371475"/>
              <a:gd name="connsiteY578" fmla="*/ 341313 h 400050"/>
              <a:gd name="connsiteX579" fmla="*/ 173038 w 371475"/>
              <a:gd name="connsiteY579" fmla="*/ 342900 h 400050"/>
              <a:gd name="connsiteX580" fmla="*/ 169863 w 371475"/>
              <a:gd name="connsiteY580" fmla="*/ 342900 h 400050"/>
              <a:gd name="connsiteX581" fmla="*/ 169863 w 371475"/>
              <a:gd name="connsiteY581" fmla="*/ 346075 h 400050"/>
              <a:gd name="connsiteX582" fmla="*/ 168275 w 371475"/>
              <a:gd name="connsiteY582" fmla="*/ 347663 h 400050"/>
              <a:gd name="connsiteX583" fmla="*/ 168275 w 371475"/>
              <a:gd name="connsiteY583" fmla="*/ 352425 h 400050"/>
              <a:gd name="connsiteX584" fmla="*/ 168275 w 371475"/>
              <a:gd name="connsiteY584" fmla="*/ 354013 h 400050"/>
              <a:gd name="connsiteX585" fmla="*/ 168275 w 371475"/>
              <a:gd name="connsiteY585" fmla="*/ 358775 h 400050"/>
              <a:gd name="connsiteX586" fmla="*/ 168275 w 371475"/>
              <a:gd name="connsiteY586" fmla="*/ 365125 h 400050"/>
              <a:gd name="connsiteX587" fmla="*/ 168275 w 371475"/>
              <a:gd name="connsiteY587" fmla="*/ 368300 h 400050"/>
              <a:gd name="connsiteX588" fmla="*/ 165100 w 371475"/>
              <a:gd name="connsiteY588" fmla="*/ 369888 h 400050"/>
              <a:gd name="connsiteX589" fmla="*/ 165100 w 371475"/>
              <a:gd name="connsiteY589" fmla="*/ 365125 h 400050"/>
              <a:gd name="connsiteX590" fmla="*/ 165100 w 371475"/>
              <a:gd name="connsiteY590" fmla="*/ 363538 h 400050"/>
              <a:gd name="connsiteX591" fmla="*/ 165100 w 371475"/>
              <a:gd name="connsiteY591" fmla="*/ 360363 h 400050"/>
              <a:gd name="connsiteX592" fmla="*/ 165100 w 371475"/>
              <a:gd name="connsiteY592" fmla="*/ 357188 h 400050"/>
              <a:gd name="connsiteX593" fmla="*/ 165100 w 371475"/>
              <a:gd name="connsiteY593" fmla="*/ 354013 h 400050"/>
              <a:gd name="connsiteX594" fmla="*/ 165100 w 371475"/>
              <a:gd name="connsiteY594" fmla="*/ 349250 h 400050"/>
              <a:gd name="connsiteX595" fmla="*/ 165100 w 371475"/>
              <a:gd name="connsiteY595" fmla="*/ 347663 h 400050"/>
              <a:gd name="connsiteX596" fmla="*/ 163513 w 371475"/>
              <a:gd name="connsiteY596" fmla="*/ 346075 h 400050"/>
              <a:gd name="connsiteX597" fmla="*/ 160338 w 371475"/>
              <a:gd name="connsiteY597" fmla="*/ 346075 h 400050"/>
              <a:gd name="connsiteX598" fmla="*/ 158750 w 371475"/>
              <a:gd name="connsiteY598" fmla="*/ 347663 h 400050"/>
              <a:gd name="connsiteX599" fmla="*/ 157163 w 371475"/>
              <a:gd name="connsiteY599" fmla="*/ 347663 h 400050"/>
              <a:gd name="connsiteX600" fmla="*/ 152400 w 371475"/>
              <a:gd name="connsiteY600" fmla="*/ 347663 h 400050"/>
              <a:gd name="connsiteX601" fmla="*/ 149225 w 371475"/>
              <a:gd name="connsiteY601" fmla="*/ 347663 h 400050"/>
              <a:gd name="connsiteX602" fmla="*/ 144463 w 371475"/>
              <a:gd name="connsiteY602" fmla="*/ 349250 h 400050"/>
              <a:gd name="connsiteX603" fmla="*/ 144463 w 371475"/>
              <a:gd name="connsiteY603" fmla="*/ 352425 h 400050"/>
              <a:gd name="connsiteX604" fmla="*/ 142875 w 371475"/>
              <a:gd name="connsiteY604" fmla="*/ 352425 h 400050"/>
              <a:gd name="connsiteX605" fmla="*/ 141288 w 371475"/>
              <a:gd name="connsiteY605" fmla="*/ 349250 h 400050"/>
              <a:gd name="connsiteX606" fmla="*/ 136525 w 371475"/>
              <a:gd name="connsiteY606" fmla="*/ 347663 h 400050"/>
              <a:gd name="connsiteX607" fmla="*/ 133350 w 371475"/>
              <a:gd name="connsiteY607" fmla="*/ 347663 h 400050"/>
              <a:gd name="connsiteX608" fmla="*/ 131763 w 371475"/>
              <a:gd name="connsiteY608" fmla="*/ 347663 h 400050"/>
              <a:gd name="connsiteX609" fmla="*/ 128588 w 371475"/>
              <a:gd name="connsiteY609" fmla="*/ 347663 h 400050"/>
              <a:gd name="connsiteX610" fmla="*/ 122238 w 371475"/>
              <a:gd name="connsiteY610" fmla="*/ 346075 h 400050"/>
              <a:gd name="connsiteX611" fmla="*/ 120650 w 371475"/>
              <a:gd name="connsiteY611" fmla="*/ 346075 h 400050"/>
              <a:gd name="connsiteX612" fmla="*/ 117475 w 371475"/>
              <a:gd name="connsiteY612" fmla="*/ 342900 h 400050"/>
              <a:gd name="connsiteX613" fmla="*/ 115888 w 371475"/>
              <a:gd name="connsiteY613" fmla="*/ 341313 h 400050"/>
              <a:gd name="connsiteX614" fmla="*/ 115888 w 371475"/>
              <a:gd name="connsiteY614" fmla="*/ 338138 h 400050"/>
              <a:gd name="connsiteX615" fmla="*/ 114300 w 371475"/>
              <a:gd name="connsiteY615" fmla="*/ 338138 h 400050"/>
              <a:gd name="connsiteX616" fmla="*/ 111125 w 371475"/>
              <a:gd name="connsiteY616" fmla="*/ 338138 h 400050"/>
              <a:gd name="connsiteX617" fmla="*/ 109538 w 371475"/>
              <a:gd name="connsiteY617" fmla="*/ 336550 h 400050"/>
              <a:gd name="connsiteX618" fmla="*/ 106363 w 371475"/>
              <a:gd name="connsiteY618" fmla="*/ 336550 h 400050"/>
              <a:gd name="connsiteX619" fmla="*/ 104775 w 371475"/>
              <a:gd name="connsiteY619" fmla="*/ 336550 h 400050"/>
              <a:gd name="connsiteX620" fmla="*/ 101600 w 371475"/>
              <a:gd name="connsiteY620" fmla="*/ 333375 h 400050"/>
              <a:gd name="connsiteX621" fmla="*/ 101600 w 371475"/>
              <a:gd name="connsiteY621" fmla="*/ 336550 h 400050"/>
              <a:gd name="connsiteX622" fmla="*/ 100013 w 371475"/>
              <a:gd name="connsiteY622" fmla="*/ 336550 h 400050"/>
              <a:gd name="connsiteX623" fmla="*/ 100013 w 371475"/>
              <a:gd name="connsiteY623" fmla="*/ 333375 h 400050"/>
              <a:gd name="connsiteX624" fmla="*/ 98425 w 371475"/>
              <a:gd name="connsiteY624" fmla="*/ 331788 h 400050"/>
              <a:gd name="connsiteX625" fmla="*/ 95250 w 371475"/>
              <a:gd name="connsiteY625" fmla="*/ 330200 h 400050"/>
              <a:gd name="connsiteX626" fmla="*/ 93663 w 371475"/>
              <a:gd name="connsiteY626" fmla="*/ 330200 h 400050"/>
              <a:gd name="connsiteX627" fmla="*/ 93663 w 371475"/>
              <a:gd name="connsiteY627" fmla="*/ 331788 h 400050"/>
              <a:gd name="connsiteX628" fmla="*/ 90488 w 371475"/>
              <a:gd name="connsiteY628" fmla="*/ 331788 h 400050"/>
              <a:gd name="connsiteX629" fmla="*/ 90488 w 371475"/>
              <a:gd name="connsiteY629" fmla="*/ 333375 h 400050"/>
              <a:gd name="connsiteX630" fmla="*/ 88900 w 371475"/>
              <a:gd name="connsiteY630" fmla="*/ 336550 h 400050"/>
              <a:gd name="connsiteX631" fmla="*/ 85725 w 371475"/>
              <a:gd name="connsiteY631" fmla="*/ 338138 h 400050"/>
              <a:gd name="connsiteX632" fmla="*/ 84138 w 371475"/>
              <a:gd name="connsiteY632" fmla="*/ 342900 h 400050"/>
              <a:gd name="connsiteX633" fmla="*/ 82550 w 371475"/>
              <a:gd name="connsiteY633" fmla="*/ 344488 h 400050"/>
              <a:gd name="connsiteX634" fmla="*/ 82550 w 371475"/>
              <a:gd name="connsiteY634" fmla="*/ 342900 h 400050"/>
              <a:gd name="connsiteX635" fmla="*/ 82550 w 371475"/>
              <a:gd name="connsiteY635" fmla="*/ 341313 h 400050"/>
              <a:gd name="connsiteX636" fmla="*/ 84138 w 371475"/>
              <a:gd name="connsiteY636" fmla="*/ 338138 h 400050"/>
              <a:gd name="connsiteX637" fmla="*/ 84138 w 371475"/>
              <a:gd name="connsiteY637" fmla="*/ 336550 h 400050"/>
              <a:gd name="connsiteX638" fmla="*/ 85725 w 371475"/>
              <a:gd name="connsiteY638" fmla="*/ 333375 h 400050"/>
              <a:gd name="connsiteX639" fmla="*/ 88900 w 371475"/>
              <a:gd name="connsiteY639" fmla="*/ 333375 h 400050"/>
              <a:gd name="connsiteX640" fmla="*/ 90488 w 371475"/>
              <a:gd name="connsiteY640" fmla="*/ 330200 h 400050"/>
              <a:gd name="connsiteX641" fmla="*/ 90488 w 371475"/>
              <a:gd name="connsiteY641" fmla="*/ 327025 h 400050"/>
              <a:gd name="connsiteX642" fmla="*/ 93663 w 371475"/>
              <a:gd name="connsiteY642" fmla="*/ 325438 h 400050"/>
              <a:gd name="connsiteX643" fmla="*/ 93663 w 371475"/>
              <a:gd name="connsiteY643" fmla="*/ 322263 h 400050"/>
              <a:gd name="connsiteX644" fmla="*/ 95250 w 371475"/>
              <a:gd name="connsiteY644" fmla="*/ 322263 h 400050"/>
              <a:gd name="connsiteX645" fmla="*/ 95250 w 371475"/>
              <a:gd name="connsiteY645" fmla="*/ 320675 h 400050"/>
              <a:gd name="connsiteX646" fmla="*/ 95250 w 371475"/>
              <a:gd name="connsiteY646" fmla="*/ 317500 h 400050"/>
              <a:gd name="connsiteX647" fmla="*/ 95250 w 371475"/>
              <a:gd name="connsiteY647" fmla="*/ 315913 h 400050"/>
              <a:gd name="connsiteX648" fmla="*/ 93663 w 371475"/>
              <a:gd name="connsiteY648" fmla="*/ 315913 h 400050"/>
              <a:gd name="connsiteX649" fmla="*/ 90488 w 371475"/>
              <a:gd name="connsiteY649" fmla="*/ 317500 h 400050"/>
              <a:gd name="connsiteX650" fmla="*/ 90488 w 371475"/>
              <a:gd name="connsiteY650" fmla="*/ 320675 h 400050"/>
              <a:gd name="connsiteX651" fmla="*/ 88900 w 371475"/>
              <a:gd name="connsiteY651" fmla="*/ 322263 h 400050"/>
              <a:gd name="connsiteX652" fmla="*/ 85725 w 371475"/>
              <a:gd name="connsiteY652" fmla="*/ 322263 h 400050"/>
              <a:gd name="connsiteX653" fmla="*/ 84138 w 371475"/>
              <a:gd name="connsiteY653" fmla="*/ 320675 h 400050"/>
              <a:gd name="connsiteX654" fmla="*/ 79375 w 371475"/>
              <a:gd name="connsiteY654" fmla="*/ 325438 h 400050"/>
              <a:gd name="connsiteX655" fmla="*/ 77788 w 371475"/>
              <a:gd name="connsiteY655" fmla="*/ 330200 h 400050"/>
              <a:gd name="connsiteX656" fmla="*/ 69850 w 371475"/>
              <a:gd name="connsiteY656" fmla="*/ 336550 h 400050"/>
              <a:gd name="connsiteX657" fmla="*/ 68263 w 371475"/>
              <a:gd name="connsiteY657" fmla="*/ 341313 h 400050"/>
              <a:gd name="connsiteX658" fmla="*/ 63500 w 371475"/>
              <a:gd name="connsiteY658" fmla="*/ 346075 h 400050"/>
              <a:gd name="connsiteX659" fmla="*/ 58738 w 371475"/>
              <a:gd name="connsiteY659" fmla="*/ 349250 h 400050"/>
              <a:gd name="connsiteX660" fmla="*/ 57150 w 371475"/>
              <a:gd name="connsiteY660" fmla="*/ 352425 h 400050"/>
              <a:gd name="connsiteX661" fmla="*/ 53975 w 371475"/>
              <a:gd name="connsiteY661" fmla="*/ 354013 h 400050"/>
              <a:gd name="connsiteX662" fmla="*/ 53975 w 371475"/>
              <a:gd name="connsiteY662" fmla="*/ 352425 h 400050"/>
              <a:gd name="connsiteX663" fmla="*/ 57150 w 371475"/>
              <a:gd name="connsiteY663" fmla="*/ 349250 h 400050"/>
              <a:gd name="connsiteX664" fmla="*/ 57150 w 371475"/>
              <a:gd name="connsiteY664" fmla="*/ 347663 h 400050"/>
              <a:gd name="connsiteX665" fmla="*/ 58738 w 371475"/>
              <a:gd name="connsiteY665" fmla="*/ 346075 h 400050"/>
              <a:gd name="connsiteX666" fmla="*/ 61913 w 371475"/>
              <a:gd name="connsiteY666" fmla="*/ 342900 h 400050"/>
              <a:gd name="connsiteX667" fmla="*/ 66675 w 371475"/>
              <a:gd name="connsiteY667" fmla="*/ 338138 h 400050"/>
              <a:gd name="connsiteX668" fmla="*/ 69850 w 371475"/>
              <a:gd name="connsiteY668" fmla="*/ 333375 h 400050"/>
              <a:gd name="connsiteX669" fmla="*/ 73025 w 371475"/>
              <a:gd name="connsiteY669" fmla="*/ 331788 h 400050"/>
              <a:gd name="connsiteX670" fmla="*/ 74613 w 371475"/>
              <a:gd name="connsiteY670" fmla="*/ 330200 h 400050"/>
              <a:gd name="connsiteX671" fmla="*/ 74613 w 371475"/>
              <a:gd name="connsiteY671" fmla="*/ 327025 h 400050"/>
              <a:gd name="connsiteX672" fmla="*/ 73025 w 371475"/>
              <a:gd name="connsiteY672" fmla="*/ 327025 h 400050"/>
              <a:gd name="connsiteX673" fmla="*/ 74613 w 371475"/>
              <a:gd name="connsiteY673" fmla="*/ 325438 h 400050"/>
              <a:gd name="connsiteX674" fmla="*/ 77788 w 371475"/>
              <a:gd name="connsiteY674" fmla="*/ 322263 h 400050"/>
              <a:gd name="connsiteX675" fmla="*/ 77788 w 371475"/>
              <a:gd name="connsiteY675" fmla="*/ 320675 h 400050"/>
              <a:gd name="connsiteX676" fmla="*/ 82550 w 371475"/>
              <a:gd name="connsiteY676" fmla="*/ 315913 h 400050"/>
              <a:gd name="connsiteX677" fmla="*/ 82550 w 371475"/>
              <a:gd name="connsiteY677" fmla="*/ 314325 h 400050"/>
              <a:gd name="connsiteX678" fmla="*/ 85725 w 371475"/>
              <a:gd name="connsiteY678" fmla="*/ 311150 h 400050"/>
              <a:gd name="connsiteX679" fmla="*/ 88900 w 371475"/>
              <a:gd name="connsiteY679" fmla="*/ 309563 h 400050"/>
              <a:gd name="connsiteX680" fmla="*/ 90488 w 371475"/>
              <a:gd name="connsiteY680" fmla="*/ 306388 h 400050"/>
              <a:gd name="connsiteX681" fmla="*/ 90488 w 371475"/>
              <a:gd name="connsiteY681" fmla="*/ 304800 h 400050"/>
              <a:gd name="connsiteX682" fmla="*/ 85725 w 371475"/>
              <a:gd name="connsiteY682" fmla="*/ 309563 h 400050"/>
              <a:gd name="connsiteX683" fmla="*/ 88900 w 371475"/>
              <a:gd name="connsiteY683" fmla="*/ 306388 h 400050"/>
              <a:gd name="connsiteX684" fmla="*/ 90488 w 371475"/>
              <a:gd name="connsiteY684" fmla="*/ 301625 h 400050"/>
              <a:gd name="connsiteX685" fmla="*/ 90488 w 371475"/>
              <a:gd name="connsiteY685" fmla="*/ 300038 h 400050"/>
              <a:gd name="connsiteX686" fmla="*/ 90488 w 371475"/>
              <a:gd name="connsiteY686" fmla="*/ 298450 h 400050"/>
              <a:gd name="connsiteX687" fmla="*/ 93663 w 371475"/>
              <a:gd name="connsiteY687" fmla="*/ 295275 h 400050"/>
              <a:gd name="connsiteX688" fmla="*/ 98419 w 371475"/>
              <a:gd name="connsiteY688" fmla="*/ 293690 h 400050"/>
              <a:gd name="connsiteX689" fmla="*/ 98424 w 371475"/>
              <a:gd name="connsiteY689" fmla="*/ 293687 h 400050"/>
              <a:gd name="connsiteX690" fmla="*/ 98425 w 371475"/>
              <a:gd name="connsiteY690" fmla="*/ 293687 h 400050"/>
              <a:gd name="connsiteX691" fmla="*/ 98425 w 371475"/>
              <a:gd name="connsiteY691" fmla="*/ 290513 h 400050"/>
              <a:gd name="connsiteX692" fmla="*/ 100012 w 371475"/>
              <a:gd name="connsiteY692" fmla="*/ 290513 h 400050"/>
              <a:gd name="connsiteX693" fmla="*/ 100012 w 371475"/>
              <a:gd name="connsiteY693" fmla="*/ 290512 h 400050"/>
              <a:gd name="connsiteX694" fmla="*/ 100013 w 371475"/>
              <a:gd name="connsiteY694" fmla="*/ 290512 h 400050"/>
              <a:gd name="connsiteX695" fmla="*/ 100013 w 371475"/>
              <a:gd name="connsiteY695" fmla="*/ 285750 h 400050"/>
              <a:gd name="connsiteX696" fmla="*/ 100013 w 371475"/>
              <a:gd name="connsiteY696" fmla="*/ 284163 h 400050"/>
              <a:gd name="connsiteX697" fmla="*/ 100013 w 371475"/>
              <a:gd name="connsiteY697" fmla="*/ 282575 h 400050"/>
              <a:gd name="connsiteX698" fmla="*/ 100013 w 371475"/>
              <a:gd name="connsiteY698" fmla="*/ 279400 h 400050"/>
              <a:gd name="connsiteX699" fmla="*/ 100013 w 371475"/>
              <a:gd name="connsiteY699" fmla="*/ 277813 h 400050"/>
              <a:gd name="connsiteX700" fmla="*/ 100013 w 371475"/>
              <a:gd name="connsiteY700" fmla="*/ 274638 h 400050"/>
              <a:gd name="connsiteX701" fmla="*/ 98425 w 371475"/>
              <a:gd name="connsiteY701" fmla="*/ 273050 h 400050"/>
              <a:gd name="connsiteX702" fmla="*/ 95250 w 371475"/>
              <a:gd name="connsiteY702" fmla="*/ 273050 h 400050"/>
              <a:gd name="connsiteX703" fmla="*/ 90488 w 371475"/>
              <a:gd name="connsiteY703" fmla="*/ 274638 h 400050"/>
              <a:gd name="connsiteX704" fmla="*/ 88900 w 371475"/>
              <a:gd name="connsiteY704" fmla="*/ 274638 h 400050"/>
              <a:gd name="connsiteX705" fmla="*/ 85725 w 371475"/>
              <a:gd name="connsiteY705" fmla="*/ 274638 h 400050"/>
              <a:gd name="connsiteX706" fmla="*/ 84138 w 371475"/>
              <a:gd name="connsiteY706" fmla="*/ 274638 h 400050"/>
              <a:gd name="connsiteX707" fmla="*/ 82550 w 371475"/>
              <a:gd name="connsiteY707" fmla="*/ 274638 h 400050"/>
              <a:gd name="connsiteX708" fmla="*/ 79375 w 371475"/>
              <a:gd name="connsiteY708" fmla="*/ 274638 h 400050"/>
              <a:gd name="connsiteX709" fmla="*/ 79375 w 371475"/>
              <a:gd name="connsiteY709" fmla="*/ 273050 h 400050"/>
              <a:gd name="connsiteX710" fmla="*/ 77788 w 371475"/>
              <a:gd name="connsiteY710" fmla="*/ 273050 h 400050"/>
              <a:gd name="connsiteX711" fmla="*/ 77788 w 371475"/>
              <a:gd name="connsiteY711" fmla="*/ 271463 h 400050"/>
              <a:gd name="connsiteX712" fmla="*/ 74613 w 371475"/>
              <a:gd name="connsiteY712" fmla="*/ 271463 h 400050"/>
              <a:gd name="connsiteX713" fmla="*/ 73025 w 371475"/>
              <a:gd name="connsiteY713" fmla="*/ 271463 h 400050"/>
              <a:gd name="connsiteX714" fmla="*/ 69850 w 371475"/>
              <a:gd name="connsiteY714" fmla="*/ 271463 h 400050"/>
              <a:gd name="connsiteX715" fmla="*/ 69850 w 371475"/>
              <a:gd name="connsiteY715" fmla="*/ 268288 h 400050"/>
              <a:gd name="connsiteX716" fmla="*/ 68263 w 371475"/>
              <a:gd name="connsiteY716" fmla="*/ 266700 h 400050"/>
              <a:gd name="connsiteX717" fmla="*/ 66675 w 371475"/>
              <a:gd name="connsiteY717" fmla="*/ 263525 h 400050"/>
              <a:gd name="connsiteX718" fmla="*/ 66675 w 371475"/>
              <a:gd name="connsiteY718" fmla="*/ 261938 h 400050"/>
              <a:gd name="connsiteX719" fmla="*/ 66675 w 371475"/>
              <a:gd name="connsiteY719" fmla="*/ 258763 h 400050"/>
              <a:gd name="connsiteX720" fmla="*/ 63500 w 371475"/>
              <a:gd name="connsiteY720" fmla="*/ 257175 h 400050"/>
              <a:gd name="connsiteX721" fmla="*/ 61913 w 371475"/>
              <a:gd name="connsiteY721" fmla="*/ 255588 h 400050"/>
              <a:gd name="connsiteX722" fmla="*/ 58738 w 371475"/>
              <a:gd name="connsiteY722" fmla="*/ 252413 h 400050"/>
              <a:gd name="connsiteX723" fmla="*/ 57150 w 371475"/>
              <a:gd name="connsiteY723" fmla="*/ 252413 h 400050"/>
              <a:gd name="connsiteX724" fmla="*/ 57150 w 371475"/>
              <a:gd name="connsiteY724" fmla="*/ 250825 h 400050"/>
              <a:gd name="connsiteX725" fmla="*/ 53975 w 371475"/>
              <a:gd name="connsiteY725" fmla="*/ 250825 h 400050"/>
              <a:gd name="connsiteX726" fmla="*/ 53975 w 371475"/>
              <a:gd name="connsiteY726" fmla="*/ 247650 h 400050"/>
              <a:gd name="connsiteX727" fmla="*/ 50800 w 371475"/>
              <a:gd name="connsiteY727" fmla="*/ 246063 h 400050"/>
              <a:gd name="connsiteX728" fmla="*/ 50800 w 371475"/>
              <a:gd name="connsiteY728" fmla="*/ 242888 h 400050"/>
              <a:gd name="connsiteX729" fmla="*/ 47625 w 371475"/>
              <a:gd name="connsiteY729" fmla="*/ 242888 h 400050"/>
              <a:gd name="connsiteX730" fmla="*/ 46038 w 371475"/>
              <a:gd name="connsiteY730" fmla="*/ 242888 h 400050"/>
              <a:gd name="connsiteX731" fmla="*/ 46038 w 371475"/>
              <a:gd name="connsiteY731" fmla="*/ 241300 h 400050"/>
              <a:gd name="connsiteX732" fmla="*/ 42863 w 371475"/>
              <a:gd name="connsiteY732" fmla="*/ 241300 h 400050"/>
              <a:gd name="connsiteX733" fmla="*/ 41275 w 371475"/>
              <a:gd name="connsiteY733" fmla="*/ 239713 h 400050"/>
              <a:gd name="connsiteX734" fmla="*/ 41275 w 371475"/>
              <a:gd name="connsiteY734" fmla="*/ 236538 h 400050"/>
              <a:gd name="connsiteX735" fmla="*/ 41275 w 371475"/>
              <a:gd name="connsiteY735" fmla="*/ 234950 h 400050"/>
              <a:gd name="connsiteX736" fmla="*/ 38100 w 371475"/>
              <a:gd name="connsiteY736" fmla="*/ 234950 h 400050"/>
              <a:gd name="connsiteX737" fmla="*/ 38100 w 371475"/>
              <a:gd name="connsiteY737" fmla="*/ 231775 h 400050"/>
              <a:gd name="connsiteX738" fmla="*/ 36513 w 371475"/>
              <a:gd name="connsiteY738" fmla="*/ 231775 h 400050"/>
              <a:gd name="connsiteX739" fmla="*/ 36513 w 371475"/>
              <a:gd name="connsiteY739" fmla="*/ 230188 h 400050"/>
              <a:gd name="connsiteX740" fmla="*/ 38100 w 371475"/>
              <a:gd name="connsiteY740" fmla="*/ 230188 h 400050"/>
              <a:gd name="connsiteX741" fmla="*/ 41275 w 371475"/>
              <a:gd name="connsiteY741" fmla="*/ 227013 h 400050"/>
              <a:gd name="connsiteX742" fmla="*/ 42863 w 371475"/>
              <a:gd name="connsiteY742" fmla="*/ 225425 h 400050"/>
              <a:gd name="connsiteX743" fmla="*/ 47625 w 371475"/>
              <a:gd name="connsiteY743" fmla="*/ 220663 h 400050"/>
              <a:gd name="connsiteX744" fmla="*/ 46038 w 371475"/>
              <a:gd name="connsiteY744" fmla="*/ 219075 h 400050"/>
              <a:gd name="connsiteX745" fmla="*/ 46038 w 371475"/>
              <a:gd name="connsiteY745" fmla="*/ 214313 h 400050"/>
              <a:gd name="connsiteX746" fmla="*/ 42863 w 371475"/>
              <a:gd name="connsiteY746" fmla="*/ 214313 h 400050"/>
              <a:gd name="connsiteX747" fmla="*/ 42863 w 371475"/>
              <a:gd name="connsiteY747" fmla="*/ 211138 h 400050"/>
              <a:gd name="connsiteX748" fmla="*/ 46038 w 371475"/>
              <a:gd name="connsiteY748" fmla="*/ 209550 h 400050"/>
              <a:gd name="connsiteX749" fmla="*/ 47625 w 371475"/>
              <a:gd name="connsiteY749" fmla="*/ 207963 h 400050"/>
              <a:gd name="connsiteX750" fmla="*/ 46038 w 371475"/>
              <a:gd name="connsiteY750" fmla="*/ 207963 h 400050"/>
              <a:gd name="connsiteX751" fmla="*/ 42863 w 371475"/>
              <a:gd name="connsiteY751" fmla="*/ 207963 h 400050"/>
              <a:gd name="connsiteX752" fmla="*/ 46038 w 371475"/>
              <a:gd name="connsiteY752" fmla="*/ 204788 h 400050"/>
              <a:gd name="connsiteX753" fmla="*/ 47625 w 371475"/>
              <a:gd name="connsiteY753" fmla="*/ 204788 h 400050"/>
              <a:gd name="connsiteX754" fmla="*/ 47625 w 371475"/>
              <a:gd name="connsiteY754" fmla="*/ 203200 h 400050"/>
              <a:gd name="connsiteX755" fmla="*/ 46038 w 371475"/>
              <a:gd name="connsiteY755" fmla="*/ 200025 h 400050"/>
              <a:gd name="connsiteX756" fmla="*/ 42863 w 371475"/>
              <a:gd name="connsiteY756" fmla="*/ 200025 h 400050"/>
              <a:gd name="connsiteX757" fmla="*/ 42863 w 371475"/>
              <a:gd name="connsiteY757" fmla="*/ 198438 h 400050"/>
              <a:gd name="connsiteX758" fmla="*/ 47625 w 371475"/>
              <a:gd name="connsiteY758" fmla="*/ 200025 h 400050"/>
              <a:gd name="connsiteX759" fmla="*/ 47625 w 371475"/>
              <a:gd name="connsiteY759" fmla="*/ 198438 h 400050"/>
              <a:gd name="connsiteX760" fmla="*/ 50800 w 371475"/>
              <a:gd name="connsiteY760" fmla="*/ 196850 h 400050"/>
              <a:gd name="connsiteX761" fmla="*/ 52388 w 371475"/>
              <a:gd name="connsiteY761" fmla="*/ 193675 h 400050"/>
              <a:gd name="connsiteX762" fmla="*/ 53975 w 371475"/>
              <a:gd name="connsiteY762" fmla="*/ 193675 h 400050"/>
              <a:gd name="connsiteX763" fmla="*/ 57150 w 371475"/>
              <a:gd name="connsiteY763" fmla="*/ 192088 h 400050"/>
              <a:gd name="connsiteX764" fmla="*/ 57150 w 371475"/>
              <a:gd name="connsiteY764" fmla="*/ 188913 h 400050"/>
              <a:gd name="connsiteX765" fmla="*/ 57150 w 371475"/>
              <a:gd name="connsiteY765" fmla="*/ 187325 h 400050"/>
              <a:gd name="connsiteX766" fmla="*/ 53975 w 371475"/>
              <a:gd name="connsiteY766" fmla="*/ 187325 h 400050"/>
              <a:gd name="connsiteX767" fmla="*/ 53975 w 371475"/>
              <a:gd name="connsiteY767" fmla="*/ 184150 h 400050"/>
              <a:gd name="connsiteX768" fmla="*/ 57150 w 371475"/>
              <a:gd name="connsiteY768" fmla="*/ 182563 h 400050"/>
              <a:gd name="connsiteX769" fmla="*/ 53975 w 371475"/>
              <a:gd name="connsiteY769" fmla="*/ 182563 h 400050"/>
              <a:gd name="connsiteX770" fmla="*/ 53975 w 371475"/>
              <a:gd name="connsiteY770" fmla="*/ 180975 h 400050"/>
              <a:gd name="connsiteX771" fmla="*/ 52388 w 371475"/>
              <a:gd name="connsiteY771" fmla="*/ 180975 h 400050"/>
              <a:gd name="connsiteX772" fmla="*/ 52388 w 371475"/>
              <a:gd name="connsiteY772" fmla="*/ 177800 h 400050"/>
              <a:gd name="connsiteX773" fmla="*/ 50800 w 371475"/>
              <a:gd name="connsiteY773" fmla="*/ 177800 h 400050"/>
              <a:gd name="connsiteX774" fmla="*/ 47625 w 371475"/>
              <a:gd name="connsiteY774" fmla="*/ 177800 h 400050"/>
              <a:gd name="connsiteX775" fmla="*/ 41275 w 371475"/>
              <a:gd name="connsiteY775" fmla="*/ 173037 h 400050"/>
              <a:gd name="connsiteX776" fmla="*/ 38100 w 371475"/>
              <a:gd name="connsiteY776" fmla="*/ 173037 h 400050"/>
              <a:gd name="connsiteX777" fmla="*/ 34925 w 371475"/>
              <a:gd name="connsiteY777" fmla="*/ 171450 h 400050"/>
              <a:gd name="connsiteX778" fmla="*/ 36513 w 371475"/>
              <a:gd name="connsiteY778" fmla="*/ 171450 h 400050"/>
              <a:gd name="connsiteX779" fmla="*/ 38100 w 371475"/>
              <a:gd name="connsiteY779" fmla="*/ 171450 h 400050"/>
              <a:gd name="connsiteX780" fmla="*/ 42863 w 371475"/>
              <a:gd name="connsiteY780" fmla="*/ 173037 h 400050"/>
              <a:gd name="connsiteX781" fmla="*/ 46038 w 371475"/>
              <a:gd name="connsiteY781" fmla="*/ 173037 h 400050"/>
              <a:gd name="connsiteX782" fmla="*/ 47625 w 371475"/>
              <a:gd name="connsiteY782" fmla="*/ 176212 h 400050"/>
              <a:gd name="connsiteX783" fmla="*/ 50800 w 371475"/>
              <a:gd name="connsiteY783" fmla="*/ 173037 h 400050"/>
              <a:gd name="connsiteX784" fmla="*/ 52388 w 371475"/>
              <a:gd name="connsiteY784" fmla="*/ 171450 h 400050"/>
              <a:gd name="connsiteX785" fmla="*/ 53975 w 371475"/>
              <a:gd name="connsiteY785" fmla="*/ 168275 h 400050"/>
              <a:gd name="connsiteX786" fmla="*/ 53975 w 371475"/>
              <a:gd name="connsiteY786" fmla="*/ 166687 h 400050"/>
              <a:gd name="connsiteX787" fmla="*/ 57150 w 371475"/>
              <a:gd name="connsiteY787" fmla="*/ 165100 h 400050"/>
              <a:gd name="connsiteX788" fmla="*/ 53975 w 371475"/>
              <a:gd name="connsiteY788" fmla="*/ 161925 h 400050"/>
              <a:gd name="connsiteX789" fmla="*/ 57150 w 371475"/>
              <a:gd name="connsiteY789" fmla="*/ 161925 h 400050"/>
              <a:gd name="connsiteX790" fmla="*/ 57150 w 371475"/>
              <a:gd name="connsiteY790" fmla="*/ 160337 h 400050"/>
              <a:gd name="connsiteX791" fmla="*/ 58738 w 371475"/>
              <a:gd name="connsiteY791" fmla="*/ 157162 h 400050"/>
              <a:gd name="connsiteX792" fmla="*/ 61913 w 371475"/>
              <a:gd name="connsiteY792" fmla="*/ 155575 h 400050"/>
              <a:gd name="connsiteX793" fmla="*/ 61913 w 371475"/>
              <a:gd name="connsiteY793" fmla="*/ 152400 h 400050"/>
              <a:gd name="connsiteX794" fmla="*/ 63500 w 371475"/>
              <a:gd name="connsiteY794" fmla="*/ 149225 h 400050"/>
              <a:gd name="connsiteX795" fmla="*/ 66675 w 371475"/>
              <a:gd name="connsiteY795" fmla="*/ 149225 h 400050"/>
              <a:gd name="connsiteX796" fmla="*/ 69850 w 371475"/>
              <a:gd name="connsiteY796" fmla="*/ 149225 h 400050"/>
              <a:gd name="connsiteX797" fmla="*/ 73025 w 371475"/>
              <a:gd name="connsiteY797" fmla="*/ 149225 h 400050"/>
              <a:gd name="connsiteX798" fmla="*/ 74613 w 371475"/>
              <a:gd name="connsiteY798" fmla="*/ 149225 h 400050"/>
              <a:gd name="connsiteX799" fmla="*/ 77788 w 371475"/>
              <a:gd name="connsiteY799" fmla="*/ 146050 h 400050"/>
              <a:gd name="connsiteX800" fmla="*/ 74613 w 371475"/>
              <a:gd name="connsiteY800" fmla="*/ 144462 h 400050"/>
              <a:gd name="connsiteX801" fmla="*/ 74613 w 371475"/>
              <a:gd name="connsiteY801" fmla="*/ 141287 h 400050"/>
              <a:gd name="connsiteX802" fmla="*/ 77788 w 371475"/>
              <a:gd name="connsiteY802" fmla="*/ 141287 h 400050"/>
              <a:gd name="connsiteX803" fmla="*/ 77788 w 371475"/>
              <a:gd name="connsiteY803" fmla="*/ 139700 h 400050"/>
              <a:gd name="connsiteX804" fmla="*/ 79375 w 371475"/>
              <a:gd name="connsiteY804" fmla="*/ 139700 h 400050"/>
              <a:gd name="connsiteX805" fmla="*/ 79375 w 371475"/>
              <a:gd name="connsiteY805" fmla="*/ 136525 h 400050"/>
              <a:gd name="connsiteX806" fmla="*/ 77788 w 371475"/>
              <a:gd name="connsiteY806" fmla="*/ 134937 h 400050"/>
              <a:gd name="connsiteX807" fmla="*/ 77788 w 371475"/>
              <a:gd name="connsiteY807" fmla="*/ 133350 h 400050"/>
              <a:gd name="connsiteX808" fmla="*/ 74613 w 371475"/>
              <a:gd name="connsiteY808" fmla="*/ 133350 h 400050"/>
              <a:gd name="connsiteX809" fmla="*/ 74613 w 371475"/>
              <a:gd name="connsiteY809" fmla="*/ 130175 h 400050"/>
              <a:gd name="connsiteX810" fmla="*/ 74613 w 371475"/>
              <a:gd name="connsiteY810" fmla="*/ 128587 h 400050"/>
              <a:gd name="connsiteX811" fmla="*/ 73025 w 371475"/>
              <a:gd name="connsiteY811" fmla="*/ 128587 h 400050"/>
              <a:gd name="connsiteX812" fmla="*/ 73025 w 371475"/>
              <a:gd name="connsiteY812" fmla="*/ 125412 h 400050"/>
              <a:gd name="connsiteX813" fmla="*/ 69850 w 371475"/>
              <a:gd name="connsiteY813" fmla="*/ 123825 h 400050"/>
              <a:gd name="connsiteX814" fmla="*/ 68263 w 371475"/>
              <a:gd name="connsiteY814" fmla="*/ 119062 h 400050"/>
              <a:gd name="connsiteX815" fmla="*/ 73025 w 371475"/>
              <a:gd name="connsiteY815" fmla="*/ 122237 h 400050"/>
              <a:gd name="connsiteX816" fmla="*/ 74613 w 371475"/>
              <a:gd name="connsiteY816" fmla="*/ 123825 h 400050"/>
              <a:gd name="connsiteX817" fmla="*/ 77788 w 371475"/>
              <a:gd name="connsiteY817" fmla="*/ 125412 h 400050"/>
              <a:gd name="connsiteX818" fmla="*/ 79375 w 371475"/>
              <a:gd name="connsiteY818" fmla="*/ 125412 h 400050"/>
              <a:gd name="connsiteX819" fmla="*/ 82550 w 371475"/>
              <a:gd name="connsiteY819" fmla="*/ 123825 h 400050"/>
              <a:gd name="connsiteX820" fmla="*/ 82550 w 371475"/>
              <a:gd name="connsiteY820" fmla="*/ 122237 h 400050"/>
              <a:gd name="connsiteX821" fmla="*/ 84138 w 371475"/>
              <a:gd name="connsiteY821" fmla="*/ 122237 h 400050"/>
              <a:gd name="connsiteX822" fmla="*/ 84138 w 371475"/>
              <a:gd name="connsiteY822" fmla="*/ 119062 h 400050"/>
              <a:gd name="connsiteX823" fmla="*/ 84138 w 371475"/>
              <a:gd name="connsiteY823" fmla="*/ 117475 h 400050"/>
              <a:gd name="connsiteX824" fmla="*/ 84138 w 371475"/>
              <a:gd name="connsiteY824" fmla="*/ 114300 h 400050"/>
              <a:gd name="connsiteX825" fmla="*/ 84138 w 371475"/>
              <a:gd name="connsiteY825" fmla="*/ 109537 h 400050"/>
              <a:gd name="connsiteX826" fmla="*/ 85725 w 371475"/>
              <a:gd name="connsiteY826" fmla="*/ 109537 h 400050"/>
              <a:gd name="connsiteX827" fmla="*/ 85725 w 371475"/>
              <a:gd name="connsiteY827" fmla="*/ 107950 h 400050"/>
              <a:gd name="connsiteX828" fmla="*/ 85725 w 371475"/>
              <a:gd name="connsiteY828" fmla="*/ 106362 h 400050"/>
              <a:gd name="connsiteX829" fmla="*/ 85725 w 371475"/>
              <a:gd name="connsiteY829" fmla="*/ 101600 h 400050"/>
              <a:gd name="connsiteX830" fmla="*/ 85725 w 371475"/>
              <a:gd name="connsiteY830" fmla="*/ 96837 h 400050"/>
              <a:gd name="connsiteX831" fmla="*/ 88900 w 371475"/>
              <a:gd name="connsiteY831" fmla="*/ 96837 h 400050"/>
              <a:gd name="connsiteX832" fmla="*/ 90488 w 371475"/>
              <a:gd name="connsiteY832" fmla="*/ 98425 h 400050"/>
              <a:gd name="connsiteX833" fmla="*/ 95250 w 371475"/>
              <a:gd name="connsiteY833" fmla="*/ 93662 h 400050"/>
              <a:gd name="connsiteX834" fmla="*/ 100013 w 371475"/>
              <a:gd name="connsiteY834" fmla="*/ 92075 h 400050"/>
              <a:gd name="connsiteX835" fmla="*/ 101600 w 371475"/>
              <a:gd name="connsiteY835" fmla="*/ 92075 h 400050"/>
              <a:gd name="connsiteX836" fmla="*/ 101600 w 371475"/>
              <a:gd name="connsiteY836" fmla="*/ 93662 h 400050"/>
              <a:gd name="connsiteX837" fmla="*/ 104775 w 371475"/>
              <a:gd name="connsiteY837" fmla="*/ 93662 h 400050"/>
              <a:gd name="connsiteX838" fmla="*/ 101600 w 371475"/>
              <a:gd name="connsiteY838" fmla="*/ 98425 h 400050"/>
              <a:gd name="connsiteX839" fmla="*/ 101600 w 371475"/>
              <a:gd name="connsiteY839" fmla="*/ 101600 h 400050"/>
              <a:gd name="connsiteX840" fmla="*/ 100013 w 371475"/>
              <a:gd name="connsiteY840" fmla="*/ 101600 h 400050"/>
              <a:gd name="connsiteX841" fmla="*/ 98425 w 371475"/>
              <a:gd name="connsiteY841" fmla="*/ 106362 h 400050"/>
              <a:gd name="connsiteX842" fmla="*/ 98425 w 371475"/>
              <a:gd name="connsiteY842" fmla="*/ 107950 h 400050"/>
              <a:gd name="connsiteX843" fmla="*/ 98425 w 371475"/>
              <a:gd name="connsiteY843" fmla="*/ 117475 h 400050"/>
              <a:gd name="connsiteX844" fmla="*/ 98425 w 371475"/>
              <a:gd name="connsiteY844" fmla="*/ 119062 h 400050"/>
              <a:gd name="connsiteX845" fmla="*/ 100013 w 371475"/>
              <a:gd name="connsiteY845" fmla="*/ 122237 h 400050"/>
              <a:gd name="connsiteX846" fmla="*/ 100013 w 371475"/>
              <a:gd name="connsiteY846" fmla="*/ 123825 h 400050"/>
              <a:gd name="connsiteX847" fmla="*/ 101600 w 371475"/>
              <a:gd name="connsiteY847" fmla="*/ 123825 h 400050"/>
              <a:gd name="connsiteX848" fmla="*/ 104775 w 371475"/>
              <a:gd name="connsiteY848" fmla="*/ 125412 h 400050"/>
              <a:gd name="connsiteX849" fmla="*/ 106363 w 371475"/>
              <a:gd name="connsiteY849" fmla="*/ 128587 h 400050"/>
              <a:gd name="connsiteX850" fmla="*/ 109538 w 371475"/>
              <a:gd name="connsiteY850" fmla="*/ 130175 h 400050"/>
              <a:gd name="connsiteX851" fmla="*/ 111125 w 371475"/>
              <a:gd name="connsiteY851" fmla="*/ 133350 h 400050"/>
              <a:gd name="connsiteX852" fmla="*/ 114300 w 371475"/>
              <a:gd name="connsiteY852" fmla="*/ 133350 h 400050"/>
              <a:gd name="connsiteX853" fmla="*/ 114300 w 371475"/>
              <a:gd name="connsiteY853" fmla="*/ 134937 h 400050"/>
              <a:gd name="connsiteX854" fmla="*/ 115888 w 371475"/>
              <a:gd name="connsiteY854" fmla="*/ 133350 h 400050"/>
              <a:gd name="connsiteX855" fmla="*/ 117475 w 371475"/>
              <a:gd name="connsiteY855" fmla="*/ 133350 h 400050"/>
              <a:gd name="connsiteX856" fmla="*/ 117475 w 371475"/>
              <a:gd name="connsiteY856" fmla="*/ 130175 h 400050"/>
              <a:gd name="connsiteX857" fmla="*/ 120650 w 371475"/>
              <a:gd name="connsiteY857" fmla="*/ 128587 h 400050"/>
              <a:gd name="connsiteX858" fmla="*/ 120650 w 371475"/>
              <a:gd name="connsiteY858" fmla="*/ 130175 h 400050"/>
              <a:gd name="connsiteX859" fmla="*/ 122238 w 371475"/>
              <a:gd name="connsiteY859" fmla="*/ 130175 h 400050"/>
              <a:gd name="connsiteX860" fmla="*/ 122238 w 371475"/>
              <a:gd name="connsiteY860" fmla="*/ 125412 h 400050"/>
              <a:gd name="connsiteX861" fmla="*/ 120650 w 371475"/>
              <a:gd name="connsiteY861" fmla="*/ 123825 h 400050"/>
              <a:gd name="connsiteX862" fmla="*/ 117475 w 371475"/>
              <a:gd name="connsiteY862" fmla="*/ 114300 h 400050"/>
              <a:gd name="connsiteX863" fmla="*/ 115888 w 371475"/>
              <a:gd name="connsiteY863" fmla="*/ 114300 h 400050"/>
              <a:gd name="connsiteX864" fmla="*/ 115888 w 371475"/>
              <a:gd name="connsiteY864" fmla="*/ 112712 h 400050"/>
              <a:gd name="connsiteX865" fmla="*/ 115888 w 371475"/>
              <a:gd name="connsiteY865" fmla="*/ 109537 h 400050"/>
              <a:gd name="connsiteX866" fmla="*/ 114300 w 371475"/>
              <a:gd name="connsiteY866" fmla="*/ 109537 h 400050"/>
              <a:gd name="connsiteX867" fmla="*/ 114300 w 371475"/>
              <a:gd name="connsiteY867" fmla="*/ 107950 h 400050"/>
              <a:gd name="connsiteX868" fmla="*/ 114300 w 371475"/>
              <a:gd name="connsiteY868" fmla="*/ 106362 h 400050"/>
              <a:gd name="connsiteX869" fmla="*/ 114300 w 371475"/>
              <a:gd name="connsiteY869" fmla="*/ 103187 h 400050"/>
              <a:gd name="connsiteX870" fmla="*/ 111125 w 371475"/>
              <a:gd name="connsiteY870" fmla="*/ 101600 h 400050"/>
              <a:gd name="connsiteX871" fmla="*/ 114300 w 371475"/>
              <a:gd name="connsiteY871" fmla="*/ 101600 h 400050"/>
              <a:gd name="connsiteX872" fmla="*/ 115888 w 371475"/>
              <a:gd name="connsiteY872" fmla="*/ 101600 h 400050"/>
              <a:gd name="connsiteX873" fmla="*/ 117475 w 371475"/>
              <a:gd name="connsiteY873" fmla="*/ 101600 h 400050"/>
              <a:gd name="connsiteX874" fmla="*/ 120650 w 371475"/>
              <a:gd name="connsiteY874" fmla="*/ 98425 h 400050"/>
              <a:gd name="connsiteX875" fmla="*/ 120650 w 371475"/>
              <a:gd name="connsiteY875" fmla="*/ 96837 h 400050"/>
              <a:gd name="connsiteX876" fmla="*/ 120650 w 371475"/>
              <a:gd name="connsiteY876" fmla="*/ 93662 h 400050"/>
              <a:gd name="connsiteX877" fmla="*/ 122238 w 371475"/>
              <a:gd name="connsiteY877" fmla="*/ 93662 h 400050"/>
              <a:gd name="connsiteX878" fmla="*/ 125413 w 371475"/>
              <a:gd name="connsiteY878" fmla="*/ 93662 h 400050"/>
              <a:gd name="connsiteX879" fmla="*/ 127000 w 371475"/>
              <a:gd name="connsiteY879" fmla="*/ 93662 h 400050"/>
              <a:gd name="connsiteX880" fmla="*/ 127000 w 371475"/>
              <a:gd name="connsiteY880" fmla="*/ 96837 h 400050"/>
              <a:gd name="connsiteX881" fmla="*/ 127000 w 371475"/>
              <a:gd name="connsiteY881" fmla="*/ 98425 h 400050"/>
              <a:gd name="connsiteX882" fmla="*/ 128588 w 371475"/>
              <a:gd name="connsiteY882" fmla="*/ 98425 h 400050"/>
              <a:gd name="connsiteX883" fmla="*/ 131763 w 371475"/>
              <a:gd name="connsiteY883" fmla="*/ 96837 h 400050"/>
              <a:gd name="connsiteX884" fmla="*/ 133350 w 371475"/>
              <a:gd name="connsiteY884" fmla="*/ 96837 h 400050"/>
              <a:gd name="connsiteX885" fmla="*/ 136525 w 371475"/>
              <a:gd name="connsiteY885" fmla="*/ 96837 h 400050"/>
              <a:gd name="connsiteX886" fmla="*/ 138113 w 371475"/>
              <a:gd name="connsiteY886" fmla="*/ 93662 h 400050"/>
              <a:gd name="connsiteX887" fmla="*/ 141288 w 371475"/>
              <a:gd name="connsiteY887" fmla="*/ 92075 h 400050"/>
              <a:gd name="connsiteX888" fmla="*/ 142875 w 371475"/>
              <a:gd name="connsiteY888" fmla="*/ 90487 h 400050"/>
              <a:gd name="connsiteX889" fmla="*/ 144463 w 371475"/>
              <a:gd name="connsiteY889" fmla="*/ 90487 h 400050"/>
              <a:gd name="connsiteX890" fmla="*/ 144463 w 371475"/>
              <a:gd name="connsiteY890" fmla="*/ 87312 h 400050"/>
              <a:gd name="connsiteX891" fmla="*/ 147638 w 371475"/>
              <a:gd name="connsiteY891" fmla="*/ 85725 h 400050"/>
              <a:gd name="connsiteX892" fmla="*/ 147638 w 371475"/>
              <a:gd name="connsiteY892" fmla="*/ 82550 h 400050"/>
              <a:gd name="connsiteX893" fmla="*/ 144463 w 371475"/>
              <a:gd name="connsiteY893" fmla="*/ 82550 h 400050"/>
              <a:gd name="connsiteX894" fmla="*/ 144463 w 371475"/>
              <a:gd name="connsiteY894" fmla="*/ 80962 h 400050"/>
              <a:gd name="connsiteX895" fmla="*/ 144463 w 371475"/>
              <a:gd name="connsiteY895" fmla="*/ 77787 h 400050"/>
              <a:gd name="connsiteX896" fmla="*/ 144463 w 371475"/>
              <a:gd name="connsiteY896" fmla="*/ 76200 h 400050"/>
              <a:gd name="connsiteX897" fmla="*/ 144463 w 371475"/>
              <a:gd name="connsiteY897" fmla="*/ 74612 h 400050"/>
              <a:gd name="connsiteX898" fmla="*/ 144463 w 371475"/>
              <a:gd name="connsiteY898" fmla="*/ 71437 h 400050"/>
              <a:gd name="connsiteX899" fmla="*/ 142875 w 371475"/>
              <a:gd name="connsiteY899" fmla="*/ 69850 h 400050"/>
              <a:gd name="connsiteX900" fmla="*/ 142875 w 371475"/>
              <a:gd name="connsiteY900" fmla="*/ 66675 h 400050"/>
              <a:gd name="connsiteX901" fmla="*/ 142875 w 371475"/>
              <a:gd name="connsiteY901" fmla="*/ 58737 h 400050"/>
              <a:gd name="connsiteX902" fmla="*/ 141288 w 371475"/>
              <a:gd name="connsiteY902" fmla="*/ 53975 h 400050"/>
              <a:gd name="connsiteX903" fmla="*/ 222250 w 371475"/>
              <a:gd name="connsiteY903" fmla="*/ 34925 h 400050"/>
              <a:gd name="connsiteX904" fmla="*/ 223838 w 371475"/>
              <a:gd name="connsiteY904" fmla="*/ 34925 h 400050"/>
              <a:gd name="connsiteX905" fmla="*/ 223838 w 371475"/>
              <a:gd name="connsiteY905" fmla="*/ 39687 h 400050"/>
              <a:gd name="connsiteX906" fmla="*/ 223838 w 371475"/>
              <a:gd name="connsiteY906" fmla="*/ 44450 h 400050"/>
              <a:gd name="connsiteX907" fmla="*/ 223838 w 371475"/>
              <a:gd name="connsiteY907" fmla="*/ 49212 h 400050"/>
              <a:gd name="connsiteX908" fmla="*/ 223838 w 371475"/>
              <a:gd name="connsiteY908" fmla="*/ 50800 h 400050"/>
              <a:gd name="connsiteX909" fmla="*/ 222250 w 371475"/>
              <a:gd name="connsiteY909" fmla="*/ 53975 h 400050"/>
              <a:gd name="connsiteX910" fmla="*/ 222250 w 371475"/>
              <a:gd name="connsiteY910" fmla="*/ 58737 h 400050"/>
              <a:gd name="connsiteX911" fmla="*/ 222250 w 371475"/>
              <a:gd name="connsiteY911" fmla="*/ 60325 h 400050"/>
              <a:gd name="connsiteX912" fmla="*/ 222250 w 371475"/>
              <a:gd name="connsiteY912" fmla="*/ 65087 h 400050"/>
              <a:gd name="connsiteX913" fmla="*/ 219075 w 371475"/>
              <a:gd name="connsiteY913" fmla="*/ 65087 h 400050"/>
              <a:gd name="connsiteX914" fmla="*/ 219075 w 371475"/>
              <a:gd name="connsiteY914" fmla="*/ 69850 h 400050"/>
              <a:gd name="connsiteX915" fmla="*/ 217488 w 371475"/>
              <a:gd name="connsiteY915" fmla="*/ 66675 h 400050"/>
              <a:gd name="connsiteX916" fmla="*/ 217488 w 371475"/>
              <a:gd name="connsiteY916" fmla="*/ 61912 h 400050"/>
              <a:gd name="connsiteX917" fmla="*/ 219075 w 371475"/>
              <a:gd name="connsiteY917" fmla="*/ 58737 h 400050"/>
              <a:gd name="connsiteX918" fmla="*/ 219075 w 371475"/>
              <a:gd name="connsiteY918" fmla="*/ 49212 h 400050"/>
              <a:gd name="connsiteX919" fmla="*/ 222250 w 371475"/>
              <a:gd name="connsiteY919" fmla="*/ 44450 h 400050"/>
              <a:gd name="connsiteX920" fmla="*/ 222250 w 371475"/>
              <a:gd name="connsiteY920" fmla="*/ 39687 h 400050"/>
              <a:gd name="connsiteX921" fmla="*/ 222250 w 371475"/>
              <a:gd name="connsiteY921" fmla="*/ 38100 h 400050"/>
              <a:gd name="connsiteX922" fmla="*/ 282575 w 371475"/>
              <a:gd name="connsiteY922" fmla="*/ 31750 h 400050"/>
              <a:gd name="connsiteX923" fmla="*/ 284163 w 371475"/>
              <a:gd name="connsiteY923" fmla="*/ 31750 h 400050"/>
              <a:gd name="connsiteX924" fmla="*/ 284163 w 371475"/>
              <a:gd name="connsiteY924" fmla="*/ 33338 h 400050"/>
              <a:gd name="connsiteX925" fmla="*/ 282575 w 371475"/>
              <a:gd name="connsiteY925" fmla="*/ 33338 h 400050"/>
              <a:gd name="connsiteX926" fmla="*/ 285750 w 371475"/>
              <a:gd name="connsiteY926" fmla="*/ 26988 h 400050"/>
              <a:gd name="connsiteX927" fmla="*/ 287338 w 371475"/>
              <a:gd name="connsiteY927" fmla="*/ 26988 h 400050"/>
              <a:gd name="connsiteX928" fmla="*/ 287338 w 371475"/>
              <a:gd name="connsiteY928" fmla="*/ 28576 h 400050"/>
              <a:gd name="connsiteX929" fmla="*/ 285750 w 371475"/>
              <a:gd name="connsiteY929" fmla="*/ 28576 h 400050"/>
              <a:gd name="connsiteX930" fmla="*/ 138113 w 371475"/>
              <a:gd name="connsiteY930" fmla="*/ 23812 h 400050"/>
              <a:gd name="connsiteX931" fmla="*/ 141288 w 371475"/>
              <a:gd name="connsiteY931" fmla="*/ 28575 h 400050"/>
              <a:gd name="connsiteX932" fmla="*/ 141288 w 371475"/>
              <a:gd name="connsiteY932" fmla="*/ 31750 h 400050"/>
              <a:gd name="connsiteX933" fmla="*/ 141288 w 371475"/>
              <a:gd name="connsiteY933" fmla="*/ 33337 h 400050"/>
              <a:gd name="connsiteX934" fmla="*/ 141288 w 371475"/>
              <a:gd name="connsiteY934" fmla="*/ 34925 h 400050"/>
              <a:gd name="connsiteX935" fmla="*/ 138113 w 371475"/>
              <a:gd name="connsiteY935" fmla="*/ 26987 h 400050"/>
              <a:gd name="connsiteX936" fmla="*/ 227013 w 371475"/>
              <a:gd name="connsiteY936" fmla="*/ 22225 h 400050"/>
              <a:gd name="connsiteX937" fmla="*/ 228600 w 371475"/>
              <a:gd name="connsiteY937" fmla="*/ 23812 h 400050"/>
              <a:gd name="connsiteX938" fmla="*/ 227013 w 371475"/>
              <a:gd name="connsiteY938" fmla="*/ 26987 h 400050"/>
              <a:gd name="connsiteX939" fmla="*/ 227013 w 371475"/>
              <a:gd name="connsiteY939" fmla="*/ 31750 h 400050"/>
              <a:gd name="connsiteX940" fmla="*/ 223838 w 371475"/>
              <a:gd name="connsiteY940" fmla="*/ 34925 h 400050"/>
              <a:gd name="connsiteX941" fmla="*/ 223838 w 371475"/>
              <a:gd name="connsiteY941" fmla="*/ 33337 h 400050"/>
              <a:gd name="connsiteX942" fmla="*/ 223838 w 371475"/>
              <a:gd name="connsiteY942" fmla="*/ 28575 h 400050"/>
              <a:gd name="connsiteX943" fmla="*/ 227013 w 371475"/>
              <a:gd name="connsiteY943" fmla="*/ 23812 h 400050"/>
              <a:gd name="connsiteX944" fmla="*/ 136525 w 371475"/>
              <a:gd name="connsiteY944" fmla="*/ 17462 h 400050"/>
              <a:gd name="connsiteX945" fmla="*/ 138113 w 371475"/>
              <a:gd name="connsiteY945" fmla="*/ 17462 h 400050"/>
              <a:gd name="connsiteX946" fmla="*/ 138113 w 371475"/>
              <a:gd name="connsiteY946" fmla="*/ 22225 h 400050"/>
              <a:gd name="connsiteX947" fmla="*/ 228600 w 371475"/>
              <a:gd name="connsiteY947" fmla="*/ 15875 h 400050"/>
              <a:gd name="connsiteX948" fmla="*/ 228600 w 371475"/>
              <a:gd name="connsiteY948" fmla="*/ 17462 h 400050"/>
              <a:gd name="connsiteX949" fmla="*/ 227013 w 371475"/>
              <a:gd name="connsiteY949" fmla="*/ 22225 h 400050"/>
              <a:gd name="connsiteX950" fmla="*/ 227013 w 371475"/>
              <a:gd name="connsiteY950" fmla="*/ 19050 h 400050"/>
              <a:gd name="connsiteX951" fmla="*/ 231775 w 371475"/>
              <a:gd name="connsiteY951" fmla="*/ 6350 h 400050"/>
              <a:gd name="connsiteX952" fmla="*/ 231775 w 371475"/>
              <a:gd name="connsiteY952" fmla="*/ 7937 h 400050"/>
              <a:gd name="connsiteX953" fmla="*/ 231775 w 371475"/>
              <a:gd name="connsiteY953" fmla="*/ 11112 h 400050"/>
              <a:gd name="connsiteX954" fmla="*/ 228600 w 371475"/>
              <a:gd name="connsiteY954" fmla="*/ 12700 h 400050"/>
              <a:gd name="connsiteX955" fmla="*/ 228600 w 371475"/>
              <a:gd name="connsiteY955" fmla="*/ 7937 h 400050"/>
              <a:gd name="connsiteX956" fmla="*/ 233363 w 371475"/>
              <a:gd name="connsiteY956" fmla="*/ 0 h 400050"/>
              <a:gd name="connsiteX957" fmla="*/ 233363 w 371475"/>
              <a:gd name="connsiteY957" fmla="*/ 1587 h 400050"/>
              <a:gd name="connsiteX958" fmla="*/ 231775 w 371475"/>
              <a:gd name="connsiteY958" fmla="*/ 6350 h 400050"/>
              <a:gd name="connsiteX959" fmla="*/ 231775 w 371475"/>
              <a:gd name="connsiteY959" fmla="*/ 3175 h 400050"/>
              <a:gd name="connsiteX960" fmla="*/ 231775 w 371475"/>
              <a:gd name="connsiteY960" fmla="*/ 1587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Lst>
            <a:rect l="l" t="t" r="r" b="b"/>
            <a:pathLst>
              <a:path w="371475" h="400050">
                <a:moveTo>
                  <a:pt x="290512" y="396875"/>
                </a:moveTo>
                <a:lnTo>
                  <a:pt x="292100" y="400050"/>
                </a:lnTo>
                <a:lnTo>
                  <a:pt x="290512" y="400050"/>
                </a:lnTo>
                <a:close/>
                <a:moveTo>
                  <a:pt x="293688" y="396081"/>
                </a:moveTo>
                <a:lnTo>
                  <a:pt x="296863" y="400050"/>
                </a:lnTo>
                <a:lnTo>
                  <a:pt x="293688" y="396875"/>
                </a:lnTo>
                <a:close/>
                <a:moveTo>
                  <a:pt x="285750" y="392113"/>
                </a:moveTo>
                <a:lnTo>
                  <a:pt x="287338" y="392113"/>
                </a:lnTo>
                <a:lnTo>
                  <a:pt x="287338" y="395288"/>
                </a:lnTo>
                <a:close/>
                <a:moveTo>
                  <a:pt x="289152" y="389844"/>
                </a:moveTo>
                <a:lnTo>
                  <a:pt x="290513" y="390525"/>
                </a:lnTo>
                <a:lnTo>
                  <a:pt x="293688" y="395287"/>
                </a:lnTo>
                <a:lnTo>
                  <a:pt x="293688" y="396081"/>
                </a:lnTo>
                <a:lnTo>
                  <a:pt x="290513" y="392112"/>
                </a:lnTo>
                <a:close/>
                <a:moveTo>
                  <a:pt x="285750" y="384175"/>
                </a:moveTo>
                <a:lnTo>
                  <a:pt x="289152" y="389844"/>
                </a:lnTo>
                <a:lnTo>
                  <a:pt x="287338" y="388937"/>
                </a:lnTo>
                <a:lnTo>
                  <a:pt x="285750" y="385762"/>
                </a:lnTo>
                <a:close/>
                <a:moveTo>
                  <a:pt x="164571" y="382588"/>
                </a:moveTo>
                <a:lnTo>
                  <a:pt x="165100" y="384175"/>
                </a:lnTo>
                <a:lnTo>
                  <a:pt x="163512" y="385763"/>
                </a:lnTo>
                <a:close/>
                <a:moveTo>
                  <a:pt x="277019" y="377827"/>
                </a:moveTo>
                <a:lnTo>
                  <a:pt x="279400" y="381001"/>
                </a:lnTo>
                <a:lnTo>
                  <a:pt x="282575" y="385763"/>
                </a:lnTo>
                <a:lnTo>
                  <a:pt x="285750" y="390526"/>
                </a:lnTo>
                <a:lnTo>
                  <a:pt x="282575" y="388938"/>
                </a:lnTo>
                <a:lnTo>
                  <a:pt x="280987" y="385763"/>
                </a:lnTo>
                <a:close/>
                <a:moveTo>
                  <a:pt x="163512" y="376237"/>
                </a:moveTo>
                <a:lnTo>
                  <a:pt x="165100" y="376237"/>
                </a:lnTo>
                <a:lnTo>
                  <a:pt x="165100" y="379412"/>
                </a:lnTo>
                <a:lnTo>
                  <a:pt x="165100" y="381000"/>
                </a:lnTo>
                <a:lnTo>
                  <a:pt x="164571" y="382588"/>
                </a:lnTo>
                <a:lnTo>
                  <a:pt x="163512" y="379412"/>
                </a:lnTo>
                <a:close/>
                <a:moveTo>
                  <a:pt x="203200" y="374650"/>
                </a:moveTo>
                <a:lnTo>
                  <a:pt x="206375" y="376238"/>
                </a:lnTo>
                <a:lnTo>
                  <a:pt x="203200" y="376238"/>
                </a:lnTo>
                <a:close/>
                <a:moveTo>
                  <a:pt x="271462" y="369888"/>
                </a:moveTo>
                <a:lnTo>
                  <a:pt x="276225" y="376238"/>
                </a:lnTo>
                <a:lnTo>
                  <a:pt x="277019" y="377827"/>
                </a:lnTo>
                <a:lnTo>
                  <a:pt x="274637" y="374650"/>
                </a:lnTo>
                <a:close/>
                <a:moveTo>
                  <a:pt x="242887" y="368300"/>
                </a:moveTo>
                <a:lnTo>
                  <a:pt x="244475" y="368300"/>
                </a:lnTo>
                <a:lnTo>
                  <a:pt x="244475" y="369888"/>
                </a:lnTo>
                <a:lnTo>
                  <a:pt x="242887" y="369888"/>
                </a:lnTo>
                <a:close/>
                <a:moveTo>
                  <a:pt x="200025" y="368300"/>
                </a:moveTo>
                <a:lnTo>
                  <a:pt x="201613" y="369887"/>
                </a:lnTo>
                <a:lnTo>
                  <a:pt x="201613" y="373063"/>
                </a:lnTo>
                <a:lnTo>
                  <a:pt x="200025" y="373063"/>
                </a:lnTo>
                <a:lnTo>
                  <a:pt x="196850" y="369887"/>
                </a:lnTo>
                <a:lnTo>
                  <a:pt x="200025" y="369887"/>
                </a:lnTo>
                <a:close/>
                <a:moveTo>
                  <a:pt x="195262" y="365125"/>
                </a:moveTo>
                <a:lnTo>
                  <a:pt x="196850" y="365125"/>
                </a:lnTo>
                <a:lnTo>
                  <a:pt x="196850" y="368300"/>
                </a:lnTo>
                <a:lnTo>
                  <a:pt x="195262" y="368300"/>
                </a:lnTo>
                <a:close/>
                <a:moveTo>
                  <a:pt x="239184" y="363538"/>
                </a:moveTo>
                <a:lnTo>
                  <a:pt x="239713" y="363538"/>
                </a:lnTo>
                <a:lnTo>
                  <a:pt x="239713" y="365126"/>
                </a:lnTo>
                <a:close/>
                <a:moveTo>
                  <a:pt x="269875" y="360363"/>
                </a:moveTo>
                <a:lnTo>
                  <a:pt x="274638" y="363538"/>
                </a:lnTo>
                <a:lnTo>
                  <a:pt x="271463" y="363538"/>
                </a:lnTo>
                <a:close/>
                <a:moveTo>
                  <a:pt x="266700" y="360363"/>
                </a:moveTo>
                <a:lnTo>
                  <a:pt x="269875" y="363538"/>
                </a:lnTo>
                <a:lnTo>
                  <a:pt x="266700" y="363538"/>
                </a:lnTo>
                <a:close/>
                <a:moveTo>
                  <a:pt x="238125" y="360363"/>
                </a:moveTo>
                <a:lnTo>
                  <a:pt x="239184" y="363538"/>
                </a:lnTo>
                <a:lnTo>
                  <a:pt x="238125" y="363538"/>
                </a:lnTo>
                <a:close/>
                <a:moveTo>
                  <a:pt x="46037" y="360362"/>
                </a:moveTo>
                <a:lnTo>
                  <a:pt x="47625" y="360362"/>
                </a:lnTo>
                <a:lnTo>
                  <a:pt x="47625" y="363538"/>
                </a:lnTo>
                <a:lnTo>
                  <a:pt x="46037" y="363538"/>
                </a:lnTo>
                <a:close/>
                <a:moveTo>
                  <a:pt x="274638" y="354013"/>
                </a:moveTo>
                <a:lnTo>
                  <a:pt x="276225" y="358775"/>
                </a:lnTo>
                <a:lnTo>
                  <a:pt x="274638" y="357188"/>
                </a:lnTo>
                <a:close/>
                <a:moveTo>
                  <a:pt x="266700" y="354013"/>
                </a:moveTo>
                <a:lnTo>
                  <a:pt x="269875" y="357188"/>
                </a:lnTo>
                <a:lnTo>
                  <a:pt x="269875" y="358775"/>
                </a:lnTo>
                <a:lnTo>
                  <a:pt x="266700" y="357188"/>
                </a:lnTo>
                <a:close/>
                <a:moveTo>
                  <a:pt x="250825" y="354013"/>
                </a:moveTo>
                <a:lnTo>
                  <a:pt x="254000" y="354013"/>
                </a:lnTo>
                <a:lnTo>
                  <a:pt x="255588" y="357188"/>
                </a:lnTo>
                <a:lnTo>
                  <a:pt x="255588" y="358775"/>
                </a:lnTo>
                <a:lnTo>
                  <a:pt x="258763" y="360363"/>
                </a:lnTo>
                <a:lnTo>
                  <a:pt x="260350" y="365125"/>
                </a:lnTo>
                <a:lnTo>
                  <a:pt x="263525" y="368300"/>
                </a:lnTo>
                <a:lnTo>
                  <a:pt x="260350" y="368300"/>
                </a:lnTo>
                <a:lnTo>
                  <a:pt x="258763" y="365125"/>
                </a:lnTo>
                <a:lnTo>
                  <a:pt x="255588" y="363538"/>
                </a:lnTo>
                <a:lnTo>
                  <a:pt x="254000" y="358775"/>
                </a:lnTo>
                <a:close/>
                <a:moveTo>
                  <a:pt x="265113" y="351632"/>
                </a:moveTo>
                <a:lnTo>
                  <a:pt x="266700" y="354013"/>
                </a:lnTo>
                <a:lnTo>
                  <a:pt x="265113" y="352425"/>
                </a:lnTo>
                <a:close/>
                <a:moveTo>
                  <a:pt x="263525" y="347663"/>
                </a:moveTo>
                <a:lnTo>
                  <a:pt x="265113" y="349250"/>
                </a:lnTo>
                <a:lnTo>
                  <a:pt x="265113" y="351632"/>
                </a:lnTo>
                <a:lnTo>
                  <a:pt x="263525" y="349250"/>
                </a:lnTo>
                <a:close/>
                <a:moveTo>
                  <a:pt x="82550" y="344488"/>
                </a:moveTo>
                <a:lnTo>
                  <a:pt x="82550" y="346075"/>
                </a:lnTo>
                <a:lnTo>
                  <a:pt x="79375" y="347663"/>
                </a:lnTo>
                <a:close/>
                <a:moveTo>
                  <a:pt x="69850" y="341313"/>
                </a:moveTo>
                <a:lnTo>
                  <a:pt x="69850" y="342900"/>
                </a:lnTo>
                <a:lnTo>
                  <a:pt x="68262" y="346076"/>
                </a:lnTo>
                <a:lnTo>
                  <a:pt x="66675" y="349251"/>
                </a:lnTo>
                <a:lnTo>
                  <a:pt x="66675" y="347663"/>
                </a:lnTo>
                <a:lnTo>
                  <a:pt x="66675" y="346076"/>
                </a:lnTo>
                <a:lnTo>
                  <a:pt x="68262" y="342900"/>
                </a:lnTo>
                <a:close/>
                <a:moveTo>
                  <a:pt x="47625" y="338138"/>
                </a:moveTo>
                <a:lnTo>
                  <a:pt x="49213" y="338138"/>
                </a:lnTo>
                <a:lnTo>
                  <a:pt x="49213" y="341313"/>
                </a:lnTo>
                <a:lnTo>
                  <a:pt x="47625" y="341313"/>
                </a:lnTo>
                <a:close/>
                <a:moveTo>
                  <a:pt x="271462" y="338137"/>
                </a:moveTo>
                <a:lnTo>
                  <a:pt x="274638" y="338137"/>
                </a:lnTo>
                <a:lnTo>
                  <a:pt x="274638" y="341312"/>
                </a:lnTo>
                <a:lnTo>
                  <a:pt x="274638" y="342900"/>
                </a:lnTo>
                <a:lnTo>
                  <a:pt x="274638" y="346075"/>
                </a:lnTo>
                <a:lnTo>
                  <a:pt x="271462" y="346075"/>
                </a:lnTo>
                <a:lnTo>
                  <a:pt x="269875" y="346075"/>
                </a:lnTo>
                <a:lnTo>
                  <a:pt x="269875" y="342900"/>
                </a:lnTo>
                <a:lnTo>
                  <a:pt x="271462" y="342900"/>
                </a:lnTo>
                <a:lnTo>
                  <a:pt x="269875" y="341312"/>
                </a:lnTo>
                <a:lnTo>
                  <a:pt x="271462" y="341312"/>
                </a:lnTo>
                <a:close/>
                <a:moveTo>
                  <a:pt x="279400" y="336550"/>
                </a:moveTo>
                <a:lnTo>
                  <a:pt x="280988" y="336550"/>
                </a:lnTo>
                <a:lnTo>
                  <a:pt x="280988" y="338138"/>
                </a:lnTo>
                <a:close/>
                <a:moveTo>
                  <a:pt x="266700" y="330200"/>
                </a:moveTo>
                <a:lnTo>
                  <a:pt x="269875" y="331787"/>
                </a:lnTo>
                <a:lnTo>
                  <a:pt x="271462" y="331787"/>
                </a:lnTo>
                <a:lnTo>
                  <a:pt x="274638" y="333375"/>
                </a:lnTo>
                <a:lnTo>
                  <a:pt x="274638" y="331788"/>
                </a:lnTo>
                <a:lnTo>
                  <a:pt x="276225" y="336550"/>
                </a:lnTo>
                <a:lnTo>
                  <a:pt x="276225" y="338137"/>
                </a:lnTo>
                <a:lnTo>
                  <a:pt x="274638" y="338137"/>
                </a:lnTo>
                <a:lnTo>
                  <a:pt x="274638" y="336550"/>
                </a:lnTo>
                <a:lnTo>
                  <a:pt x="269875" y="333375"/>
                </a:lnTo>
                <a:lnTo>
                  <a:pt x="266700" y="331787"/>
                </a:lnTo>
                <a:close/>
                <a:moveTo>
                  <a:pt x="280987" y="288925"/>
                </a:moveTo>
                <a:lnTo>
                  <a:pt x="282574" y="288925"/>
                </a:lnTo>
                <a:lnTo>
                  <a:pt x="285750" y="288925"/>
                </a:lnTo>
                <a:lnTo>
                  <a:pt x="285750" y="290512"/>
                </a:lnTo>
                <a:lnTo>
                  <a:pt x="287337" y="293687"/>
                </a:lnTo>
                <a:lnTo>
                  <a:pt x="287337" y="295275"/>
                </a:lnTo>
                <a:lnTo>
                  <a:pt x="287337" y="298450"/>
                </a:lnTo>
                <a:lnTo>
                  <a:pt x="287337" y="300038"/>
                </a:lnTo>
                <a:lnTo>
                  <a:pt x="285750" y="300038"/>
                </a:lnTo>
                <a:lnTo>
                  <a:pt x="282574" y="301625"/>
                </a:lnTo>
                <a:lnTo>
                  <a:pt x="282574" y="304800"/>
                </a:lnTo>
                <a:lnTo>
                  <a:pt x="280987" y="306388"/>
                </a:lnTo>
                <a:lnTo>
                  <a:pt x="279400" y="306388"/>
                </a:lnTo>
                <a:lnTo>
                  <a:pt x="276224" y="306388"/>
                </a:lnTo>
                <a:lnTo>
                  <a:pt x="274637" y="309563"/>
                </a:lnTo>
                <a:lnTo>
                  <a:pt x="274637" y="300038"/>
                </a:lnTo>
                <a:lnTo>
                  <a:pt x="274637" y="298450"/>
                </a:lnTo>
                <a:lnTo>
                  <a:pt x="276224" y="295275"/>
                </a:lnTo>
                <a:lnTo>
                  <a:pt x="279400" y="293687"/>
                </a:lnTo>
                <a:lnTo>
                  <a:pt x="279400" y="290512"/>
                </a:lnTo>
                <a:lnTo>
                  <a:pt x="280987" y="290512"/>
                </a:lnTo>
                <a:close/>
                <a:moveTo>
                  <a:pt x="368300" y="241300"/>
                </a:moveTo>
                <a:lnTo>
                  <a:pt x="371475" y="241300"/>
                </a:lnTo>
                <a:lnTo>
                  <a:pt x="371475" y="242888"/>
                </a:lnTo>
                <a:lnTo>
                  <a:pt x="368300" y="242888"/>
                </a:lnTo>
                <a:close/>
                <a:moveTo>
                  <a:pt x="360364" y="227015"/>
                </a:moveTo>
                <a:lnTo>
                  <a:pt x="361950" y="230188"/>
                </a:lnTo>
                <a:lnTo>
                  <a:pt x="366713" y="239713"/>
                </a:lnTo>
                <a:lnTo>
                  <a:pt x="366713" y="241300"/>
                </a:lnTo>
                <a:lnTo>
                  <a:pt x="365126" y="241300"/>
                </a:lnTo>
                <a:lnTo>
                  <a:pt x="365126" y="239713"/>
                </a:lnTo>
                <a:lnTo>
                  <a:pt x="361950" y="239713"/>
                </a:lnTo>
                <a:lnTo>
                  <a:pt x="360363" y="239713"/>
                </a:lnTo>
                <a:lnTo>
                  <a:pt x="361950" y="236538"/>
                </a:lnTo>
                <a:lnTo>
                  <a:pt x="360363" y="236538"/>
                </a:lnTo>
                <a:lnTo>
                  <a:pt x="361950" y="234950"/>
                </a:lnTo>
                <a:lnTo>
                  <a:pt x="361950" y="231775"/>
                </a:lnTo>
                <a:close/>
                <a:moveTo>
                  <a:pt x="359569" y="225425"/>
                </a:moveTo>
                <a:lnTo>
                  <a:pt x="360363" y="225425"/>
                </a:lnTo>
                <a:lnTo>
                  <a:pt x="360363" y="227013"/>
                </a:lnTo>
                <a:close/>
                <a:moveTo>
                  <a:pt x="361950" y="215900"/>
                </a:moveTo>
                <a:lnTo>
                  <a:pt x="365126" y="215900"/>
                </a:lnTo>
                <a:lnTo>
                  <a:pt x="361950" y="219075"/>
                </a:lnTo>
                <a:lnTo>
                  <a:pt x="360363" y="219075"/>
                </a:lnTo>
                <a:close/>
                <a:moveTo>
                  <a:pt x="334962" y="196850"/>
                </a:moveTo>
                <a:lnTo>
                  <a:pt x="339725" y="198438"/>
                </a:lnTo>
                <a:lnTo>
                  <a:pt x="338137" y="198438"/>
                </a:lnTo>
                <a:close/>
                <a:moveTo>
                  <a:pt x="330200" y="193675"/>
                </a:moveTo>
                <a:lnTo>
                  <a:pt x="334962" y="196850"/>
                </a:lnTo>
                <a:lnTo>
                  <a:pt x="333375" y="196850"/>
                </a:lnTo>
                <a:close/>
                <a:moveTo>
                  <a:pt x="322262" y="192088"/>
                </a:moveTo>
                <a:lnTo>
                  <a:pt x="323850" y="192088"/>
                </a:lnTo>
                <a:lnTo>
                  <a:pt x="328612" y="193675"/>
                </a:lnTo>
                <a:lnTo>
                  <a:pt x="325437" y="193675"/>
                </a:lnTo>
                <a:lnTo>
                  <a:pt x="323850" y="193675"/>
                </a:lnTo>
                <a:close/>
                <a:moveTo>
                  <a:pt x="3175" y="192088"/>
                </a:moveTo>
                <a:lnTo>
                  <a:pt x="4763" y="192088"/>
                </a:lnTo>
                <a:lnTo>
                  <a:pt x="7938" y="193675"/>
                </a:lnTo>
                <a:lnTo>
                  <a:pt x="9525" y="192088"/>
                </a:lnTo>
                <a:lnTo>
                  <a:pt x="9525" y="193675"/>
                </a:lnTo>
                <a:lnTo>
                  <a:pt x="11113" y="193675"/>
                </a:lnTo>
                <a:lnTo>
                  <a:pt x="14288" y="193675"/>
                </a:lnTo>
                <a:lnTo>
                  <a:pt x="15875" y="193675"/>
                </a:lnTo>
                <a:lnTo>
                  <a:pt x="20638" y="193675"/>
                </a:lnTo>
                <a:lnTo>
                  <a:pt x="25400" y="193675"/>
                </a:lnTo>
                <a:lnTo>
                  <a:pt x="26988" y="193675"/>
                </a:lnTo>
                <a:lnTo>
                  <a:pt x="26988" y="196850"/>
                </a:lnTo>
                <a:lnTo>
                  <a:pt x="25400" y="196850"/>
                </a:lnTo>
                <a:lnTo>
                  <a:pt x="23813" y="198438"/>
                </a:lnTo>
                <a:lnTo>
                  <a:pt x="20638" y="198438"/>
                </a:lnTo>
                <a:lnTo>
                  <a:pt x="20638" y="200025"/>
                </a:lnTo>
                <a:lnTo>
                  <a:pt x="20638" y="203200"/>
                </a:lnTo>
                <a:lnTo>
                  <a:pt x="19050" y="203200"/>
                </a:lnTo>
                <a:lnTo>
                  <a:pt x="15875" y="203200"/>
                </a:lnTo>
                <a:lnTo>
                  <a:pt x="14288" y="204788"/>
                </a:lnTo>
                <a:lnTo>
                  <a:pt x="11113" y="204788"/>
                </a:lnTo>
                <a:lnTo>
                  <a:pt x="7938" y="204788"/>
                </a:lnTo>
                <a:lnTo>
                  <a:pt x="4763" y="207963"/>
                </a:lnTo>
                <a:lnTo>
                  <a:pt x="3175" y="207963"/>
                </a:lnTo>
                <a:lnTo>
                  <a:pt x="0" y="207963"/>
                </a:lnTo>
                <a:lnTo>
                  <a:pt x="0" y="204788"/>
                </a:lnTo>
                <a:lnTo>
                  <a:pt x="0" y="203200"/>
                </a:lnTo>
                <a:lnTo>
                  <a:pt x="0" y="198438"/>
                </a:lnTo>
                <a:lnTo>
                  <a:pt x="0" y="196850"/>
                </a:lnTo>
                <a:lnTo>
                  <a:pt x="0" y="193675"/>
                </a:lnTo>
                <a:lnTo>
                  <a:pt x="3175" y="193675"/>
                </a:lnTo>
                <a:close/>
                <a:moveTo>
                  <a:pt x="9525" y="180976"/>
                </a:moveTo>
                <a:lnTo>
                  <a:pt x="11112" y="180976"/>
                </a:lnTo>
                <a:lnTo>
                  <a:pt x="14288" y="180976"/>
                </a:lnTo>
                <a:lnTo>
                  <a:pt x="15875" y="182563"/>
                </a:lnTo>
                <a:lnTo>
                  <a:pt x="19050" y="184151"/>
                </a:lnTo>
                <a:lnTo>
                  <a:pt x="15875" y="184151"/>
                </a:lnTo>
                <a:lnTo>
                  <a:pt x="14288" y="184151"/>
                </a:lnTo>
                <a:lnTo>
                  <a:pt x="11112" y="182563"/>
                </a:lnTo>
                <a:close/>
                <a:moveTo>
                  <a:pt x="4762" y="177800"/>
                </a:moveTo>
                <a:lnTo>
                  <a:pt x="7938" y="177800"/>
                </a:lnTo>
                <a:lnTo>
                  <a:pt x="9525" y="180976"/>
                </a:lnTo>
                <a:lnTo>
                  <a:pt x="7938" y="180976"/>
                </a:lnTo>
                <a:lnTo>
                  <a:pt x="4762" y="180976"/>
                </a:lnTo>
                <a:close/>
                <a:moveTo>
                  <a:pt x="0" y="176213"/>
                </a:moveTo>
                <a:lnTo>
                  <a:pt x="3175" y="177800"/>
                </a:lnTo>
                <a:lnTo>
                  <a:pt x="0" y="177800"/>
                </a:lnTo>
                <a:close/>
                <a:moveTo>
                  <a:pt x="319088" y="173037"/>
                </a:moveTo>
                <a:lnTo>
                  <a:pt x="322263" y="173037"/>
                </a:lnTo>
                <a:lnTo>
                  <a:pt x="322263" y="176212"/>
                </a:lnTo>
                <a:lnTo>
                  <a:pt x="319088" y="176212"/>
                </a:lnTo>
                <a:close/>
                <a:moveTo>
                  <a:pt x="317500" y="173037"/>
                </a:moveTo>
                <a:lnTo>
                  <a:pt x="319088" y="173037"/>
                </a:lnTo>
                <a:lnTo>
                  <a:pt x="317500" y="176212"/>
                </a:lnTo>
                <a:close/>
                <a:moveTo>
                  <a:pt x="73025" y="139700"/>
                </a:moveTo>
                <a:lnTo>
                  <a:pt x="74613" y="139700"/>
                </a:lnTo>
                <a:lnTo>
                  <a:pt x="74613" y="141287"/>
                </a:lnTo>
                <a:close/>
                <a:moveTo>
                  <a:pt x="69850" y="136525"/>
                </a:moveTo>
                <a:lnTo>
                  <a:pt x="73025" y="139700"/>
                </a:lnTo>
                <a:lnTo>
                  <a:pt x="69850" y="139700"/>
                </a:lnTo>
                <a:close/>
                <a:moveTo>
                  <a:pt x="66675" y="114300"/>
                </a:moveTo>
                <a:lnTo>
                  <a:pt x="68263" y="119062"/>
                </a:lnTo>
                <a:lnTo>
                  <a:pt x="66675" y="117475"/>
                </a:lnTo>
                <a:close/>
                <a:moveTo>
                  <a:pt x="58738" y="107950"/>
                </a:moveTo>
                <a:lnTo>
                  <a:pt x="61913" y="109537"/>
                </a:lnTo>
                <a:lnTo>
                  <a:pt x="63500" y="109537"/>
                </a:lnTo>
                <a:lnTo>
                  <a:pt x="63500" y="112712"/>
                </a:lnTo>
                <a:lnTo>
                  <a:pt x="66675" y="114300"/>
                </a:lnTo>
                <a:lnTo>
                  <a:pt x="63500" y="114300"/>
                </a:lnTo>
                <a:lnTo>
                  <a:pt x="61913" y="112712"/>
                </a:lnTo>
                <a:close/>
                <a:moveTo>
                  <a:pt x="57150" y="106362"/>
                </a:moveTo>
                <a:lnTo>
                  <a:pt x="58738" y="107950"/>
                </a:lnTo>
                <a:lnTo>
                  <a:pt x="57150" y="107950"/>
                </a:lnTo>
                <a:close/>
                <a:moveTo>
                  <a:pt x="258762" y="85725"/>
                </a:moveTo>
                <a:lnTo>
                  <a:pt x="258762" y="87313"/>
                </a:lnTo>
                <a:lnTo>
                  <a:pt x="255587" y="90488"/>
                </a:lnTo>
                <a:close/>
                <a:moveTo>
                  <a:pt x="260350" y="80963"/>
                </a:moveTo>
                <a:lnTo>
                  <a:pt x="263525" y="80963"/>
                </a:lnTo>
                <a:lnTo>
                  <a:pt x="260350" y="82550"/>
                </a:lnTo>
                <a:lnTo>
                  <a:pt x="258762" y="85725"/>
                </a:lnTo>
                <a:lnTo>
                  <a:pt x="258762" y="82550"/>
                </a:lnTo>
                <a:close/>
                <a:moveTo>
                  <a:pt x="117475" y="74613"/>
                </a:moveTo>
                <a:lnTo>
                  <a:pt x="120650" y="74613"/>
                </a:lnTo>
                <a:lnTo>
                  <a:pt x="120650" y="76201"/>
                </a:lnTo>
                <a:lnTo>
                  <a:pt x="117475" y="76201"/>
                </a:lnTo>
                <a:close/>
                <a:moveTo>
                  <a:pt x="217488" y="69850"/>
                </a:moveTo>
                <a:lnTo>
                  <a:pt x="219075" y="69850"/>
                </a:lnTo>
                <a:lnTo>
                  <a:pt x="219075" y="74612"/>
                </a:lnTo>
                <a:lnTo>
                  <a:pt x="219075" y="82550"/>
                </a:lnTo>
                <a:lnTo>
                  <a:pt x="217488" y="82550"/>
                </a:lnTo>
                <a:lnTo>
                  <a:pt x="217488" y="80962"/>
                </a:lnTo>
                <a:lnTo>
                  <a:pt x="215900" y="80962"/>
                </a:lnTo>
                <a:lnTo>
                  <a:pt x="215900" y="77787"/>
                </a:lnTo>
                <a:lnTo>
                  <a:pt x="215900" y="76200"/>
                </a:lnTo>
                <a:lnTo>
                  <a:pt x="215900" y="74612"/>
                </a:lnTo>
                <a:lnTo>
                  <a:pt x="215900" y="71437"/>
                </a:lnTo>
                <a:lnTo>
                  <a:pt x="217488" y="71437"/>
                </a:lnTo>
                <a:close/>
                <a:moveTo>
                  <a:pt x="179387" y="66675"/>
                </a:moveTo>
                <a:lnTo>
                  <a:pt x="180975" y="74613"/>
                </a:lnTo>
                <a:lnTo>
                  <a:pt x="179387" y="74613"/>
                </a:lnTo>
                <a:close/>
                <a:moveTo>
                  <a:pt x="141288" y="49212"/>
                </a:moveTo>
                <a:lnTo>
                  <a:pt x="142875" y="50800"/>
                </a:lnTo>
                <a:lnTo>
                  <a:pt x="142875" y="53975"/>
                </a:lnTo>
                <a:lnTo>
                  <a:pt x="147638" y="55562"/>
                </a:lnTo>
                <a:lnTo>
                  <a:pt x="147638" y="60325"/>
                </a:lnTo>
                <a:lnTo>
                  <a:pt x="149225" y="61912"/>
                </a:lnTo>
                <a:lnTo>
                  <a:pt x="149225" y="65087"/>
                </a:lnTo>
                <a:lnTo>
                  <a:pt x="149225" y="66675"/>
                </a:lnTo>
                <a:lnTo>
                  <a:pt x="152400" y="66675"/>
                </a:lnTo>
                <a:lnTo>
                  <a:pt x="153988" y="69850"/>
                </a:lnTo>
                <a:lnTo>
                  <a:pt x="153988" y="71437"/>
                </a:lnTo>
                <a:lnTo>
                  <a:pt x="153988" y="76200"/>
                </a:lnTo>
                <a:lnTo>
                  <a:pt x="157163" y="77787"/>
                </a:lnTo>
                <a:lnTo>
                  <a:pt x="158750" y="76200"/>
                </a:lnTo>
                <a:lnTo>
                  <a:pt x="160338" y="74612"/>
                </a:lnTo>
                <a:lnTo>
                  <a:pt x="160338" y="76200"/>
                </a:lnTo>
                <a:lnTo>
                  <a:pt x="158750" y="77787"/>
                </a:lnTo>
                <a:lnTo>
                  <a:pt x="157163" y="80962"/>
                </a:lnTo>
                <a:lnTo>
                  <a:pt x="157163" y="82550"/>
                </a:lnTo>
                <a:lnTo>
                  <a:pt x="158750" y="85725"/>
                </a:lnTo>
                <a:lnTo>
                  <a:pt x="158750" y="87312"/>
                </a:lnTo>
                <a:lnTo>
                  <a:pt x="158750" y="90487"/>
                </a:lnTo>
                <a:lnTo>
                  <a:pt x="160338" y="90487"/>
                </a:lnTo>
                <a:lnTo>
                  <a:pt x="163513" y="87312"/>
                </a:lnTo>
                <a:lnTo>
                  <a:pt x="168275" y="85725"/>
                </a:lnTo>
                <a:lnTo>
                  <a:pt x="169863" y="85725"/>
                </a:lnTo>
                <a:lnTo>
                  <a:pt x="173038" y="85725"/>
                </a:lnTo>
                <a:lnTo>
                  <a:pt x="174625" y="85725"/>
                </a:lnTo>
                <a:lnTo>
                  <a:pt x="176213" y="87312"/>
                </a:lnTo>
                <a:lnTo>
                  <a:pt x="179388" y="90487"/>
                </a:lnTo>
                <a:lnTo>
                  <a:pt x="180975" y="90487"/>
                </a:lnTo>
                <a:lnTo>
                  <a:pt x="184150" y="87312"/>
                </a:lnTo>
                <a:lnTo>
                  <a:pt x="184150" y="85725"/>
                </a:lnTo>
                <a:lnTo>
                  <a:pt x="184150" y="82550"/>
                </a:lnTo>
                <a:lnTo>
                  <a:pt x="184150" y="80962"/>
                </a:lnTo>
                <a:lnTo>
                  <a:pt x="185738" y="77787"/>
                </a:lnTo>
                <a:lnTo>
                  <a:pt x="185738" y="76200"/>
                </a:lnTo>
                <a:lnTo>
                  <a:pt x="190500" y="76200"/>
                </a:lnTo>
                <a:lnTo>
                  <a:pt x="192088" y="77787"/>
                </a:lnTo>
                <a:lnTo>
                  <a:pt x="196850" y="77787"/>
                </a:lnTo>
                <a:lnTo>
                  <a:pt x="201613" y="80962"/>
                </a:lnTo>
                <a:lnTo>
                  <a:pt x="203200" y="80962"/>
                </a:lnTo>
                <a:lnTo>
                  <a:pt x="206375" y="80962"/>
                </a:lnTo>
                <a:lnTo>
                  <a:pt x="207963" y="80962"/>
                </a:lnTo>
                <a:lnTo>
                  <a:pt x="211138" y="80962"/>
                </a:lnTo>
                <a:lnTo>
                  <a:pt x="211138" y="77787"/>
                </a:lnTo>
                <a:lnTo>
                  <a:pt x="212725" y="77787"/>
                </a:lnTo>
                <a:lnTo>
                  <a:pt x="212725" y="82550"/>
                </a:lnTo>
                <a:lnTo>
                  <a:pt x="215900" y="82550"/>
                </a:lnTo>
                <a:lnTo>
                  <a:pt x="217488" y="85725"/>
                </a:lnTo>
                <a:lnTo>
                  <a:pt x="219075" y="85725"/>
                </a:lnTo>
                <a:lnTo>
                  <a:pt x="222250" y="87312"/>
                </a:lnTo>
                <a:lnTo>
                  <a:pt x="223838" y="90487"/>
                </a:lnTo>
                <a:lnTo>
                  <a:pt x="227013" y="92075"/>
                </a:lnTo>
                <a:lnTo>
                  <a:pt x="228600" y="92075"/>
                </a:lnTo>
                <a:lnTo>
                  <a:pt x="231775" y="93662"/>
                </a:lnTo>
                <a:lnTo>
                  <a:pt x="234950" y="96837"/>
                </a:lnTo>
                <a:lnTo>
                  <a:pt x="238125" y="96837"/>
                </a:lnTo>
                <a:lnTo>
                  <a:pt x="238125" y="98425"/>
                </a:lnTo>
                <a:lnTo>
                  <a:pt x="242888" y="101600"/>
                </a:lnTo>
                <a:lnTo>
                  <a:pt x="244475" y="101600"/>
                </a:lnTo>
                <a:lnTo>
                  <a:pt x="247650" y="101600"/>
                </a:lnTo>
                <a:lnTo>
                  <a:pt x="249238" y="101600"/>
                </a:lnTo>
                <a:lnTo>
                  <a:pt x="249238" y="103187"/>
                </a:lnTo>
                <a:lnTo>
                  <a:pt x="250825" y="103187"/>
                </a:lnTo>
                <a:lnTo>
                  <a:pt x="250825" y="106362"/>
                </a:lnTo>
                <a:lnTo>
                  <a:pt x="254000" y="106362"/>
                </a:lnTo>
                <a:lnTo>
                  <a:pt x="254000" y="107950"/>
                </a:lnTo>
                <a:lnTo>
                  <a:pt x="255588" y="107950"/>
                </a:lnTo>
                <a:lnTo>
                  <a:pt x="260350" y="107950"/>
                </a:lnTo>
                <a:lnTo>
                  <a:pt x="263525" y="107950"/>
                </a:lnTo>
                <a:lnTo>
                  <a:pt x="265113" y="107950"/>
                </a:lnTo>
                <a:lnTo>
                  <a:pt x="266700" y="109537"/>
                </a:lnTo>
                <a:lnTo>
                  <a:pt x="271463" y="114300"/>
                </a:lnTo>
                <a:lnTo>
                  <a:pt x="274638" y="117475"/>
                </a:lnTo>
                <a:lnTo>
                  <a:pt x="274638" y="119062"/>
                </a:lnTo>
                <a:lnTo>
                  <a:pt x="276225" y="122237"/>
                </a:lnTo>
                <a:lnTo>
                  <a:pt x="279400" y="123825"/>
                </a:lnTo>
                <a:lnTo>
                  <a:pt x="280988" y="125412"/>
                </a:lnTo>
                <a:lnTo>
                  <a:pt x="282575" y="125412"/>
                </a:lnTo>
                <a:lnTo>
                  <a:pt x="285750" y="125412"/>
                </a:lnTo>
                <a:lnTo>
                  <a:pt x="285750" y="128587"/>
                </a:lnTo>
                <a:lnTo>
                  <a:pt x="287338" y="128587"/>
                </a:lnTo>
                <a:lnTo>
                  <a:pt x="290513" y="128587"/>
                </a:lnTo>
                <a:lnTo>
                  <a:pt x="290513" y="130175"/>
                </a:lnTo>
                <a:lnTo>
                  <a:pt x="292100" y="130175"/>
                </a:lnTo>
                <a:lnTo>
                  <a:pt x="292100" y="133350"/>
                </a:lnTo>
                <a:lnTo>
                  <a:pt x="293688" y="134937"/>
                </a:lnTo>
                <a:lnTo>
                  <a:pt x="296863" y="136525"/>
                </a:lnTo>
                <a:lnTo>
                  <a:pt x="296863" y="139700"/>
                </a:lnTo>
                <a:lnTo>
                  <a:pt x="298450" y="139700"/>
                </a:lnTo>
                <a:lnTo>
                  <a:pt x="296863" y="141287"/>
                </a:lnTo>
                <a:lnTo>
                  <a:pt x="298450" y="144462"/>
                </a:lnTo>
                <a:lnTo>
                  <a:pt x="298450" y="146050"/>
                </a:lnTo>
                <a:lnTo>
                  <a:pt x="301625" y="149225"/>
                </a:lnTo>
                <a:lnTo>
                  <a:pt x="301625" y="150812"/>
                </a:lnTo>
                <a:lnTo>
                  <a:pt x="303213" y="155575"/>
                </a:lnTo>
                <a:lnTo>
                  <a:pt x="303213" y="160337"/>
                </a:lnTo>
                <a:lnTo>
                  <a:pt x="306388" y="161925"/>
                </a:lnTo>
                <a:lnTo>
                  <a:pt x="306388" y="165100"/>
                </a:lnTo>
                <a:lnTo>
                  <a:pt x="306388" y="166687"/>
                </a:lnTo>
                <a:lnTo>
                  <a:pt x="306388" y="168275"/>
                </a:lnTo>
                <a:lnTo>
                  <a:pt x="306388" y="171450"/>
                </a:lnTo>
                <a:lnTo>
                  <a:pt x="303213" y="171450"/>
                </a:lnTo>
                <a:lnTo>
                  <a:pt x="303213" y="173037"/>
                </a:lnTo>
                <a:lnTo>
                  <a:pt x="303213" y="176212"/>
                </a:lnTo>
                <a:lnTo>
                  <a:pt x="306388" y="177800"/>
                </a:lnTo>
                <a:lnTo>
                  <a:pt x="307975" y="177800"/>
                </a:lnTo>
                <a:lnTo>
                  <a:pt x="309563" y="176212"/>
                </a:lnTo>
                <a:lnTo>
                  <a:pt x="312738" y="176212"/>
                </a:lnTo>
                <a:lnTo>
                  <a:pt x="314325" y="176212"/>
                </a:lnTo>
                <a:lnTo>
                  <a:pt x="312738" y="177800"/>
                </a:lnTo>
                <a:lnTo>
                  <a:pt x="309563" y="177800"/>
                </a:lnTo>
                <a:lnTo>
                  <a:pt x="307975" y="180975"/>
                </a:lnTo>
                <a:lnTo>
                  <a:pt x="307975" y="182563"/>
                </a:lnTo>
                <a:lnTo>
                  <a:pt x="309563" y="182563"/>
                </a:lnTo>
                <a:lnTo>
                  <a:pt x="309563" y="184150"/>
                </a:lnTo>
                <a:lnTo>
                  <a:pt x="312738" y="184150"/>
                </a:lnTo>
                <a:lnTo>
                  <a:pt x="314325" y="188913"/>
                </a:lnTo>
                <a:lnTo>
                  <a:pt x="314325" y="192088"/>
                </a:lnTo>
                <a:lnTo>
                  <a:pt x="317500" y="193675"/>
                </a:lnTo>
                <a:lnTo>
                  <a:pt x="322263" y="193675"/>
                </a:lnTo>
                <a:lnTo>
                  <a:pt x="323850" y="196850"/>
                </a:lnTo>
                <a:lnTo>
                  <a:pt x="325438" y="196850"/>
                </a:lnTo>
                <a:lnTo>
                  <a:pt x="325438" y="198438"/>
                </a:lnTo>
                <a:lnTo>
                  <a:pt x="328613" y="198438"/>
                </a:lnTo>
                <a:lnTo>
                  <a:pt x="330200" y="198438"/>
                </a:lnTo>
                <a:lnTo>
                  <a:pt x="333375" y="200025"/>
                </a:lnTo>
                <a:lnTo>
                  <a:pt x="338138" y="203200"/>
                </a:lnTo>
                <a:lnTo>
                  <a:pt x="339725" y="204788"/>
                </a:lnTo>
                <a:lnTo>
                  <a:pt x="341313" y="207963"/>
                </a:lnTo>
                <a:lnTo>
                  <a:pt x="344488" y="207963"/>
                </a:lnTo>
                <a:lnTo>
                  <a:pt x="346075" y="209550"/>
                </a:lnTo>
                <a:lnTo>
                  <a:pt x="349250" y="211138"/>
                </a:lnTo>
                <a:lnTo>
                  <a:pt x="350838" y="214313"/>
                </a:lnTo>
                <a:lnTo>
                  <a:pt x="354013" y="214313"/>
                </a:lnTo>
                <a:lnTo>
                  <a:pt x="355600" y="214313"/>
                </a:lnTo>
                <a:lnTo>
                  <a:pt x="355600" y="215900"/>
                </a:lnTo>
                <a:lnTo>
                  <a:pt x="355600" y="219075"/>
                </a:lnTo>
                <a:lnTo>
                  <a:pt x="357188" y="219075"/>
                </a:lnTo>
                <a:lnTo>
                  <a:pt x="357188" y="220663"/>
                </a:lnTo>
                <a:lnTo>
                  <a:pt x="359569" y="225425"/>
                </a:lnTo>
                <a:lnTo>
                  <a:pt x="357188" y="225425"/>
                </a:lnTo>
                <a:lnTo>
                  <a:pt x="355600" y="225425"/>
                </a:lnTo>
                <a:lnTo>
                  <a:pt x="355600" y="223838"/>
                </a:lnTo>
                <a:lnTo>
                  <a:pt x="350838" y="223838"/>
                </a:lnTo>
                <a:lnTo>
                  <a:pt x="350838" y="225425"/>
                </a:lnTo>
                <a:lnTo>
                  <a:pt x="349250" y="225425"/>
                </a:lnTo>
                <a:lnTo>
                  <a:pt x="346075" y="225425"/>
                </a:lnTo>
                <a:lnTo>
                  <a:pt x="344488" y="227013"/>
                </a:lnTo>
                <a:lnTo>
                  <a:pt x="341313" y="227013"/>
                </a:lnTo>
                <a:lnTo>
                  <a:pt x="339725" y="231775"/>
                </a:lnTo>
                <a:lnTo>
                  <a:pt x="338138" y="231775"/>
                </a:lnTo>
                <a:lnTo>
                  <a:pt x="338138" y="234950"/>
                </a:lnTo>
                <a:lnTo>
                  <a:pt x="334963" y="236538"/>
                </a:lnTo>
                <a:lnTo>
                  <a:pt x="334963" y="239713"/>
                </a:lnTo>
                <a:lnTo>
                  <a:pt x="333375" y="241300"/>
                </a:lnTo>
                <a:lnTo>
                  <a:pt x="330200" y="242888"/>
                </a:lnTo>
                <a:lnTo>
                  <a:pt x="330200" y="246063"/>
                </a:lnTo>
                <a:lnTo>
                  <a:pt x="328613" y="247650"/>
                </a:lnTo>
                <a:lnTo>
                  <a:pt x="328613" y="252413"/>
                </a:lnTo>
                <a:lnTo>
                  <a:pt x="328613" y="255588"/>
                </a:lnTo>
                <a:lnTo>
                  <a:pt x="325438" y="257175"/>
                </a:lnTo>
                <a:lnTo>
                  <a:pt x="323850" y="261938"/>
                </a:lnTo>
                <a:lnTo>
                  <a:pt x="323850" y="266700"/>
                </a:lnTo>
                <a:lnTo>
                  <a:pt x="322263" y="268288"/>
                </a:lnTo>
                <a:lnTo>
                  <a:pt x="319088" y="268288"/>
                </a:lnTo>
                <a:lnTo>
                  <a:pt x="319088" y="271463"/>
                </a:lnTo>
                <a:lnTo>
                  <a:pt x="317500" y="273050"/>
                </a:lnTo>
                <a:lnTo>
                  <a:pt x="317500" y="274638"/>
                </a:lnTo>
                <a:lnTo>
                  <a:pt x="314325" y="274638"/>
                </a:lnTo>
                <a:lnTo>
                  <a:pt x="314325" y="277813"/>
                </a:lnTo>
                <a:lnTo>
                  <a:pt x="312738" y="277813"/>
                </a:lnTo>
                <a:lnTo>
                  <a:pt x="309563" y="277813"/>
                </a:lnTo>
                <a:lnTo>
                  <a:pt x="307975" y="277813"/>
                </a:lnTo>
                <a:lnTo>
                  <a:pt x="301625" y="279400"/>
                </a:lnTo>
                <a:lnTo>
                  <a:pt x="298450" y="282575"/>
                </a:lnTo>
                <a:lnTo>
                  <a:pt x="296863" y="282575"/>
                </a:lnTo>
                <a:lnTo>
                  <a:pt x="293688" y="282575"/>
                </a:lnTo>
                <a:lnTo>
                  <a:pt x="292100" y="279400"/>
                </a:lnTo>
                <a:lnTo>
                  <a:pt x="290513" y="279400"/>
                </a:lnTo>
                <a:lnTo>
                  <a:pt x="287338" y="277813"/>
                </a:lnTo>
                <a:lnTo>
                  <a:pt x="287338" y="274638"/>
                </a:lnTo>
                <a:lnTo>
                  <a:pt x="285750" y="273050"/>
                </a:lnTo>
                <a:lnTo>
                  <a:pt x="282575" y="273050"/>
                </a:lnTo>
                <a:lnTo>
                  <a:pt x="280988" y="273050"/>
                </a:lnTo>
                <a:lnTo>
                  <a:pt x="279400" y="274638"/>
                </a:lnTo>
                <a:lnTo>
                  <a:pt x="276225" y="277813"/>
                </a:lnTo>
                <a:lnTo>
                  <a:pt x="276225" y="282575"/>
                </a:lnTo>
                <a:lnTo>
                  <a:pt x="274638" y="284163"/>
                </a:lnTo>
                <a:lnTo>
                  <a:pt x="276225" y="284163"/>
                </a:lnTo>
                <a:lnTo>
                  <a:pt x="274638" y="285750"/>
                </a:lnTo>
                <a:lnTo>
                  <a:pt x="271463" y="288925"/>
                </a:lnTo>
                <a:lnTo>
                  <a:pt x="271463" y="290513"/>
                </a:lnTo>
                <a:lnTo>
                  <a:pt x="271463" y="293688"/>
                </a:lnTo>
                <a:lnTo>
                  <a:pt x="271463" y="295275"/>
                </a:lnTo>
                <a:lnTo>
                  <a:pt x="271463" y="298450"/>
                </a:lnTo>
                <a:lnTo>
                  <a:pt x="271463" y="300038"/>
                </a:lnTo>
                <a:lnTo>
                  <a:pt x="271463" y="301625"/>
                </a:lnTo>
                <a:lnTo>
                  <a:pt x="271463" y="304800"/>
                </a:lnTo>
                <a:lnTo>
                  <a:pt x="271463" y="306388"/>
                </a:lnTo>
                <a:lnTo>
                  <a:pt x="269875" y="309563"/>
                </a:lnTo>
                <a:lnTo>
                  <a:pt x="269875" y="311150"/>
                </a:lnTo>
                <a:lnTo>
                  <a:pt x="271463" y="311150"/>
                </a:lnTo>
                <a:lnTo>
                  <a:pt x="271463" y="314325"/>
                </a:lnTo>
                <a:lnTo>
                  <a:pt x="269875" y="315913"/>
                </a:lnTo>
                <a:lnTo>
                  <a:pt x="269875" y="320675"/>
                </a:lnTo>
                <a:lnTo>
                  <a:pt x="266700" y="322263"/>
                </a:lnTo>
                <a:lnTo>
                  <a:pt x="266700" y="325438"/>
                </a:lnTo>
                <a:lnTo>
                  <a:pt x="269875" y="325438"/>
                </a:lnTo>
                <a:lnTo>
                  <a:pt x="269875" y="322263"/>
                </a:lnTo>
                <a:lnTo>
                  <a:pt x="271463" y="320675"/>
                </a:lnTo>
                <a:lnTo>
                  <a:pt x="274638" y="320675"/>
                </a:lnTo>
                <a:lnTo>
                  <a:pt x="274638" y="322263"/>
                </a:lnTo>
                <a:lnTo>
                  <a:pt x="276225" y="322263"/>
                </a:lnTo>
                <a:lnTo>
                  <a:pt x="276225" y="325438"/>
                </a:lnTo>
                <a:lnTo>
                  <a:pt x="279400" y="327025"/>
                </a:lnTo>
                <a:lnTo>
                  <a:pt x="276225" y="327025"/>
                </a:lnTo>
                <a:lnTo>
                  <a:pt x="276225" y="330200"/>
                </a:lnTo>
                <a:lnTo>
                  <a:pt x="276225" y="331788"/>
                </a:lnTo>
                <a:lnTo>
                  <a:pt x="274638" y="331788"/>
                </a:lnTo>
                <a:lnTo>
                  <a:pt x="271463" y="330200"/>
                </a:lnTo>
                <a:lnTo>
                  <a:pt x="269875" y="330200"/>
                </a:lnTo>
                <a:lnTo>
                  <a:pt x="269875" y="327025"/>
                </a:lnTo>
                <a:lnTo>
                  <a:pt x="266700" y="327025"/>
                </a:lnTo>
                <a:lnTo>
                  <a:pt x="265113" y="330200"/>
                </a:lnTo>
                <a:lnTo>
                  <a:pt x="265113" y="331788"/>
                </a:lnTo>
                <a:lnTo>
                  <a:pt x="265113" y="333375"/>
                </a:lnTo>
                <a:lnTo>
                  <a:pt x="263525" y="336550"/>
                </a:lnTo>
                <a:lnTo>
                  <a:pt x="263525" y="338138"/>
                </a:lnTo>
                <a:lnTo>
                  <a:pt x="265113" y="341313"/>
                </a:lnTo>
                <a:lnTo>
                  <a:pt x="265113" y="342900"/>
                </a:lnTo>
                <a:lnTo>
                  <a:pt x="266700" y="346075"/>
                </a:lnTo>
                <a:lnTo>
                  <a:pt x="269875" y="347663"/>
                </a:lnTo>
                <a:lnTo>
                  <a:pt x="269875" y="349250"/>
                </a:lnTo>
                <a:lnTo>
                  <a:pt x="271463" y="352425"/>
                </a:lnTo>
                <a:lnTo>
                  <a:pt x="271463" y="354013"/>
                </a:lnTo>
                <a:lnTo>
                  <a:pt x="271463" y="357188"/>
                </a:lnTo>
                <a:lnTo>
                  <a:pt x="269875" y="352425"/>
                </a:lnTo>
                <a:lnTo>
                  <a:pt x="266700" y="349250"/>
                </a:lnTo>
                <a:lnTo>
                  <a:pt x="265113" y="349250"/>
                </a:lnTo>
                <a:lnTo>
                  <a:pt x="265113" y="347663"/>
                </a:lnTo>
                <a:lnTo>
                  <a:pt x="263525" y="346075"/>
                </a:lnTo>
                <a:lnTo>
                  <a:pt x="260350" y="342900"/>
                </a:lnTo>
                <a:lnTo>
                  <a:pt x="260350" y="346075"/>
                </a:lnTo>
                <a:lnTo>
                  <a:pt x="263525" y="347663"/>
                </a:lnTo>
                <a:lnTo>
                  <a:pt x="260350" y="347663"/>
                </a:lnTo>
                <a:lnTo>
                  <a:pt x="258763" y="346075"/>
                </a:lnTo>
                <a:lnTo>
                  <a:pt x="255588" y="346075"/>
                </a:lnTo>
                <a:lnTo>
                  <a:pt x="254000" y="346075"/>
                </a:lnTo>
                <a:lnTo>
                  <a:pt x="254000" y="347663"/>
                </a:lnTo>
                <a:lnTo>
                  <a:pt x="250825" y="347663"/>
                </a:lnTo>
                <a:lnTo>
                  <a:pt x="249238" y="349250"/>
                </a:lnTo>
                <a:lnTo>
                  <a:pt x="250825" y="354013"/>
                </a:lnTo>
                <a:lnTo>
                  <a:pt x="247650" y="349250"/>
                </a:lnTo>
                <a:lnTo>
                  <a:pt x="244475" y="352425"/>
                </a:lnTo>
                <a:lnTo>
                  <a:pt x="239713" y="354013"/>
                </a:lnTo>
                <a:lnTo>
                  <a:pt x="238125" y="357188"/>
                </a:lnTo>
                <a:lnTo>
                  <a:pt x="234950" y="357188"/>
                </a:lnTo>
                <a:lnTo>
                  <a:pt x="233363" y="357188"/>
                </a:lnTo>
                <a:lnTo>
                  <a:pt x="231775" y="357188"/>
                </a:lnTo>
                <a:lnTo>
                  <a:pt x="228600" y="358775"/>
                </a:lnTo>
                <a:lnTo>
                  <a:pt x="228600" y="360363"/>
                </a:lnTo>
                <a:lnTo>
                  <a:pt x="227013" y="358775"/>
                </a:lnTo>
                <a:lnTo>
                  <a:pt x="223838" y="358775"/>
                </a:lnTo>
                <a:lnTo>
                  <a:pt x="222250" y="358775"/>
                </a:lnTo>
                <a:lnTo>
                  <a:pt x="217488" y="358775"/>
                </a:lnTo>
                <a:lnTo>
                  <a:pt x="215900" y="358775"/>
                </a:lnTo>
                <a:lnTo>
                  <a:pt x="215900" y="360363"/>
                </a:lnTo>
                <a:lnTo>
                  <a:pt x="212725" y="363538"/>
                </a:lnTo>
                <a:lnTo>
                  <a:pt x="212725" y="360363"/>
                </a:lnTo>
                <a:lnTo>
                  <a:pt x="211138" y="360363"/>
                </a:lnTo>
                <a:lnTo>
                  <a:pt x="207963" y="360363"/>
                </a:lnTo>
                <a:lnTo>
                  <a:pt x="206375" y="360363"/>
                </a:lnTo>
                <a:lnTo>
                  <a:pt x="203200" y="360363"/>
                </a:lnTo>
                <a:lnTo>
                  <a:pt x="201613" y="360363"/>
                </a:lnTo>
                <a:lnTo>
                  <a:pt x="200025" y="360363"/>
                </a:lnTo>
                <a:lnTo>
                  <a:pt x="196850" y="358775"/>
                </a:lnTo>
                <a:lnTo>
                  <a:pt x="195263" y="357188"/>
                </a:lnTo>
                <a:lnTo>
                  <a:pt x="190500" y="357188"/>
                </a:lnTo>
                <a:lnTo>
                  <a:pt x="190500" y="352425"/>
                </a:lnTo>
                <a:lnTo>
                  <a:pt x="190500" y="349250"/>
                </a:lnTo>
                <a:lnTo>
                  <a:pt x="188913" y="349250"/>
                </a:lnTo>
                <a:lnTo>
                  <a:pt x="185738" y="346075"/>
                </a:lnTo>
                <a:lnTo>
                  <a:pt x="184150" y="342900"/>
                </a:lnTo>
                <a:lnTo>
                  <a:pt x="180975" y="341313"/>
                </a:lnTo>
                <a:lnTo>
                  <a:pt x="179388" y="341313"/>
                </a:lnTo>
                <a:lnTo>
                  <a:pt x="176213" y="338138"/>
                </a:lnTo>
                <a:lnTo>
                  <a:pt x="174625" y="338138"/>
                </a:lnTo>
                <a:lnTo>
                  <a:pt x="174625" y="341313"/>
                </a:lnTo>
                <a:lnTo>
                  <a:pt x="173038" y="342900"/>
                </a:lnTo>
                <a:lnTo>
                  <a:pt x="169863" y="342900"/>
                </a:lnTo>
                <a:lnTo>
                  <a:pt x="169863" y="346075"/>
                </a:lnTo>
                <a:lnTo>
                  <a:pt x="168275" y="347663"/>
                </a:lnTo>
                <a:lnTo>
                  <a:pt x="168275" y="352425"/>
                </a:lnTo>
                <a:lnTo>
                  <a:pt x="168275" y="354013"/>
                </a:lnTo>
                <a:lnTo>
                  <a:pt x="168275" y="358775"/>
                </a:lnTo>
                <a:lnTo>
                  <a:pt x="168275" y="365125"/>
                </a:lnTo>
                <a:lnTo>
                  <a:pt x="168275" y="368300"/>
                </a:lnTo>
                <a:lnTo>
                  <a:pt x="165100" y="369888"/>
                </a:lnTo>
                <a:lnTo>
                  <a:pt x="165100" y="365125"/>
                </a:lnTo>
                <a:lnTo>
                  <a:pt x="165100" y="363538"/>
                </a:lnTo>
                <a:lnTo>
                  <a:pt x="165100" y="360363"/>
                </a:lnTo>
                <a:lnTo>
                  <a:pt x="165100" y="357188"/>
                </a:lnTo>
                <a:lnTo>
                  <a:pt x="165100" y="354013"/>
                </a:lnTo>
                <a:lnTo>
                  <a:pt x="165100" y="349250"/>
                </a:lnTo>
                <a:lnTo>
                  <a:pt x="165100" y="347663"/>
                </a:lnTo>
                <a:lnTo>
                  <a:pt x="163513" y="346075"/>
                </a:lnTo>
                <a:lnTo>
                  <a:pt x="160338" y="346075"/>
                </a:lnTo>
                <a:lnTo>
                  <a:pt x="158750" y="347663"/>
                </a:lnTo>
                <a:lnTo>
                  <a:pt x="157163" y="347663"/>
                </a:lnTo>
                <a:lnTo>
                  <a:pt x="152400" y="347663"/>
                </a:lnTo>
                <a:lnTo>
                  <a:pt x="149225" y="347663"/>
                </a:lnTo>
                <a:lnTo>
                  <a:pt x="144463" y="349250"/>
                </a:lnTo>
                <a:lnTo>
                  <a:pt x="144463" y="352425"/>
                </a:lnTo>
                <a:lnTo>
                  <a:pt x="142875" y="352425"/>
                </a:lnTo>
                <a:lnTo>
                  <a:pt x="141288" y="349250"/>
                </a:lnTo>
                <a:lnTo>
                  <a:pt x="136525" y="347663"/>
                </a:lnTo>
                <a:lnTo>
                  <a:pt x="133350" y="347663"/>
                </a:lnTo>
                <a:lnTo>
                  <a:pt x="131763" y="347663"/>
                </a:lnTo>
                <a:lnTo>
                  <a:pt x="128588" y="347663"/>
                </a:lnTo>
                <a:lnTo>
                  <a:pt x="122238" y="346075"/>
                </a:lnTo>
                <a:lnTo>
                  <a:pt x="120650" y="346075"/>
                </a:lnTo>
                <a:lnTo>
                  <a:pt x="117475" y="342900"/>
                </a:lnTo>
                <a:lnTo>
                  <a:pt x="115888" y="341313"/>
                </a:lnTo>
                <a:lnTo>
                  <a:pt x="115888" y="338138"/>
                </a:lnTo>
                <a:lnTo>
                  <a:pt x="114300" y="338138"/>
                </a:lnTo>
                <a:lnTo>
                  <a:pt x="111125" y="338138"/>
                </a:lnTo>
                <a:lnTo>
                  <a:pt x="109538" y="336550"/>
                </a:lnTo>
                <a:lnTo>
                  <a:pt x="106363" y="336550"/>
                </a:lnTo>
                <a:lnTo>
                  <a:pt x="104775" y="336550"/>
                </a:lnTo>
                <a:lnTo>
                  <a:pt x="101600" y="333375"/>
                </a:lnTo>
                <a:lnTo>
                  <a:pt x="101600" y="336550"/>
                </a:lnTo>
                <a:lnTo>
                  <a:pt x="100013" y="336550"/>
                </a:lnTo>
                <a:lnTo>
                  <a:pt x="100013" y="333375"/>
                </a:lnTo>
                <a:lnTo>
                  <a:pt x="98425" y="331788"/>
                </a:lnTo>
                <a:lnTo>
                  <a:pt x="95250" y="330200"/>
                </a:lnTo>
                <a:lnTo>
                  <a:pt x="93663" y="330200"/>
                </a:lnTo>
                <a:lnTo>
                  <a:pt x="93663" y="331788"/>
                </a:lnTo>
                <a:lnTo>
                  <a:pt x="90488" y="331788"/>
                </a:lnTo>
                <a:lnTo>
                  <a:pt x="90488" y="333375"/>
                </a:lnTo>
                <a:lnTo>
                  <a:pt x="88900" y="336550"/>
                </a:lnTo>
                <a:lnTo>
                  <a:pt x="85725" y="338138"/>
                </a:lnTo>
                <a:lnTo>
                  <a:pt x="84138" y="342900"/>
                </a:lnTo>
                <a:lnTo>
                  <a:pt x="82550" y="344488"/>
                </a:lnTo>
                <a:lnTo>
                  <a:pt x="82550" y="342900"/>
                </a:lnTo>
                <a:lnTo>
                  <a:pt x="82550" y="341313"/>
                </a:lnTo>
                <a:lnTo>
                  <a:pt x="84138" y="338138"/>
                </a:lnTo>
                <a:lnTo>
                  <a:pt x="84138" y="336550"/>
                </a:lnTo>
                <a:lnTo>
                  <a:pt x="85725" y="333375"/>
                </a:lnTo>
                <a:lnTo>
                  <a:pt x="88900" y="333375"/>
                </a:lnTo>
                <a:lnTo>
                  <a:pt x="90488" y="330200"/>
                </a:lnTo>
                <a:lnTo>
                  <a:pt x="90488" y="327025"/>
                </a:lnTo>
                <a:lnTo>
                  <a:pt x="93663" y="325438"/>
                </a:lnTo>
                <a:lnTo>
                  <a:pt x="93663" y="322263"/>
                </a:lnTo>
                <a:lnTo>
                  <a:pt x="95250" y="322263"/>
                </a:lnTo>
                <a:lnTo>
                  <a:pt x="95250" y="320675"/>
                </a:lnTo>
                <a:lnTo>
                  <a:pt x="95250" y="317500"/>
                </a:lnTo>
                <a:lnTo>
                  <a:pt x="95250" y="315913"/>
                </a:lnTo>
                <a:lnTo>
                  <a:pt x="93663" y="315913"/>
                </a:lnTo>
                <a:lnTo>
                  <a:pt x="90488" y="317500"/>
                </a:lnTo>
                <a:lnTo>
                  <a:pt x="90488" y="320675"/>
                </a:lnTo>
                <a:lnTo>
                  <a:pt x="88900" y="322263"/>
                </a:lnTo>
                <a:lnTo>
                  <a:pt x="85725" y="322263"/>
                </a:lnTo>
                <a:lnTo>
                  <a:pt x="84138" y="320675"/>
                </a:lnTo>
                <a:lnTo>
                  <a:pt x="79375" y="325438"/>
                </a:lnTo>
                <a:lnTo>
                  <a:pt x="77788" y="330200"/>
                </a:lnTo>
                <a:lnTo>
                  <a:pt x="69850" y="336550"/>
                </a:lnTo>
                <a:lnTo>
                  <a:pt x="68263" y="341313"/>
                </a:lnTo>
                <a:lnTo>
                  <a:pt x="63500" y="346075"/>
                </a:lnTo>
                <a:lnTo>
                  <a:pt x="58738" y="349250"/>
                </a:lnTo>
                <a:lnTo>
                  <a:pt x="57150" y="352425"/>
                </a:lnTo>
                <a:lnTo>
                  <a:pt x="53975" y="354013"/>
                </a:lnTo>
                <a:lnTo>
                  <a:pt x="53975" y="352425"/>
                </a:lnTo>
                <a:lnTo>
                  <a:pt x="57150" y="349250"/>
                </a:lnTo>
                <a:lnTo>
                  <a:pt x="57150" y="347663"/>
                </a:lnTo>
                <a:lnTo>
                  <a:pt x="58738" y="346075"/>
                </a:lnTo>
                <a:lnTo>
                  <a:pt x="61913" y="342900"/>
                </a:lnTo>
                <a:lnTo>
                  <a:pt x="66675" y="338138"/>
                </a:lnTo>
                <a:lnTo>
                  <a:pt x="69850" y="333375"/>
                </a:lnTo>
                <a:lnTo>
                  <a:pt x="73025" y="331788"/>
                </a:lnTo>
                <a:lnTo>
                  <a:pt x="74613" y="330200"/>
                </a:lnTo>
                <a:lnTo>
                  <a:pt x="74613" y="327025"/>
                </a:lnTo>
                <a:lnTo>
                  <a:pt x="73025" y="327025"/>
                </a:lnTo>
                <a:lnTo>
                  <a:pt x="74613" y="325438"/>
                </a:lnTo>
                <a:lnTo>
                  <a:pt x="77788" y="322263"/>
                </a:lnTo>
                <a:lnTo>
                  <a:pt x="77788" y="320675"/>
                </a:lnTo>
                <a:lnTo>
                  <a:pt x="82550" y="315913"/>
                </a:lnTo>
                <a:lnTo>
                  <a:pt x="82550" y="314325"/>
                </a:lnTo>
                <a:lnTo>
                  <a:pt x="85725" y="311150"/>
                </a:lnTo>
                <a:lnTo>
                  <a:pt x="88900" y="309563"/>
                </a:lnTo>
                <a:lnTo>
                  <a:pt x="90488" y="306388"/>
                </a:lnTo>
                <a:lnTo>
                  <a:pt x="90488" y="304800"/>
                </a:lnTo>
                <a:lnTo>
                  <a:pt x="85725" y="309563"/>
                </a:lnTo>
                <a:lnTo>
                  <a:pt x="88900" y="306388"/>
                </a:lnTo>
                <a:lnTo>
                  <a:pt x="90488" y="301625"/>
                </a:lnTo>
                <a:lnTo>
                  <a:pt x="90488" y="300038"/>
                </a:lnTo>
                <a:lnTo>
                  <a:pt x="90488" y="298450"/>
                </a:lnTo>
                <a:lnTo>
                  <a:pt x="93663" y="295275"/>
                </a:lnTo>
                <a:lnTo>
                  <a:pt x="98419" y="293690"/>
                </a:lnTo>
                <a:lnTo>
                  <a:pt x="98424" y="293687"/>
                </a:lnTo>
                <a:lnTo>
                  <a:pt x="98425" y="293687"/>
                </a:lnTo>
                <a:lnTo>
                  <a:pt x="98425" y="290513"/>
                </a:lnTo>
                <a:lnTo>
                  <a:pt x="100012" y="290513"/>
                </a:lnTo>
                <a:lnTo>
                  <a:pt x="100012" y="290512"/>
                </a:lnTo>
                <a:lnTo>
                  <a:pt x="100013" y="290512"/>
                </a:lnTo>
                <a:lnTo>
                  <a:pt x="100013" y="285750"/>
                </a:lnTo>
                <a:lnTo>
                  <a:pt x="100013" y="284163"/>
                </a:lnTo>
                <a:lnTo>
                  <a:pt x="100013" y="282575"/>
                </a:lnTo>
                <a:lnTo>
                  <a:pt x="100013" y="279400"/>
                </a:lnTo>
                <a:lnTo>
                  <a:pt x="100013" y="277813"/>
                </a:lnTo>
                <a:lnTo>
                  <a:pt x="100013" y="274638"/>
                </a:lnTo>
                <a:lnTo>
                  <a:pt x="98425" y="273050"/>
                </a:lnTo>
                <a:lnTo>
                  <a:pt x="95250" y="273050"/>
                </a:lnTo>
                <a:lnTo>
                  <a:pt x="90488" y="274638"/>
                </a:lnTo>
                <a:lnTo>
                  <a:pt x="88900" y="274638"/>
                </a:lnTo>
                <a:lnTo>
                  <a:pt x="85725" y="274638"/>
                </a:lnTo>
                <a:lnTo>
                  <a:pt x="84138" y="274638"/>
                </a:lnTo>
                <a:lnTo>
                  <a:pt x="82550" y="274638"/>
                </a:lnTo>
                <a:lnTo>
                  <a:pt x="79375" y="274638"/>
                </a:lnTo>
                <a:lnTo>
                  <a:pt x="79375" y="273050"/>
                </a:lnTo>
                <a:lnTo>
                  <a:pt x="77788" y="273050"/>
                </a:lnTo>
                <a:lnTo>
                  <a:pt x="77788" y="271463"/>
                </a:lnTo>
                <a:lnTo>
                  <a:pt x="74613" y="271463"/>
                </a:lnTo>
                <a:lnTo>
                  <a:pt x="73025" y="271463"/>
                </a:lnTo>
                <a:lnTo>
                  <a:pt x="69850" y="271463"/>
                </a:lnTo>
                <a:lnTo>
                  <a:pt x="69850" y="268288"/>
                </a:lnTo>
                <a:lnTo>
                  <a:pt x="68263" y="266700"/>
                </a:lnTo>
                <a:lnTo>
                  <a:pt x="66675" y="263525"/>
                </a:lnTo>
                <a:lnTo>
                  <a:pt x="66675" y="261938"/>
                </a:lnTo>
                <a:lnTo>
                  <a:pt x="66675" y="258763"/>
                </a:lnTo>
                <a:lnTo>
                  <a:pt x="63500" y="257175"/>
                </a:lnTo>
                <a:lnTo>
                  <a:pt x="61913" y="255588"/>
                </a:lnTo>
                <a:lnTo>
                  <a:pt x="58738" y="252413"/>
                </a:lnTo>
                <a:lnTo>
                  <a:pt x="57150" y="252413"/>
                </a:lnTo>
                <a:lnTo>
                  <a:pt x="57150" y="250825"/>
                </a:lnTo>
                <a:lnTo>
                  <a:pt x="53975" y="250825"/>
                </a:lnTo>
                <a:lnTo>
                  <a:pt x="53975" y="247650"/>
                </a:lnTo>
                <a:lnTo>
                  <a:pt x="50800" y="246063"/>
                </a:lnTo>
                <a:lnTo>
                  <a:pt x="50800" y="242888"/>
                </a:lnTo>
                <a:lnTo>
                  <a:pt x="47625" y="242888"/>
                </a:lnTo>
                <a:lnTo>
                  <a:pt x="46038" y="242888"/>
                </a:lnTo>
                <a:lnTo>
                  <a:pt x="46038" y="241300"/>
                </a:lnTo>
                <a:lnTo>
                  <a:pt x="42863" y="241300"/>
                </a:lnTo>
                <a:lnTo>
                  <a:pt x="41275" y="239713"/>
                </a:lnTo>
                <a:lnTo>
                  <a:pt x="41275" y="236538"/>
                </a:lnTo>
                <a:lnTo>
                  <a:pt x="41275" y="234950"/>
                </a:lnTo>
                <a:lnTo>
                  <a:pt x="38100" y="234950"/>
                </a:lnTo>
                <a:lnTo>
                  <a:pt x="38100" y="231775"/>
                </a:lnTo>
                <a:lnTo>
                  <a:pt x="36513" y="231775"/>
                </a:lnTo>
                <a:lnTo>
                  <a:pt x="36513" y="230188"/>
                </a:lnTo>
                <a:lnTo>
                  <a:pt x="38100" y="230188"/>
                </a:lnTo>
                <a:lnTo>
                  <a:pt x="41275" y="227013"/>
                </a:lnTo>
                <a:lnTo>
                  <a:pt x="42863" y="225425"/>
                </a:lnTo>
                <a:lnTo>
                  <a:pt x="47625" y="220663"/>
                </a:lnTo>
                <a:lnTo>
                  <a:pt x="46038" y="219075"/>
                </a:lnTo>
                <a:lnTo>
                  <a:pt x="46038" y="214313"/>
                </a:lnTo>
                <a:lnTo>
                  <a:pt x="42863" y="214313"/>
                </a:lnTo>
                <a:lnTo>
                  <a:pt x="42863" y="211138"/>
                </a:lnTo>
                <a:lnTo>
                  <a:pt x="46038" y="209550"/>
                </a:lnTo>
                <a:lnTo>
                  <a:pt x="47625" y="207963"/>
                </a:lnTo>
                <a:lnTo>
                  <a:pt x="46038" y="207963"/>
                </a:lnTo>
                <a:lnTo>
                  <a:pt x="42863" y="207963"/>
                </a:lnTo>
                <a:lnTo>
                  <a:pt x="46038" y="204788"/>
                </a:lnTo>
                <a:lnTo>
                  <a:pt x="47625" y="204788"/>
                </a:lnTo>
                <a:lnTo>
                  <a:pt x="47625" y="203200"/>
                </a:lnTo>
                <a:lnTo>
                  <a:pt x="46038" y="200025"/>
                </a:lnTo>
                <a:lnTo>
                  <a:pt x="42863" y="200025"/>
                </a:lnTo>
                <a:lnTo>
                  <a:pt x="42863" y="198438"/>
                </a:lnTo>
                <a:lnTo>
                  <a:pt x="47625" y="200025"/>
                </a:lnTo>
                <a:lnTo>
                  <a:pt x="47625" y="198438"/>
                </a:lnTo>
                <a:lnTo>
                  <a:pt x="50800" y="196850"/>
                </a:lnTo>
                <a:lnTo>
                  <a:pt x="52388" y="193675"/>
                </a:lnTo>
                <a:lnTo>
                  <a:pt x="53975" y="193675"/>
                </a:lnTo>
                <a:lnTo>
                  <a:pt x="57150" y="192088"/>
                </a:lnTo>
                <a:lnTo>
                  <a:pt x="57150" y="188913"/>
                </a:lnTo>
                <a:lnTo>
                  <a:pt x="57150" y="187325"/>
                </a:lnTo>
                <a:lnTo>
                  <a:pt x="53975" y="187325"/>
                </a:lnTo>
                <a:lnTo>
                  <a:pt x="53975" y="184150"/>
                </a:lnTo>
                <a:lnTo>
                  <a:pt x="57150" y="182563"/>
                </a:lnTo>
                <a:lnTo>
                  <a:pt x="53975" y="182563"/>
                </a:lnTo>
                <a:lnTo>
                  <a:pt x="53975" y="180975"/>
                </a:lnTo>
                <a:lnTo>
                  <a:pt x="52388" y="180975"/>
                </a:lnTo>
                <a:lnTo>
                  <a:pt x="52388" y="177800"/>
                </a:lnTo>
                <a:lnTo>
                  <a:pt x="50800" y="177800"/>
                </a:lnTo>
                <a:lnTo>
                  <a:pt x="47625" y="177800"/>
                </a:lnTo>
                <a:lnTo>
                  <a:pt x="41275" y="173037"/>
                </a:lnTo>
                <a:lnTo>
                  <a:pt x="38100" y="173037"/>
                </a:lnTo>
                <a:lnTo>
                  <a:pt x="34925" y="171450"/>
                </a:lnTo>
                <a:lnTo>
                  <a:pt x="36513" y="171450"/>
                </a:lnTo>
                <a:lnTo>
                  <a:pt x="38100" y="171450"/>
                </a:lnTo>
                <a:lnTo>
                  <a:pt x="42863" y="173037"/>
                </a:lnTo>
                <a:lnTo>
                  <a:pt x="46038" y="173037"/>
                </a:lnTo>
                <a:lnTo>
                  <a:pt x="47625" y="176212"/>
                </a:lnTo>
                <a:lnTo>
                  <a:pt x="50800" y="173037"/>
                </a:lnTo>
                <a:lnTo>
                  <a:pt x="52388" y="171450"/>
                </a:lnTo>
                <a:lnTo>
                  <a:pt x="53975" y="168275"/>
                </a:lnTo>
                <a:lnTo>
                  <a:pt x="53975" y="166687"/>
                </a:lnTo>
                <a:lnTo>
                  <a:pt x="57150" y="165100"/>
                </a:lnTo>
                <a:lnTo>
                  <a:pt x="53975" y="161925"/>
                </a:lnTo>
                <a:lnTo>
                  <a:pt x="57150" y="161925"/>
                </a:lnTo>
                <a:lnTo>
                  <a:pt x="57150" y="160337"/>
                </a:lnTo>
                <a:lnTo>
                  <a:pt x="58738" y="157162"/>
                </a:lnTo>
                <a:lnTo>
                  <a:pt x="61913" y="155575"/>
                </a:lnTo>
                <a:lnTo>
                  <a:pt x="61913" y="152400"/>
                </a:lnTo>
                <a:lnTo>
                  <a:pt x="63500" y="149225"/>
                </a:lnTo>
                <a:lnTo>
                  <a:pt x="66675" y="149225"/>
                </a:lnTo>
                <a:lnTo>
                  <a:pt x="69850" y="149225"/>
                </a:lnTo>
                <a:lnTo>
                  <a:pt x="73025" y="149225"/>
                </a:lnTo>
                <a:lnTo>
                  <a:pt x="74613" y="149225"/>
                </a:lnTo>
                <a:lnTo>
                  <a:pt x="77788" y="146050"/>
                </a:lnTo>
                <a:lnTo>
                  <a:pt x="74613" y="144462"/>
                </a:lnTo>
                <a:lnTo>
                  <a:pt x="74613" y="141287"/>
                </a:lnTo>
                <a:lnTo>
                  <a:pt x="77788" y="141287"/>
                </a:lnTo>
                <a:lnTo>
                  <a:pt x="77788" y="139700"/>
                </a:lnTo>
                <a:lnTo>
                  <a:pt x="79375" y="139700"/>
                </a:lnTo>
                <a:lnTo>
                  <a:pt x="79375" y="136525"/>
                </a:lnTo>
                <a:lnTo>
                  <a:pt x="77788" y="134937"/>
                </a:lnTo>
                <a:lnTo>
                  <a:pt x="77788" y="133350"/>
                </a:lnTo>
                <a:lnTo>
                  <a:pt x="74613" y="133350"/>
                </a:lnTo>
                <a:lnTo>
                  <a:pt x="74613" y="130175"/>
                </a:lnTo>
                <a:lnTo>
                  <a:pt x="74613" y="128587"/>
                </a:lnTo>
                <a:lnTo>
                  <a:pt x="73025" y="128587"/>
                </a:lnTo>
                <a:lnTo>
                  <a:pt x="73025" y="125412"/>
                </a:lnTo>
                <a:lnTo>
                  <a:pt x="69850" y="123825"/>
                </a:lnTo>
                <a:lnTo>
                  <a:pt x="68263" y="119062"/>
                </a:lnTo>
                <a:lnTo>
                  <a:pt x="73025" y="122237"/>
                </a:lnTo>
                <a:lnTo>
                  <a:pt x="74613" y="123825"/>
                </a:lnTo>
                <a:lnTo>
                  <a:pt x="77788" y="125412"/>
                </a:lnTo>
                <a:lnTo>
                  <a:pt x="79375" y="125412"/>
                </a:lnTo>
                <a:lnTo>
                  <a:pt x="82550" y="123825"/>
                </a:lnTo>
                <a:lnTo>
                  <a:pt x="82550" y="122237"/>
                </a:lnTo>
                <a:lnTo>
                  <a:pt x="84138" y="122237"/>
                </a:lnTo>
                <a:lnTo>
                  <a:pt x="84138" y="119062"/>
                </a:lnTo>
                <a:lnTo>
                  <a:pt x="84138" y="117475"/>
                </a:lnTo>
                <a:lnTo>
                  <a:pt x="84138" y="114300"/>
                </a:lnTo>
                <a:lnTo>
                  <a:pt x="84138" y="109537"/>
                </a:lnTo>
                <a:lnTo>
                  <a:pt x="85725" y="109537"/>
                </a:lnTo>
                <a:lnTo>
                  <a:pt x="85725" y="107950"/>
                </a:lnTo>
                <a:lnTo>
                  <a:pt x="85725" y="106362"/>
                </a:lnTo>
                <a:lnTo>
                  <a:pt x="85725" y="101600"/>
                </a:lnTo>
                <a:lnTo>
                  <a:pt x="85725" y="96837"/>
                </a:lnTo>
                <a:lnTo>
                  <a:pt x="88900" y="96837"/>
                </a:lnTo>
                <a:lnTo>
                  <a:pt x="90488" y="98425"/>
                </a:lnTo>
                <a:lnTo>
                  <a:pt x="95250" y="93662"/>
                </a:lnTo>
                <a:lnTo>
                  <a:pt x="100013" y="92075"/>
                </a:lnTo>
                <a:lnTo>
                  <a:pt x="101600" y="92075"/>
                </a:lnTo>
                <a:lnTo>
                  <a:pt x="101600" y="93662"/>
                </a:lnTo>
                <a:lnTo>
                  <a:pt x="104775" y="93662"/>
                </a:lnTo>
                <a:lnTo>
                  <a:pt x="101600" y="98425"/>
                </a:lnTo>
                <a:lnTo>
                  <a:pt x="101600" y="101600"/>
                </a:lnTo>
                <a:lnTo>
                  <a:pt x="100013" y="101600"/>
                </a:lnTo>
                <a:lnTo>
                  <a:pt x="98425" y="106362"/>
                </a:lnTo>
                <a:lnTo>
                  <a:pt x="98425" y="107950"/>
                </a:lnTo>
                <a:lnTo>
                  <a:pt x="98425" y="117475"/>
                </a:lnTo>
                <a:lnTo>
                  <a:pt x="98425" y="119062"/>
                </a:lnTo>
                <a:lnTo>
                  <a:pt x="100013" y="122237"/>
                </a:lnTo>
                <a:lnTo>
                  <a:pt x="100013" y="123825"/>
                </a:lnTo>
                <a:lnTo>
                  <a:pt x="101600" y="123825"/>
                </a:lnTo>
                <a:lnTo>
                  <a:pt x="104775" y="125412"/>
                </a:lnTo>
                <a:lnTo>
                  <a:pt x="106363" y="128587"/>
                </a:lnTo>
                <a:lnTo>
                  <a:pt x="109538" y="130175"/>
                </a:lnTo>
                <a:lnTo>
                  <a:pt x="111125" y="133350"/>
                </a:lnTo>
                <a:lnTo>
                  <a:pt x="114300" y="133350"/>
                </a:lnTo>
                <a:lnTo>
                  <a:pt x="114300" y="134937"/>
                </a:lnTo>
                <a:lnTo>
                  <a:pt x="115888" y="133350"/>
                </a:lnTo>
                <a:lnTo>
                  <a:pt x="117475" y="133350"/>
                </a:lnTo>
                <a:lnTo>
                  <a:pt x="117475" y="130175"/>
                </a:lnTo>
                <a:lnTo>
                  <a:pt x="120650" y="128587"/>
                </a:lnTo>
                <a:lnTo>
                  <a:pt x="120650" y="130175"/>
                </a:lnTo>
                <a:lnTo>
                  <a:pt x="122238" y="130175"/>
                </a:lnTo>
                <a:lnTo>
                  <a:pt x="122238" y="125412"/>
                </a:lnTo>
                <a:lnTo>
                  <a:pt x="120650" y="123825"/>
                </a:lnTo>
                <a:lnTo>
                  <a:pt x="117475" y="114300"/>
                </a:lnTo>
                <a:lnTo>
                  <a:pt x="115888" y="114300"/>
                </a:lnTo>
                <a:lnTo>
                  <a:pt x="115888" y="112712"/>
                </a:lnTo>
                <a:lnTo>
                  <a:pt x="115888" y="109537"/>
                </a:lnTo>
                <a:lnTo>
                  <a:pt x="114300" y="109537"/>
                </a:lnTo>
                <a:lnTo>
                  <a:pt x="114300" y="107950"/>
                </a:lnTo>
                <a:lnTo>
                  <a:pt x="114300" y="106362"/>
                </a:lnTo>
                <a:lnTo>
                  <a:pt x="114300" y="103187"/>
                </a:lnTo>
                <a:lnTo>
                  <a:pt x="111125" y="101600"/>
                </a:lnTo>
                <a:lnTo>
                  <a:pt x="114300" y="101600"/>
                </a:lnTo>
                <a:lnTo>
                  <a:pt x="115888" y="101600"/>
                </a:lnTo>
                <a:lnTo>
                  <a:pt x="117475" y="101600"/>
                </a:lnTo>
                <a:lnTo>
                  <a:pt x="120650" y="98425"/>
                </a:lnTo>
                <a:lnTo>
                  <a:pt x="120650" y="96837"/>
                </a:lnTo>
                <a:lnTo>
                  <a:pt x="120650" y="93662"/>
                </a:lnTo>
                <a:lnTo>
                  <a:pt x="122238" y="93662"/>
                </a:lnTo>
                <a:lnTo>
                  <a:pt x="125413" y="93662"/>
                </a:lnTo>
                <a:lnTo>
                  <a:pt x="127000" y="93662"/>
                </a:lnTo>
                <a:lnTo>
                  <a:pt x="127000" y="96837"/>
                </a:lnTo>
                <a:lnTo>
                  <a:pt x="127000" y="98425"/>
                </a:lnTo>
                <a:lnTo>
                  <a:pt x="128588" y="98425"/>
                </a:lnTo>
                <a:lnTo>
                  <a:pt x="131763" y="96837"/>
                </a:lnTo>
                <a:lnTo>
                  <a:pt x="133350" y="96837"/>
                </a:lnTo>
                <a:lnTo>
                  <a:pt x="136525" y="96837"/>
                </a:lnTo>
                <a:lnTo>
                  <a:pt x="138113" y="93662"/>
                </a:lnTo>
                <a:lnTo>
                  <a:pt x="141288" y="92075"/>
                </a:lnTo>
                <a:lnTo>
                  <a:pt x="142875" y="90487"/>
                </a:lnTo>
                <a:lnTo>
                  <a:pt x="144463" y="90487"/>
                </a:lnTo>
                <a:lnTo>
                  <a:pt x="144463" y="87312"/>
                </a:lnTo>
                <a:lnTo>
                  <a:pt x="147638" y="85725"/>
                </a:lnTo>
                <a:lnTo>
                  <a:pt x="147638" y="82550"/>
                </a:lnTo>
                <a:lnTo>
                  <a:pt x="144463" y="82550"/>
                </a:lnTo>
                <a:lnTo>
                  <a:pt x="144463" y="80962"/>
                </a:lnTo>
                <a:lnTo>
                  <a:pt x="144463" y="77787"/>
                </a:lnTo>
                <a:lnTo>
                  <a:pt x="144463" y="76200"/>
                </a:lnTo>
                <a:lnTo>
                  <a:pt x="144463" y="74612"/>
                </a:lnTo>
                <a:lnTo>
                  <a:pt x="144463" y="71437"/>
                </a:lnTo>
                <a:lnTo>
                  <a:pt x="142875" y="69850"/>
                </a:lnTo>
                <a:lnTo>
                  <a:pt x="142875" y="66675"/>
                </a:lnTo>
                <a:lnTo>
                  <a:pt x="142875" y="58737"/>
                </a:lnTo>
                <a:lnTo>
                  <a:pt x="141288" y="53975"/>
                </a:lnTo>
                <a:close/>
                <a:moveTo>
                  <a:pt x="222250" y="34925"/>
                </a:moveTo>
                <a:lnTo>
                  <a:pt x="223838" y="34925"/>
                </a:lnTo>
                <a:lnTo>
                  <a:pt x="223838" y="39687"/>
                </a:lnTo>
                <a:lnTo>
                  <a:pt x="223838" y="44450"/>
                </a:lnTo>
                <a:lnTo>
                  <a:pt x="223838" y="49212"/>
                </a:lnTo>
                <a:lnTo>
                  <a:pt x="223838" y="50800"/>
                </a:lnTo>
                <a:lnTo>
                  <a:pt x="222250" y="53975"/>
                </a:lnTo>
                <a:lnTo>
                  <a:pt x="222250" y="58737"/>
                </a:lnTo>
                <a:lnTo>
                  <a:pt x="222250" y="60325"/>
                </a:lnTo>
                <a:lnTo>
                  <a:pt x="222250" y="65087"/>
                </a:lnTo>
                <a:lnTo>
                  <a:pt x="219075" y="65087"/>
                </a:lnTo>
                <a:lnTo>
                  <a:pt x="219075" y="69850"/>
                </a:lnTo>
                <a:lnTo>
                  <a:pt x="217488" y="66675"/>
                </a:lnTo>
                <a:lnTo>
                  <a:pt x="217488" y="61912"/>
                </a:lnTo>
                <a:lnTo>
                  <a:pt x="219075" y="58737"/>
                </a:lnTo>
                <a:lnTo>
                  <a:pt x="219075" y="49212"/>
                </a:lnTo>
                <a:lnTo>
                  <a:pt x="222250" y="44450"/>
                </a:lnTo>
                <a:lnTo>
                  <a:pt x="222250" y="39687"/>
                </a:lnTo>
                <a:lnTo>
                  <a:pt x="222250" y="38100"/>
                </a:lnTo>
                <a:close/>
                <a:moveTo>
                  <a:pt x="282575" y="31750"/>
                </a:moveTo>
                <a:lnTo>
                  <a:pt x="284163" y="31750"/>
                </a:lnTo>
                <a:lnTo>
                  <a:pt x="284163" y="33338"/>
                </a:lnTo>
                <a:lnTo>
                  <a:pt x="282575" y="33338"/>
                </a:lnTo>
                <a:close/>
                <a:moveTo>
                  <a:pt x="285750" y="26988"/>
                </a:moveTo>
                <a:lnTo>
                  <a:pt x="287338" y="26988"/>
                </a:lnTo>
                <a:lnTo>
                  <a:pt x="287338" y="28576"/>
                </a:lnTo>
                <a:lnTo>
                  <a:pt x="285750" y="28576"/>
                </a:lnTo>
                <a:close/>
                <a:moveTo>
                  <a:pt x="138113" y="23812"/>
                </a:moveTo>
                <a:lnTo>
                  <a:pt x="141288" y="28575"/>
                </a:lnTo>
                <a:lnTo>
                  <a:pt x="141288" y="31750"/>
                </a:lnTo>
                <a:lnTo>
                  <a:pt x="141288" y="33337"/>
                </a:lnTo>
                <a:lnTo>
                  <a:pt x="141288" y="34925"/>
                </a:lnTo>
                <a:lnTo>
                  <a:pt x="138113" y="26987"/>
                </a:lnTo>
                <a:close/>
                <a:moveTo>
                  <a:pt x="227013" y="22225"/>
                </a:moveTo>
                <a:lnTo>
                  <a:pt x="228600" y="23812"/>
                </a:lnTo>
                <a:lnTo>
                  <a:pt x="227013" y="26987"/>
                </a:lnTo>
                <a:lnTo>
                  <a:pt x="227013" y="31750"/>
                </a:lnTo>
                <a:lnTo>
                  <a:pt x="223838" y="34925"/>
                </a:lnTo>
                <a:lnTo>
                  <a:pt x="223838" y="33337"/>
                </a:lnTo>
                <a:lnTo>
                  <a:pt x="223838" y="28575"/>
                </a:lnTo>
                <a:lnTo>
                  <a:pt x="227013" y="23812"/>
                </a:lnTo>
                <a:close/>
                <a:moveTo>
                  <a:pt x="136525" y="17462"/>
                </a:moveTo>
                <a:lnTo>
                  <a:pt x="138113" y="17462"/>
                </a:lnTo>
                <a:lnTo>
                  <a:pt x="138113" y="22225"/>
                </a:lnTo>
                <a:close/>
                <a:moveTo>
                  <a:pt x="228600" y="15875"/>
                </a:moveTo>
                <a:lnTo>
                  <a:pt x="228600" y="17462"/>
                </a:lnTo>
                <a:lnTo>
                  <a:pt x="227013" y="22225"/>
                </a:lnTo>
                <a:lnTo>
                  <a:pt x="227013" y="19050"/>
                </a:lnTo>
                <a:close/>
                <a:moveTo>
                  <a:pt x="231775" y="6350"/>
                </a:moveTo>
                <a:lnTo>
                  <a:pt x="231775" y="7937"/>
                </a:lnTo>
                <a:lnTo>
                  <a:pt x="231775" y="11112"/>
                </a:lnTo>
                <a:lnTo>
                  <a:pt x="228600" y="12700"/>
                </a:lnTo>
                <a:lnTo>
                  <a:pt x="228600" y="7937"/>
                </a:lnTo>
                <a:close/>
                <a:moveTo>
                  <a:pt x="233363" y="0"/>
                </a:moveTo>
                <a:lnTo>
                  <a:pt x="233363" y="1587"/>
                </a:lnTo>
                <a:lnTo>
                  <a:pt x="231775" y="6350"/>
                </a:lnTo>
                <a:lnTo>
                  <a:pt x="231775" y="3175"/>
                </a:lnTo>
                <a:lnTo>
                  <a:pt x="231775" y="1587"/>
                </a:lnTo>
                <a:close/>
              </a:path>
            </a:pathLst>
          </a:custGeom>
          <a:gradFill flip="none" rotWithShape="1">
            <a:gsLst>
              <a:gs pos="24000">
                <a:srgbClr val="4EECFB">
                  <a:alpha val="0"/>
                </a:srgbClr>
              </a:gs>
              <a:gs pos="79000">
                <a:srgbClr val="4EECFB"/>
              </a:gs>
            </a:gsLst>
            <a:lin ang="8100000" scaled="1"/>
            <a:tileRect/>
          </a:gradFill>
          <a:ln>
            <a:noFill/>
          </a:ln>
          <a:effectLst/>
        </p:spPr>
        <p:txBody>
          <a:bodyPr vert="horz" wrap="square" lIns="81382" tIns="40691" rIns="81382" bIns="40691" numCol="1" anchor="t" anchorCtr="0" compatLnSpc="1">
            <a:noAutofit/>
          </a:bodyPr>
          <a:lstStyle/>
          <a:p>
            <a:endParaRPr lang="zh-CN" altLang="en-US" sz="1600"/>
          </a:p>
        </p:txBody>
      </p:sp>
      <p:grpSp>
        <p:nvGrpSpPr>
          <p:cNvPr id="68" name="组合 67"/>
          <p:cNvGrpSpPr/>
          <p:nvPr/>
        </p:nvGrpSpPr>
        <p:grpSpPr>
          <a:xfrm>
            <a:off x="8988356" y="1096050"/>
            <a:ext cx="1113255" cy="463818"/>
            <a:chOff x="5404649" y="809463"/>
            <a:chExt cx="1113255" cy="463818"/>
          </a:xfrm>
        </p:grpSpPr>
        <p:sp>
          <p:nvSpPr>
            <p:cNvPr id="62" name="文本框 61"/>
            <p:cNvSpPr txBox="1"/>
            <p:nvPr>
              <p:custDataLst>
                <p:tags r:id="rId9"/>
              </p:custDataLst>
            </p:nvPr>
          </p:nvSpPr>
          <p:spPr>
            <a:xfrm>
              <a:off x="5404649" y="809463"/>
              <a:ext cx="1113255" cy="402639"/>
            </a:xfrm>
            <a:prstGeom prst="rect">
              <a:avLst/>
            </a:prstGeom>
            <a:noFill/>
            <a:effectLst/>
          </p:spPr>
          <p:txBody>
            <a:bodyPr wrap="square" lIns="73243" tIns="36622" rIns="73243" bIns="36622" rtlCol="0">
              <a:spAutoFit/>
            </a:bodyPr>
            <a:lstStyle/>
            <a:p>
              <a:pPr>
                <a:defRPr/>
              </a:pPr>
              <a:r>
                <a:rPr lang="en-US" altLang="zh-CN" sz="2135"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rPr>
                <a:t>30</a:t>
              </a:r>
              <a:r>
                <a:rPr lang="zh-CN" altLang="en-US" sz="2135"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rPr>
                <a:t>人</a:t>
              </a:r>
              <a:endParaRPr lang="en-US" altLang="zh-CN" sz="2135"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endParaRPr>
            </a:p>
          </p:txBody>
        </p:sp>
        <p:sp>
          <p:nvSpPr>
            <p:cNvPr id="64" name="文本框 63"/>
            <p:cNvSpPr txBox="1"/>
            <p:nvPr>
              <p:custDataLst>
                <p:tags r:id="rId10"/>
              </p:custDataLst>
            </p:nvPr>
          </p:nvSpPr>
          <p:spPr>
            <a:xfrm>
              <a:off x="5404650" y="1103450"/>
              <a:ext cx="618609" cy="169831"/>
            </a:xfrm>
            <a:prstGeom prst="rect">
              <a:avLst/>
            </a:prstGeom>
            <a:noFill/>
            <a:effectLst/>
          </p:spPr>
          <p:txBody>
            <a:bodyPr wrap="square" lIns="73243" tIns="36622" rIns="73243" bIns="36622" rtlCol="0">
              <a:spAutoFit/>
            </a:bodyPr>
            <a:lstStyle/>
            <a:p>
              <a:pPr>
                <a:defRPr/>
              </a:pPr>
              <a:r>
                <a:rPr lang="en-US" altLang="zh-CN" sz="625"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rPr>
                <a:t>30 people</a:t>
              </a:r>
              <a:endParaRPr lang="en-US" altLang="zh-CN" sz="625"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endParaRPr>
            </a:p>
          </p:txBody>
        </p:sp>
      </p:grpSp>
      <p:grpSp>
        <p:nvGrpSpPr>
          <p:cNvPr id="67" name="组合 66"/>
          <p:cNvGrpSpPr/>
          <p:nvPr/>
        </p:nvGrpSpPr>
        <p:grpSpPr>
          <a:xfrm>
            <a:off x="8988357" y="1507615"/>
            <a:ext cx="983409" cy="414304"/>
            <a:chOff x="5404650" y="1221028"/>
            <a:chExt cx="983409" cy="414304"/>
          </a:xfrm>
        </p:grpSpPr>
        <p:sp>
          <p:nvSpPr>
            <p:cNvPr id="63" name="文本框 62"/>
            <p:cNvSpPr txBox="1"/>
            <p:nvPr>
              <p:custDataLst>
                <p:tags r:id="rId11"/>
              </p:custDataLst>
            </p:nvPr>
          </p:nvSpPr>
          <p:spPr>
            <a:xfrm>
              <a:off x="5404650" y="1221028"/>
              <a:ext cx="983409" cy="320488"/>
            </a:xfrm>
            <a:prstGeom prst="rect">
              <a:avLst/>
            </a:prstGeom>
            <a:noFill/>
            <a:effectLst/>
          </p:spPr>
          <p:txBody>
            <a:bodyPr wrap="square" lIns="73243" tIns="36622" rIns="73243" bIns="36622" rtlCol="0">
              <a:spAutoFit/>
            </a:bodyPr>
            <a:lstStyle/>
            <a:p>
              <a:pPr>
                <a:defRPr/>
              </a:pPr>
              <a:r>
                <a:rPr lang="zh-CN" altLang="en-US" sz="1600"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rPr>
                <a:t>现有员工</a:t>
              </a:r>
              <a:endParaRPr lang="en-US" altLang="zh-CN" sz="1600"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endParaRPr>
            </a:p>
          </p:txBody>
        </p:sp>
        <p:sp>
          <p:nvSpPr>
            <p:cNvPr id="66" name="文本框 65"/>
            <p:cNvSpPr txBox="1"/>
            <p:nvPr>
              <p:custDataLst>
                <p:tags r:id="rId12"/>
              </p:custDataLst>
            </p:nvPr>
          </p:nvSpPr>
          <p:spPr>
            <a:xfrm>
              <a:off x="5404650" y="1465501"/>
              <a:ext cx="983409" cy="169831"/>
            </a:xfrm>
            <a:prstGeom prst="rect">
              <a:avLst/>
            </a:prstGeom>
            <a:noFill/>
            <a:effectLst/>
          </p:spPr>
          <p:txBody>
            <a:bodyPr wrap="square" lIns="73243" tIns="36622" rIns="73243" bIns="36622" rtlCol="0">
              <a:spAutoFit/>
            </a:bodyPr>
            <a:lstStyle/>
            <a:p>
              <a:pPr>
                <a:defRPr/>
              </a:pPr>
              <a:r>
                <a:rPr lang="en-US" altLang="zh-CN" sz="625"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rPr>
                <a:t>existing employees</a:t>
              </a:r>
              <a:endParaRPr lang="en-US" altLang="zh-CN" sz="625"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endParaRPr>
            </a:p>
          </p:txBody>
        </p:sp>
      </p:grpSp>
      <p:sp>
        <p:nvSpPr>
          <p:cNvPr id="73" name="任意多边形: 形状 72"/>
          <p:cNvSpPr/>
          <p:nvPr/>
        </p:nvSpPr>
        <p:spPr bwMode="auto">
          <a:xfrm>
            <a:off x="10229167" y="1008633"/>
            <a:ext cx="536250" cy="577500"/>
          </a:xfrm>
          <a:custGeom>
            <a:avLst/>
            <a:gdLst>
              <a:gd name="connsiteX0" fmla="*/ 290512 w 371475"/>
              <a:gd name="connsiteY0" fmla="*/ 396875 h 400050"/>
              <a:gd name="connsiteX1" fmla="*/ 292100 w 371475"/>
              <a:gd name="connsiteY1" fmla="*/ 400050 h 400050"/>
              <a:gd name="connsiteX2" fmla="*/ 290512 w 371475"/>
              <a:gd name="connsiteY2" fmla="*/ 400050 h 400050"/>
              <a:gd name="connsiteX3" fmla="*/ 293688 w 371475"/>
              <a:gd name="connsiteY3" fmla="*/ 396081 h 400050"/>
              <a:gd name="connsiteX4" fmla="*/ 296863 w 371475"/>
              <a:gd name="connsiteY4" fmla="*/ 400050 h 400050"/>
              <a:gd name="connsiteX5" fmla="*/ 293688 w 371475"/>
              <a:gd name="connsiteY5" fmla="*/ 396875 h 400050"/>
              <a:gd name="connsiteX6" fmla="*/ 285750 w 371475"/>
              <a:gd name="connsiteY6" fmla="*/ 392113 h 400050"/>
              <a:gd name="connsiteX7" fmla="*/ 287338 w 371475"/>
              <a:gd name="connsiteY7" fmla="*/ 392113 h 400050"/>
              <a:gd name="connsiteX8" fmla="*/ 287338 w 371475"/>
              <a:gd name="connsiteY8" fmla="*/ 395288 h 400050"/>
              <a:gd name="connsiteX9" fmla="*/ 289152 w 371475"/>
              <a:gd name="connsiteY9" fmla="*/ 389844 h 400050"/>
              <a:gd name="connsiteX10" fmla="*/ 290513 w 371475"/>
              <a:gd name="connsiteY10" fmla="*/ 390525 h 400050"/>
              <a:gd name="connsiteX11" fmla="*/ 293688 w 371475"/>
              <a:gd name="connsiteY11" fmla="*/ 395287 h 400050"/>
              <a:gd name="connsiteX12" fmla="*/ 293688 w 371475"/>
              <a:gd name="connsiteY12" fmla="*/ 396081 h 400050"/>
              <a:gd name="connsiteX13" fmla="*/ 290513 w 371475"/>
              <a:gd name="connsiteY13" fmla="*/ 392112 h 400050"/>
              <a:gd name="connsiteX14" fmla="*/ 285750 w 371475"/>
              <a:gd name="connsiteY14" fmla="*/ 384175 h 400050"/>
              <a:gd name="connsiteX15" fmla="*/ 289152 w 371475"/>
              <a:gd name="connsiteY15" fmla="*/ 389844 h 400050"/>
              <a:gd name="connsiteX16" fmla="*/ 287338 w 371475"/>
              <a:gd name="connsiteY16" fmla="*/ 388937 h 400050"/>
              <a:gd name="connsiteX17" fmla="*/ 285750 w 371475"/>
              <a:gd name="connsiteY17" fmla="*/ 385762 h 400050"/>
              <a:gd name="connsiteX18" fmla="*/ 164571 w 371475"/>
              <a:gd name="connsiteY18" fmla="*/ 382588 h 400050"/>
              <a:gd name="connsiteX19" fmla="*/ 165100 w 371475"/>
              <a:gd name="connsiteY19" fmla="*/ 384175 h 400050"/>
              <a:gd name="connsiteX20" fmla="*/ 163512 w 371475"/>
              <a:gd name="connsiteY20" fmla="*/ 385763 h 400050"/>
              <a:gd name="connsiteX21" fmla="*/ 277019 w 371475"/>
              <a:gd name="connsiteY21" fmla="*/ 377827 h 400050"/>
              <a:gd name="connsiteX22" fmla="*/ 279400 w 371475"/>
              <a:gd name="connsiteY22" fmla="*/ 381001 h 400050"/>
              <a:gd name="connsiteX23" fmla="*/ 282575 w 371475"/>
              <a:gd name="connsiteY23" fmla="*/ 385763 h 400050"/>
              <a:gd name="connsiteX24" fmla="*/ 285750 w 371475"/>
              <a:gd name="connsiteY24" fmla="*/ 390526 h 400050"/>
              <a:gd name="connsiteX25" fmla="*/ 282575 w 371475"/>
              <a:gd name="connsiteY25" fmla="*/ 388938 h 400050"/>
              <a:gd name="connsiteX26" fmla="*/ 280987 w 371475"/>
              <a:gd name="connsiteY26" fmla="*/ 385763 h 400050"/>
              <a:gd name="connsiteX27" fmla="*/ 163512 w 371475"/>
              <a:gd name="connsiteY27" fmla="*/ 376237 h 400050"/>
              <a:gd name="connsiteX28" fmla="*/ 165100 w 371475"/>
              <a:gd name="connsiteY28" fmla="*/ 376237 h 400050"/>
              <a:gd name="connsiteX29" fmla="*/ 165100 w 371475"/>
              <a:gd name="connsiteY29" fmla="*/ 379412 h 400050"/>
              <a:gd name="connsiteX30" fmla="*/ 165100 w 371475"/>
              <a:gd name="connsiteY30" fmla="*/ 381000 h 400050"/>
              <a:gd name="connsiteX31" fmla="*/ 164571 w 371475"/>
              <a:gd name="connsiteY31" fmla="*/ 382588 h 400050"/>
              <a:gd name="connsiteX32" fmla="*/ 163512 w 371475"/>
              <a:gd name="connsiteY32" fmla="*/ 379412 h 400050"/>
              <a:gd name="connsiteX33" fmla="*/ 203200 w 371475"/>
              <a:gd name="connsiteY33" fmla="*/ 374650 h 400050"/>
              <a:gd name="connsiteX34" fmla="*/ 206375 w 371475"/>
              <a:gd name="connsiteY34" fmla="*/ 376238 h 400050"/>
              <a:gd name="connsiteX35" fmla="*/ 203200 w 371475"/>
              <a:gd name="connsiteY35" fmla="*/ 376238 h 400050"/>
              <a:gd name="connsiteX36" fmla="*/ 271462 w 371475"/>
              <a:gd name="connsiteY36" fmla="*/ 369888 h 400050"/>
              <a:gd name="connsiteX37" fmla="*/ 276225 w 371475"/>
              <a:gd name="connsiteY37" fmla="*/ 376238 h 400050"/>
              <a:gd name="connsiteX38" fmla="*/ 277019 w 371475"/>
              <a:gd name="connsiteY38" fmla="*/ 377827 h 400050"/>
              <a:gd name="connsiteX39" fmla="*/ 274637 w 371475"/>
              <a:gd name="connsiteY39" fmla="*/ 374650 h 400050"/>
              <a:gd name="connsiteX40" fmla="*/ 242887 w 371475"/>
              <a:gd name="connsiteY40" fmla="*/ 368300 h 400050"/>
              <a:gd name="connsiteX41" fmla="*/ 244475 w 371475"/>
              <a:gd name="connsiteY41" fmla="*/ 368300 h 400050"/>
              <a:gd name="connsiteX42" fmla="*/ 244475 w 371475"/>
              <a:gd name="connsiteY42" fmla="*/ 369888 h 400050"/>
              <a:gd name="connsiteX43" fmla="*/ 242887 w 371475"/>
              <a:gd name="connsiteY43" fmla="*/ 369888 h 400050"/>
              <a:gd name="connsiteX44" fmla="*/ 200025 w 371475"/>
              <a:gd name="connsiteY44" fmla="*/ 368300 h 400050"/>
              <a:gd name="connsiteX45" fmla="*/ 201613 w 371475"/>
              <a:gd name="connsiteY45" fmla="*/ 369887 h 400050"/>
              <a:gd name="connsiteX46" fmla="*/ 201613 w 371475"/>
              <a:gd name="connsiteY46" fmla="*/ 373063 h 400050"/>
              <a:gd name="connsiteX47" fmla="*/ 200025 w 371475"/>
              <a:gd name="connsiteY47" fmla="*/ 373063 h 400050"/>
              <a:gd name="connsiteX48" fmla="*/ 196850 w 371475"/>
              <a:gd name="connsiteY48" fmla="*/ 369887 h 400050"/>
              <a:gd name="connsiteX49" fmla="*/ 200025 w 371475"/>
              <a:gd name="connsiteY49" fmla="*/ 369887 h 400050"/>
              <a:gd name="connsiteX50" fmla="*/ 195262 w 371475"/>
              <a:gd name="connsiteY50" fmla="*/ 365125 h 400050"/>
              <a:gd name="connsiteX51" fmla="*/ 196850 w 371475"/>
              <a:gd name="connsiteY51" fmla="*/ 365125 h 400050"/>
              <a:gd name="connsiteX52" fmla="*/ 196850 w 371475"/>
              <a:gd name="connsiteY52" fmla="*/ 368300 h 400050"/>
              <a:gd name="connsiteX53" fmla="*/ 195262 w 371475"/>
              <a:gd name="connsiteY53" fmla="*/ 368300 h 400050"/>
              <a:gd name="connsiteX54" fmla="*/ 239184 w 371475"/>
              <a:gd name="connsiteY54" fmla="*/ 363538 h 400050"/>
              <a:gd name="connsiteX55" fmla="*/ 239713 w 371475"/>
              <a:gd name="connsiteY55" fmla="*/ 363538 h 400050"/>
              <a:gd name="connsiteX56" fmla="*/ 239713 w 371475"/>
              <a:gd name="connsiteY56" fmla="*/ 365126 h 400050"/>
              <a:gd name="connsiteX57" fmla="*/ 269875 w 371475"/>
              <a:gd name="connsiteY57" fmla="*/ 360363 h 400050"/>
              <a:gd name="connsiteX58" fmla="*/ 274638 w 371475"/>
              <a:gd name="connsiteY58" fmla="*/ 363538 h 400050"/>
              <a:gd name="connsiteX59" fmla="*/ 271463 w 371475"/>
              <a:gd name="connsiteY59" fmla="*/ 363538 h 400050"/>
              <a:gd name="connsiteX60" fmla="*/ 266700 w 371475"/>
              <a:gd name="connsiteY60" fmla="*/ 360363 h 400050"/>
              <a:gd name="connsiteX61" fmla="*/ 269875 w 371475"/>
              <a:gd name="connsiteY61" fmla="*/ 363538 h 400050"/>
              <a:gd name="connsiteX62" fmla="*/ 266700 w 371475"/>
              <a:gd name="connsiteY62" fmla="*/ 363538 h 400050"/>
              <a:gd name="connsiteX63" fmla="*/ 238125 w 371475"/>
              <a:gd name="connsiteY63" fmla="*/ 360363 h 400050"/>
              <a:gd name="connsiteX64" fmla="*/ 239184 w 371475"/>
              <a:gd name="connsiteY64" fmla="*/ 363538 h 400050"/>
              <a:gd name="connsiteX65" fmla="*/ 238125 w 371475"/>
              <a:gd name="connsiteY65" fmla="*/ 363538 h 400050"/>
              <a:gd name="connsiteX66" fmla="*/ 46037 w 371475"/>
              <a:gd name="connsiteY66" fmla="*/ 360362 h 400050"/>
              <a:gd name="connsiteX67" fmla="*/ 47625 w 371475"/>
              <a:gd name="connsiteY67" fmla="*/ 360362 h 400050"/>
              <a:gd name="connsiteX68" fmla="*/ 47625 w 371475"/>
              <a:gd name="connsiteY68" fmla="*/ 363538 h 400050"/>
              <a:gd name="connsiteX69" fmla="*/ 46037 w 371475"/>
              <a:gd name="connsiteY69" fmla="*/ 363538 h 400050"/>
              <a:gd name="connsiteX70" fmla="*/ 274638 w 371475"/>
              <a:gd name="connsiteY70" fmla="*/ 354013 h 400050"/>
              <a:gd name="connsiteX71" fmla="*/ 276225 w 371475"/>
              <a:gd name="connsiteY71" fmla="*/ 358775 h 400050"/>
              <a:gd name="connsiteX72" fmla="*/ 274638 w 371475"/>
              <a:gd name="connsiteY72" fmla="*/ 357188 h 400050"/>
              <a:gd name="connsiteX73" fmla="*/ 266700 w 371475"/>
              <a:gd name="connsiteY73" fmla="*/ 354013 h 400050"/>
              <a:gd name="connsiteX74" fmla="*/ 269875 w 371475"/>
              <a:gd name="connsiteY74" fmla="*/ 357188 h 400050"/>
              <a:gd name="connsiteX75" fmla="*/ 269875 w 371475"/>
              <a:gd name="connsiteY75" fmla="*/ 358775 h 400050"/>
              <a:gd name="connsiteX76" fmla="*/ 266700 w 371475"/>
              <a:gd name="connsiteY76" fmla="*/ 357188 h 400050"/>
              <a:gd name="connsiteX77" fmla="*/ 250825 w 371475"/>
              <a:gd name="connsiteY77" fmla="*/ 354013 h 400050"/>
              <a:gd name="connsiteX78" fmla="*/ 254000 w 371475"/>
              <a:gd name="connsiteY78" fmla="*/ 354013 h 400050"/>
              <a:gd name="connsiteX79" fmla="*/ 255588 w 371475"/>
              <a:gd name="connsiteY79" fmla="*/ 357188 h 400050"/>
              <a:gd name="connsiteX80" fmla="*/ 255588 w 371475"/>
              <a:gd name="connsiteY80" fmla="*/ 358775 h 400050"/>
              <a:gd name="connsiteX81" fmla="*/ 258763 w 371475"/>
              <a:gd name="connsiteY81" fmla="*/ 360363 h 400050"/>
              <a:gd name="connsiteX82" fmla="*/ 260350 w 371475"/>
              <a:gd name="connsiteY82" fmla="*/ 365125 h 400050"/>
              <a:gd name="connsiteX83" fmla="*/ 263525 w 371475"/>
              <a:gd name="connsiteY83" fmla="*/ 368300 h 400050"/>
              <a:gd name="connsiteX84" fmla="*/ 260350 w 371475"/>
              <a:gd name="connsiteY84" fmla="*/ 368300 h 400050"/>
              <a:gd name="connsiteX85" fmla="*/ 258763 w 371475"/>
              <a:gd name="connsiteY85" fmla="*/ 365125 h 400050"/>
              <a:gd name="connsiteX86" fmla="*/ 255588 w 371475"/>
              <a:gd name="connsiteY86" fmla="*/ 363538 h 400050"/>
              <a:gd name="connsiteX87" fmla="*/ 254000 w 371475"/>
              <a:gd name="connsiteY87" fmla="*/ 358775 h 400050"/>
              <a:gd name="connsiteX88" fmla="*/ 265113 w 371475"/>
              <a:gd name="connsiteY88" fmla="*/ 351632 h 400050"/>
              <a:gd name="connsiteX89" fmla="*/ 266700 w 371475"/>
              <a:gd name="connsiteY89" fmla="*/ 354013 h 400050"/>
              <a:gd name="connsiteX90" fmla="*/ 265113 w 371475"/>
              <a:gd name="connsiteY90" fmla="*/ 352425 h 400050"/>
              <a:gd name="connsiteX91" fmla="*/ 263525 w 371475"/>
              <a:gd name="connsiteY91" fmla="*/ 347663 h 400050"/>
              <a:gd name="connsiteX92" fmla="*/ 265113 w 371475"/>
              <a:gd name="connsiteY92" fmla="*/ 349250 h 400050"/>
              <a:gd name="connsiteX93" fmla="*/ 265113 w 371475"/>
              <a:gd name="connsiteY93" fmla="*/ 351632 h 400050"/>
              <a:gd name="connsiteX94" fmla="*/ 263525 w 371475"/>
              <a:gd name="connsiteY94" fmla="*/ 349250 h 400050"/>
              <a:gd name="connsiteX95" fmla="*/ 82550 w 371475"/>
              <a:gd name="connsiteY95" fmla="*/ 344488 h 400050"/>
              <a:gd name="connsiteX96" fmla="*/ 82550 w 371475"/>
              <a:gd name="connsiteY96" fmla="*/ 346075 h 400050"/>
              <a:gd name="connsiteX97" fmla="*/ 79375 w 371475"/>
              <a:gd name="connsiteY97" fmla="*/ 347663 h 400050"/>
              <a:gd name="connsiteX98" fmla="*/ 69850 w 371475"/>
              <a:gd name="connsiteY98" fmla="*/ 341313 h 400050"/>
              <a:gd name="connsiteX99" fmla="*/ 69850 w 371475"/>
              <a:gd name="connsiteY99" fmla="*/ 342900 h 400050"/>
              <a:gd name="connsiteX100" fmla="*/ 68262 w 371475"/>
              <a:gd name="connsiteY100" fmla="*/ 346076 h 400050"/>
              <a:gd name="connsiteX101" fmla="*/ 66675 w 371475"/>
              <a:gd name="connsiteY101" fmla="*/ 349251 h 400050"/>
              <a:gd name="connsiteX102" fmla="*/ 66675 w 371475"/>
              <a:gd name="connsiteY102" fmla="*/ 347663 h 400050"/>
              <a:gd name="connsiteX103" fmla="*/ 66675 w 371475"/>
              <a:gd name="connsiteY103" fmla="*/ 346076 h 400050"/>
              <a:gd name="connsiteX104" fmla="*/ 68262 w 371475"/>
              <a:gd name="connsiteY104" fmla="*/ 342900 h 400050"/>
              <a:gd name="connsiteX105" fmla="*/ 47625 w 371475"/>
              <a:gd name="connsiteY105" fmla="*/ 338138 h 400050"/>
              <a:gd name="connsiteX106" fmla="*/ 49213 w 371475"/>
              <a:gd name="connsiteY106" fmla="*/ 338138 h 400050"/>
              <a:gd name="connsiteX107" fmla="*/ 49213 w 371475"/>
              <a:gd name="connsiteY107" fmla="*/ 341313 h 400050"/>
              <a:gd name="connsiteX108" fmla="*/ 47625 w 371475"/>
              <a:gd name="connsiteY108" fmla="*/ 341313 h 400050"/>
              <a:gd name="connsiteX109" fmla="*/ 271462 w 371475"/>
              <a:gd name="connsiteY109" fmla="*/ 338137 h 400050"/>
              <a:gd name="connsiteX110" fmla="*/ 274638 w 371475"/>
              <a:gd name="connsiteY110" fmla="*/ 338137 h 400050"/>
              <a:gd name="connsiteX111" fmla="*/ 274638 w 371475"/>
              <a:gd name="connsiteY111" fmla="*/ 341312 h 400050"/>
              <a:gd name="connsiteX112" fmla="*/ 274638 w 371475"/>
              <a:gd name="connsiteY112" fmla="*/ 342900 h 400050"/>
              <a:gd name="connsiteX113" fmla="*/ 274638 w 371475"/>
              <a:gd name="connsiteY113" fmla="*/ 346075 h 400050"/>
              <a:gd name="connsiteX114" fmla="*/ 271462 w 371475"/>
              <a:gd name="connsiteY114" fmla="*/ 346075 h 400050"/>
              <a:gd name="connsiteX115" fmla="*/ 269875 w 371475"/>
              <a:gd name="connsiteY115" fmla="*/ 346075 h 400050"/>
              <a:gd name="connsiteX116" fmla="*/ 269875 w 371475"/>
              <a:gd name="connsiteY116" fmla="*/ 342900 h 400050"/>
              <a:gd name="connsiteX117" fmla="*/ 271462 w 371475"/>
              <a:gd name="connsiteY117" fmla="*/ 342900 h 400050"/>
              <a:gd name="connsiteX118" fmla="*/ 269875 w 371475"/>
              <a:gd name="connsiteY118" fmla="*/ 341312 h 400050"/>
              <a:gd name="connsiteX119" fmla="*/ 271462 w 371475"/>
              <a:gd name="connsiteY119" fmla="*/ 341312 h 400050"/>
              <a:gd name="connsiteX120" fmla="*/ 279400 w 371475"/>
              <a:gd name="connsiteY120" fmla="*/ 336550 h 400050"/>
              <a:gd name="connsiteX121" fmla="*/ 280988 w 371475"/>
              <a:gd name="connsiteY121" fmla="*/ 336550 h 400050"/>
              <a:gd name="connsiteX122" fmla="*/ 280988 w 371475"/>
              <a:gd name="connsiteY122" fmla="*/ 338138 h 400050"/>
              <a:gd name="connsiteX123" fmla="*/ 266700 w 371475"/>
              <a:gd name="connsiteY123" fmla="*/ 330200 h 400050"/>
              <a:gd name="connsiteX124" fmla="*/ 269875 w 371475"/>
              <a:gd name="connsiteY124" fmla="*/ 331787 h 400050"/>
              <a:gd name="connsiteX125" fmla="*/ 271462 w 371475"/>
              <a:gd name="connsiteY125" fmla="*/ 331787 h 400050"/>
              <a:gd name="connsiteX126" fmla="*/ 274638 w 371475"/>
              <a:gd name="connsiteY126" fmla="*/ 333375 h 400050"/>
              <a:gd name="connsiteX127" fmla="*/ 274638 w 371475"/>
              <a:gd name="connsiteY127" fmla="*/ 331788 h 400050"/>
              <a:gd name="connsiteX128" fmla="*/ 276225 w 371475"/>
              <a:gd name="connsiteY128" fmla="*/ 336550 h 400050"/>
              <a:gd name="connsiteX129" fmla="*/ 276225 w 371475"/>
              <a:gd name="connsiteY129" fmla="*/ 338137 h 400050"/>
              <a:gd name="connsiteX130" fmla="*/ 274638 w 371475"/>
              <a:gd name="connsiteY130" fmla="*/ 338137 h 400050"/>
              <a:gd name="connsiteX131" fmla="*/ 274638 w 371475"/>
              <a:gd name="connsiteY131" fmla="*/ 336550 h 400050"/>
              <a:gd name="connsiteX132" fmla="*/ 269875 w 371475"/>
              <a:gd name="connsiteY132" fmla="*/ 333375 h 400050"/>
              <a:gd name="connsiteX133" fmla="*/ 266700 w 371475"/>
              <a:gd name="connsiteY133" fmla="*/ 331787 h 400050"/>
              <a:gd name="connsiteX134" fmla="*/ 280987 w 371475"/>
              <a:gd name="connsiteY134" fmla="*/ 288925 h 400050"/>
              <a:gd name="connsiteX135" fmla="*/ 282574 w 371475"/>
              <a:gd name="connsiteY135" fmla="*/ 288925 h 400050"/>
              <a:gd name="connsiteX136" fmla="*/ 285750 w 371475"/>
              <a:gd name="connsiteY136" fmla="*/ 288925 h 400050"/>
              <a:gd name="connsiteX137" fmla="*/ 285750 w 371475"/>
              <a:gd name="connsiteY137" fmla="*/ 290512 h 400050"/>
              <a:gd name="connsiteX138" fmla="*/ 287337 w 371475"/>
              <a:gd name="connsiteY138" fmla="*/ 293687 h 400050"/>
              <a:gd name="connsiteX139" fmla="*/ 287337 w 371475"/>
              <a:gd name="connsiteY139" fmla="*/ 295275 h 400050"/>
              <a:gd name="connsiteX140" fmla="*/ 287337 w 371475"/>
              <a:gd name="connsiteY140" fmla="*/ 298450 h 400050"/>
              <a:gd name="connsiteX141" fmla="*/ 287337 w 371475"/>
              <a:gd name="connsiteY141" fmla="*/ 300038 h 400050"/>
              <a:gd name="connsiteX142" fmla="*/ 285750 w 371475"/>
              <a:gd name="connsiteY142" fmla="*/ 300038 h 400050"/>
              <a:gd name="connsiteX143" fmla="*/ 282574 w 371475"/>
              <a:gd name="connsiteY143" fmla="*/ 301625 h 400050"/>
              <a:gd name="connsiteX144" fmla="*/ 282574 w 371475"/>
              <a:gd name="connsiteY144" fmla="*/ 304800 h 400050"/>
              <a:gd name="connsiteX145" fmla="*/ 280987 w 371475"/>
              <a:gd name="connsiteY145" fmla="*/ 306388 h 400050"/>
              <a:gd name="connsiteX146" fmla="*/ 279400 w 371475"/>
              <a:gd name="connsiteY146" fmla="*/ 306388 h 400050"/>
              <a:gd name="connsiteX147" fmla="*/ 276224 w 371475"/>
              <a:gd name="connsiteY147" fmla="*/ 306388 h 400050"/>
              <a:gd name="connsiteX148" fmla="*/ 274637 w 371475"/>
              <a:gd name="connsiteY148" fmla="*/ 309563 h 400050"/>
              <a:gd name="connsiteX149" fmla="*/ 274637 w 371475"/>
              <a:gd name="connsiteY149" fmla="*/ 300038 h 400050"/>
              <a:gd name="connsiteX150" fmla="*/ 274637 w 371475"/>
              <a:gd name="connsiteY150" fmla="*/ 298450 h 400050"/>
              <a:gd name="connsiteX151" fmla="*/ 276224 w 371475"/>
              <a:gd name="connsiteY151" fmla="*/ 295275 h 400050"/>
              <a:gd name="connsiteX152" fmla="*/ 279400 w 371475"/>
              <a:gd name="connsiteY152" fmla="*/ 293687 h 400050"/>
              <a:gd name="connsiteX153" fmla="*/ 279400 w 371475"/>
              <a:gd name="connsiteY153" fmla="*/ 290512 h 400050"/>
              <a:gd name="connsiteX154" fmla="*/ 280987 w 371475"/>
              <a:gd name="connsiteY154" fmla="*/ 290512 h 400050"/>
              <a:gd name="connsiteX155" fmla="*/ 368300 w 371475"/>
              <a:gd name="connsiteY155" fmla="*/ 241300 h 400050"/>
              <a:gd name="connsiteX156" fmla="*/ 371475 w 371475"/>
              <a:gd name="connsiteY156" fmla="*/ 241300 h 400050"/>
              <a:gd name="connsiteX157" fmla="*/ 371475 w 371475"/>
              <a:gd name="connsiteY157" fmla="*/ 242888 h 400050"/>
              <a:gd name="connsiteX158" fmla="*/ 368300 w 371475"/>
              <a:gd name="connsiteY158" fmla="*/ 242888 h 400050"/>
              <a:gd name="connsiteX159" fmla="*/ 360364 w 371475"/>
              <a:gd name="connsiteY159" fmla="*/ 227015 h 400050"/>
              <a:gd name="connsiteX160" fmla="*/ 361950 w 371475"/>
              <a:gd name="connsiteY160" fmla="*/ 230188 h 400050"/>
              <a:gd name="connsiteX161" fmla="*/ 366713 w 371475"/>
              <a:gd name="connsiteY161" fmla="*/ 239713 h 400050"/>
              <a:gd name="connsiteX162" fmla="*/ 366713 w 371475"/>
              <a:gd name="connsiteY162" fmla="*/ 241300 h 400050"/>
              <a:gd name="connsiteX163" fmla="*/ 365126 w 371475"/>
              <a:gd name="connsiteY163" fmla="*/ 241300 h 400050"/>
              <a:gd name="connsiteX164" fmla="*/ 365126 w 371475"/>
              <a:gd name="connsiteY164" fmla="*/ 239713 h 400050"/>
              <a:gd name="connsiteX165" fmla="*/ 361950 w 371475"/>
              <a:gd name="connsiteY165" fmla="*/ 239713 h 400050"/>
              <a:gd name="connsiteX166" fmla="*/ 360363 w 371475"/>
              <a:gd name="connsiteY166" fmla="*/ 239713 h 400050"/>
              <a:gd name="connsiteX167" fmla="*/ 361950 w 371475"/>
              <a:gd name="connsiteY167" fmla="*/ 236538 h 400050"/>
              <a:gd name="connsiteX168" fmla="*/ 360363 w 371475"/>
              <a:gd name="connsiteY168" fmla="*/ 236538 h 400050"/>
              <a:gd name="connsiteX169" fmla="*/ 361950 w 371475"/>
              <a:gd name="connsiteY169" fmla="*/ 234950 h 400050"/>
              <a:gd name="connsiteX170" fmla="*/ 361950 w 371475"/>
              <a:gd name="connsiteY170" fmla="*/ 231775 h 400050"/>
              <a:gd name="connsiteX171" fmla="*/ 359569 w 371475"/>
              <a:gd name="connsiteY171" fmla="*/ 225425 h 400050"/>
              <a:gd name="connsiteX172" fmla="*/ 360363 w 371475"/>
              <a:gd name="connsiteY172" fmla="*/ 225425 h 400050"/>
              <a:gd name="connsiteX173" fmla="*/ 360363 w 371475"/>
              <a:gd name="connsiteY173" fmla="*/ 227013 h 400050"/>
              <a:gd name="connsiteX174" fmla="*/ 361950 w 371475"/>
              <a:gd name="connsiteY174" fmla="*/ 215900 h 400050"/>
              <a:gd name="connsiteX175" fmla="*/ 365126 w 371475"/>
              <a:gd name="connsiteY175" fmla="*/ 215900 h 400050"/>
              <a:gd name="connsiteX176" fmla="*/ 361950 w 371475"/>
              <a:gd name="connsiteY176" fmla="*/ 219075 h 400050"/>
              <a:gd name="connsiteX177" fmla="*/ 360363 w 371475"/>
              <a:gd name="connsiteY177" fmla="*/ 219075 h 400050"/>
              <a:gd name="connsiteX178" fmla="*/ 334962 w 371475"/>
              <a:gd name="connsiteY178" fmla="*/ 196850 h 400050"/>
              <a:gd name="connsiteX179" fmla="*/ 339725 w 371475"/>
              <a:gd name="connsiteY179" fmla="*/ 198438 h 400050"/>
              <a:gd name="connsiteX180" fmla="*/ 338137 w 371475"/>
              <a:gd name="connsiteY180" fmla="*/ 198438 h 400050"/>
              <a:gd name="connsiteX181" fmla="*/ 330200 w 371475"/>
              <a:gd name="connsiteY181" fmla="*/ 193675 h 400050"/>
              <a:gd name="connsiteX182" fmla="*/ 334962 w 371475"/>
              <a:gd name="connsiteY182" fmla="*/ 196850 h 400050"/>
              <a:gd name="connsiteX183" fmla="*/ 333375 w 371475"/>
              <a:gd name="connsiteY183" fmla="*/ 196850 h 400050"/>
              <a:gd name="connsiteX184" fmla="*/ 322262 w 371475"/>
              <a:gd name="connsiteY184" fmla="*/ 192088 h 400050"/>
              <a:gd name="connsiteX185" fmla="*/ 323850 w 371475"/>
              <a:gd name="connsiteY185" fmla="*/ 192088 h 400050"/>
              <a:gd name="connsiteX186" fmla="*/ 328612 w 371475"/>
              <a:gd name="connsiteY186" fmla="*/ 193675 h 400050"/>
              <a:gd name="connsiteX187" fmla="*/ 325437 w 371475"/>
              <a:gd name="connsiteY187" fmla="*/ 193675 h 400050"/>
              <a:gd name="connsiteX188" fmla="*/ 323850 w 371475"/>
              <a:gd name="connsiteY188" fmla="*/ 193675 h 400050"/>
              <a:gd name="connsiteX189" fmla="*/ 3175 w 371475"/>
              <a:gd name="connsiteY189" fmla="*/ 192088 h 400050"/>
              <a:gd name="connsiteX190" fmla="*/ 4763 w 371475"/>
              <a:gd name="connsiteY190" fmla="*/ 192088 h 400050"/>
              <a:gd name="connsiteX191" fmla="*/ 7938 w 371475"/>
              <a:gd name="connsiteY191" fmla="*/ 193675 h 400050"/>
              <a:gd name="connsiteX192" fmla="*/ 9525 w 371475"/>
              <a:gd name="connsiteY192" fmla="*/ 192088 h 400050"/>
              <a:gd name="connsiteX193" fmla="*/ 9525 w 371475"/>
              <a:gd name="connsiteY193" fmla="*/ 193675 h 400050"/>
              <a:gd name="connsiteX194" fmla="*/ 11113 w 371475"/>
              <a:gd name="connsiteY194" fmla="*/ 193675 h 400050"/>
              <a:gd name="connsiteX195" fmla="*/ 14288 w 371475"/>
              <a:gd name="connsiteY195" fmla="*/ 193675 h 400050"/>
              <a:gd name="connsiteX196" fmla="*/ 15875 w 371475"/>
              <a:gd name="connsiteY196" fmla="*/ 193675 h 400050"/>
              <a:gd name="connsiteX197" fmla="*/ 20638 w 371475"/>
              <a:gd name="connsiteY197" fmla="*/ 193675 h 400050"/>
              <a:gd name="connsiteX198" fmla="*/ 25400 w 371475"/>
              <a:gd name="connsiteY198" fmla="*/ 193675 h 400050"/>
              <a:gd name="connsiteX199" fmla="*/ 26988 w 371475"/>
              <a:gd name="connsiteY199" fmla="*/ 193675 h 400050"/>
              <a:gd name="connsiteX200" fmla="*/ 26988 w 371475"/>
              <a:gd name="connsiteY200" fmla="*/ 196850 h 400050"/>
              <a:gd name="connsiteX201" fmla="*/ 25400 w 371475"/>
              <a:gd name="connsiteY201" fmla="*/ 196850 h 400050"/>
              <a:gd name="connsiteX202" fmla="*/ 23813 w 371475"/>
              <a:gd name="connsiteY202" fmla="*/ 198438 h 400050"/>
              <a:gd name="connsiteX203" fmla="*/ 20638 w 371475"/>
              <a:gd name="connsiteY203" fmla="*/ 198438 h 400050"/>
              <a:gd name="connsiteX204" fmla="*/ 20638 w 371475"/>
              <a:gd name="connsiteY204" fmla="*/ 200025 h 400050"/>
              <a:gd name="connsiteX205" fmla="*/ 20638 w 371475"/>
              <a:gd name="connsiteY205" fmla="*/ 203200 h 400050"/>
              <a:gd name="connsiteX206" fmla="*/ 19050 w 371475"/>
              <a:gd name="connsiteY206" fmla="*/ 203200 h 400050"/>
              <a:gd name="connsiteX207" fmla="*/ 15875 w 371475"/>
              <a:gd name="connsiteY207" fmla="*/ 203200 h 400050"/>
              <a:gd name="connsiteX208" fmla="*/ 14288 w 371475"/>
              <a:gd name="connsiteY208" fmla="*/ 204788 h 400050"/>
              <a:gd name="connsiteX209" fmla="*/ 11113 w 371475"/>
              <a:gd name="connsiteY209" fmla="*/ 204788 h 400050"/>
              <a:gd name="connsiteX210" fmla="*/ 7938 w 371475"/>
              <a:gd name="connsiteY210" fmla="*/ 204788 h 400050"/>
              <a:gd name="connsiteX211" fmla="*/ 4763 w 371475"/>
              <a:gd name="connsiteY211" fmla="*/ 207963 h 400050"/>
              <a:gd name="connsiteX212" fmla="*/ 3175 w 371475"/>
              <a:gd name="connsiteY212" fmla="*/ 207963 h 400050"/>
              <a:gd name="connsiteX213" fmla="*/ 0 w 371475"/>
              <a:gd name="connsiteY213" fmla="*/ 207963 h 400050"/>
              <a:gd name="connsiteX214" fmla="*/ 0 w 371475"/>
              <a:gd name="connsiteY214" fmla="*/ 204788 h 400050"/>
              <a:gd name="connsiteX215" fmla="*/ 0 w 371475"/>
              <a:gd name="connsiteY215" fmla="*/ 203200 h 400050"/>
              <a:gd name="connsiteX216" fmla="*/ 0 w 371475"/>
              <a:gd name="connsiteY216" fmla="*/ 198438 h 400050"/>
              <a:gd name="connsiteX217" fmla="*/ 0 w 371475"/>
              <a:gd name="connsiteY217" fmla="*/ 196850 h 400050"/>
              <a:gd name="connsiteX218" fmla="*/ 0 w 371475"/>
              <a:gd name="connsiteY218" fmla="*/ 193675 h 400050"/>
              <a:gd name="connsiteX219" fmla="*/ 3175 w 371475"/>
              <a:gd name="connsiteY219" fmla="*/ 193675 h 400050"/>
              <a:gd name="connsiteX220" fmla="*/ 9525 w 371475"/>
              <a:gd name="connsiteY220" fmla="*/ 180976 h 400050"/>
              <a:gd name="connsiteX221" fmla="*/ 11112 w 371475"/>
              <a:gd name="connsiteY221" fmla="*/ 180976 h 400050"/>
              <a:gd name="connsiteX222" fmla="*/ 14288 w 371475"/>
              <a:gd name="connsiteY222" fmla="*/ 180976 h 400050"/>
              <a:gd name="connsiteX223" fmla="*/ 15875 w 371475"/>
              <a:gd name="connsiteY223" fmla="*/ 182563 h 400050"/>
              <a:gd name="connsiteX224" fmla="*/ 19050 w 371475"/>
              <a:gd name="connsiteY224" fmla="*/ 184151 h 400050"/>
              <a:gd name="connsiteX225" fmla="*/ 15875 w 371475"/>
              <a:gd name="connsiteY225" fmla="*/ 184151 h 400050"/>
              <a:gd name="connsiteX226" fmla="*/ 14288 w 371475"/>
              <a:gd name="connsiteY226" fmla="*/ 184151 h 400050"/>
              <a:gd name="connsiteX227" fmla="*/ 11112 w 371475"/>
              <a:gd name="connsiteY227" fmla="*/ 182563 h 400050"/>
              <a:gd name="connsiteX228" fmla="*/ 4762 w 371475"/>
              <a:gd name="connsiteY228" fmla="*/ 177800 h 400050"/>
              <a:gd name="connsiteX229" fmla="*/ 7938 w 371475"/>
              <a:gd name="connsiteY229" fmla="*/ 177800 h 400050"/>
              <a:gd name="connsiteX230" fmla="*/ 9525 w 371475"/>
              <a:gd name="connsiteY230" fmla="*/ 180976 h 400050"/>
              <a:gd name="connsiteX231" fmla="*/ 7938 w 371475"/>
              <a:gd name="connsiteY231" fmla="*/ 180976 h 400050"/>
              <a:gd name="connsiteX232" fmla="*/ 4762 w 371475"/>
              <a:gd name="connsiteY232" fmla="*/ 180976 h 400050"/>
              <a:gd name="connsiteX233" fmla="*/ 0 w 371475"/>
              <a:gd name="connsiteY233" fmla="*/ 176213 h 400050"/>
              <a:gd name="connsiteX234" fmla="*/ 3175 w 371475"/>
              <a:gd name="connsiteY234" fmla="*/ 177800 h 400050"/>
              <a:gd name="connsiteX235" fmla="*/ 0 w 371475"/>
              <a:gd name="connsiteY235" fmla="*/ 177800 h 400050"/>
              <a:gd name="connsiteX236" fmla="*/ 319088 w 371475"/>
              <a:gd name="connsiteY236" fmla="*/ 173037 h 400050"/>
              <a:gd name="connsiteX237" fmla="*/ 322263 w 371475"/>
              <a:gd name="connsiteY237" fmla="*/ 173037 h 400050"/>
              <a:gd name="connsiteX238" fmla="*/ 322263 w 371475"/>
              <a:gd name="connsiteY238" fmla="*/ 176212 h 400050"/>
              <a:gd name="connsiteX239" fmla="*/ 319088 w 371475"/>
              <a:gd name="connsiteY239" fmla="*/ 176212 h 400050"/>
              <a:gd name="connsiteX240" fmla="*/ 317500 w 371475"/>
              <a:gd name="connsiteY240" fmla="*/ 173037 h 400050"/>
              <a:gd name="connsiteX241" fmla="*/ 319088 w 371475"/>
              <a:gd name="connsiteY241" fmla="*/ 173037 h 400050"/>
              <a:gd name="connsiteX242" fmla="*/ 317500 w 371475"/>
              <a:gd name="connsiteY242" fmla="*/ 176212 h 400050"/>
              <a:gd name="connsiteX243" fmla="*/ 73025 w 371475"/>
              <a:gd name="connsiteY243" fmla="*/ 139700 h 400050"/>
              <a:gd name="connsiteX244" fmla="*/ 74613 w 371475"/>
              <a:gd name="connsiteY244" fmla="*/ 139700 h 400050"/>
              <a:gd name="connsiteX245" fmla="*/ 74613 w 371475"/>
              <a:gd name="connsiteY245" fmla="*/ 141287 h 400050"/>
              <a:gd name="connsiteX246" fmla="*/ 69850 w 371475"/>
              <a:gd name="connsiteY246" fmla="*/ 136525 h 400050"/>
              <a:gd name="connsiteX247" fmla="*/ 73025 w 371475"/>
              <a:gd name="connsiteY247" fmla="*/ 139700 h 400050"/>
              <a:gd name="connsiteX248" fmla="*/ 69850 w 371475"/>
              <a:gd name="connsiteY248" fmla="*/ 139700 h 400050"/>
              <a:gd name="connsiteX249" fmla="*/ 66675 w 371475"/>
              <a:gd name="connsiteY249" fmla="*/ 114300 h 400050"/>
              <a:gd name="connsiteX250" fmla="*/ 68263 w 371475"/>
              <a:gd name="connsiteY250" fmla="*/ 119062 h 400050"/>
              <a:gd name="connsiteX251" fmla="*/ 66675 w 371475"/>
              <a:gd name="connsiteY251" fmla="*/ 117475 h 400050"/>
              <a:gd name="connsiteX252" fmla="*/ 58738 w 371475"/>
              <a:gd name="connsiteY252" fmla="*/ 107950 h 400050"/>
              <a:gd name="connsiteX253" fmla="*/ 61913 w 371475"/>
              <a:gd name="connsiteY253" fmla="*/ 109537 h 400050"/>
              <a:gd name="connsiteX254" fmla="*/ 63500 w 371475"/>
              <a:gd name="connsiteY254" fmla="*/ 109537 h 400050"/>
              <a:gd name="connsiteX255" fmla="*/ 63500 w 371475"/>
              <a:gd name="connsiteY255" fmla="*/ 112712 h 400050"/>
              <a:gd name="connsiteX256" fmla="*/ 66675 w 371475"/>
              <a:gd name="connsiteY256" fmla="*/ 114300 h 400050"/>
              <a:gd name="connsiteX257" fmla="*/ 63500 w 371475"/>
              <a:gd name="connsiteY257" fmla="*/ 114300 h 400050"/>
              <a:gd name="connsiteX258" fmla="*/ 61913 w 371475"/>
              <a:gd name="connsiteY258" fmla="*/ 112712 h 400050"/>
              <a:gd name="connsiteX259" fmla="*/ 57150 w 371475"/>
              <a:gd name="connsiteY259" fmla="*/ 106362 h 400050"/>
              <a:gd name="connsiteX260" fmla="*/ 58738 w 371475"/>
              <a:gd name="connsiteY260" fmla="*/ 107950 h 400050"/>
              <a:gd name="connsiteX261" fmla="*/ 57150 w 371475"/>
              <a:gd name="connsiteY261" fmla="*/ 107950 h 400050"/>
              <a:gd name="connsiteX262" fmla="*/ 258762 w 371475"/>
              <a:gd name="connsiteY262" fmla="*/ 85725 h 400050"/>
              <a:gd name="connsiteX263" fmla="*/ 258762 w 371475"/>
              <a:gd name="connsiteY263" fmla="*/ 87313 h 400050"/>
              <a:gd name="connsiteX264" fmla="*/ 255587 w 371475"/>
              <a:gd name="connsiteY264" fmla="*/ 90488 h 400050"/>
              <a:gd name="connsiteX265" fmla="*/ 260350 w 371475"/>
              <a:gd name="connsiteY265" fmla="*/ 80963 h 400050"/>
              <a:gd name="connsiteX266" fmla="*/ 263525 w 371475"/>
              <a:gd name="connsiteY266" fmla="*/ 80963 h 400050"/>
              <a:gd name="connsiteX267" fmla="*/ 260350 w 371475"/>
              <a:gd name="connsiteY267" fmla="*/ 82550 h 400050"/>
              <a:gd name="connsiteX268" fmla="*/ 258762 w 371475"/>
              <a:gd name="connsiteY268" fmla="*/ 85725 h 400050"/>
              <a:gd name="connsiteX269" fmla="*/ 258762 w 371475"/>
              <a:gd name="connsiteY269" fmla="*/ 82550 h 400050"/>
              <a:gd name="connsiteX270" fmla="*/ 117475 w 371475"/>
              <a:gd name="connsiteY270" fmla="*/ 74613 h 400050"/>
              <a:gd name="connsiteX271" fmla="*/ 120650 w 371475"/>
              <a:gd name="connsiteY271" fmla="*/ 74613 h 400050"/>
              <a:gd name="connsiteX272" fmla="*/ 120650 w 371475"/>
              <a:gd name="connsiteY272" fmla="*/ 76201 h 400050"/>
              <a:gd name="connsiteX273" fmla="*/ 117475 w 371475"/>
              <a:gd name="connsiteY273" fmla="*/ 76201 h 400050"/>
              <a:gd name="connsiteX274" fmla="*/ 217488 w 371475"/>
              <a:gd name="connsiteY274" fmla="*/ 69850 h 400050"/>
              <a:gd name="connsiteX275" fmla="*/ 219075 w 371475"/>
              <a:gd name="connsiteY275" fmla="*/ 69850 h 400050"/>
              <a:gd name="connsiteX276" fmla="*/ 219075 w 371475"/>
              <a:gd name="connsiteY276" fmla="*/ 74612 h 400050"/>
              <a:gd name="connsiteX277" fmla="*/ 219075 w 371475"/>
              <a:gd name="connsiteY277" fmla="*/ 82550 h 400050"/>
              <a:gd name="connsiteX278" fmla="*/ 217488 w 371475"/>
              <a:gd name="connsiteY278" fmla="*/ 82550 h 400050"/>
              <a:gd name="connsiteX279" fmla="*/ 217488 w 371475"/>
              <a:gd name="connsiteY279" fmla="*/ 80962 h 400050"/>
              <a:gd name="connsiteX280" fmla="*/ 215900 w 371475"/>
              <a:gd name="connsiteY280" fmla="*/ 80962 h 400050"/>
              <a:gd name="connsiteX281" fmla="*/ 215900 w 371475"/>
              <a:gd name="connsiteY281" fmla="*/ 77787 h 400050"/>
              <a:gd name="connsiteX282" fmla="*/ 215900 w 371475"/>
              <a:gd name="connsiteY282" fmla="*/ 76200 h 400050"/>
              <a:gd name="connsiteX283" fmla="*/ 215900 w 371475"/>
              <a:gd name="connsiteY283" fmla="*/ 74612 h 400050"/>
              <a:gd name="connsiteX284" fmla="*/ 215900 w 371475"/>
              <a:gd name="connsiteY284" fmla="*/ 71437 h 400050"/>
              <a:gd name="connsiteX285" fmla="*/ 217488 w 371475"/>
              <a:gd name="connsiteY285" fmla="*/ 71437 h 400050"/>
              <a:gd name="connsiteX286" fmla="*/ 179387 w 371475"/>
              <a:gd name="connsiteY286" fmla="*/ 66675 h 400050"/>
              <a:gd name="connsiteX287" fmla="*/ 180975 w 371475"/>
              <a:gd name="connsiteY287" fmla="*/ 74613 h 400050"/>
              <a:gd name="connsiteX288" fmla="*/ 179387 w 371475"/>
              <a:gd name="connsiteY288" fmla="*/ 74613 h 400050"/>
              <a:gd name="connsiteX289" fmla="*/ 141288 w 371475"/>
              <a:gd name="connsiteY289" fmla="*/ 49212 h 400050"/>
              <a:gd name="connsiteX290" fmla="*/ 142875 w 371475"/>
              <a:gd name="connsiteY290" fmla="*/ 50800 h 400050"/>
              <a:gd name="connsiteX291" fmla="*/ 142875 w 371475"/>
              <a:gd name="connsiteY291" fmla="*/ 53975 h 400050"/>
              <a:gd name="connsiteX292" fmla="*/ 147638 w 371475"/>
              <a:gd name="connsiteY292" fmla="*/ 55562 h 400050"/>
              <a:gd name="connsiteX293" fmla="*/ 147638 w 371475"/>
              <a:gd name="connsiteY293" fmla="*/ 60325 h 400050"/>
              <a:gd name="connsiteX294" fmla="*/ 149225 w 371475"/>
              <a:gd name="connsiteY294" fmla="*/ 61912 h 400050"/>
              <a:gd name="connsiteX295" fmla="*/ 149225 w 371475"/>
              <a:gd name="connsiteY295" fmla="*/ 65087 h 400050"/>
              <a:gd name="connsiteX296" fmla="*/ 149225 w 371475"/>
              <a:gd name="connsiteY296" fmla="*/ 66675 h 400050"/>
              <a:gd name="connsiteX297" fmla="*/ 152400 w 371475"/>
              <a:gd name="connsiteY297" fmla="*/ 66675 h 400050"/>
              <a:gd name="connsiteX298" fmla="*/ 153988 w 371475"/>
              <a:gd name="connsiteY298" fmla="*/ 69850 h 400050"/>
              <a:gd name="connsiteX299" fmla="*/ 153988 w 371475"/>
              <a:gd name="connsiteY299" fmla="*/ 71437 h 400050"/>
              <a:gd name="connsiteX300" fmla="*/ 153988 w 371475"/>
              <a:gd name="connsiteY300" fmla="*/ 76200 h 400050"/>
              <a:gd name="connsiteX301" fmla="*/ 157163 w 371475"/>
              <a:gd name="connsiteY301" fmla="*/ 77787 h 400050"/>
              <a:gd name="connsiteX302" fmla="*/ 158750 w 371475"/>
              <a:gd name="connsiteY302" fmla="*/ 76200 h 400050"/>
              <a:gd name="connsiteX303" fmla="*/ 160338 w 371475"/>
              <a:gd name="connsiteY303" fmla="*/ 74612 h 400050"/>
              <a:gd name="connsiteX304" fmla="*/ 160338 w 371475"/>
              <a:gd name="connsiteY304" fmla="*/ 76200 h 400050"/>
              <a:gd name="connsiteX305" fmla="*/ 158750 w 371475"/>
              <a:gd name="connsiteY305" fmla="*/ 77787 h 400050"/>
              <a:gd name="connsiteX306" fmla="*/ 157163 w 371475"/>
              <a:gd name="connsiteY306" fmla="*/ 80962 h 400050"/>
              <a:gd name="connsiteX307" fmla="*/ 157163 w 371475"/>
              <a:gd name="connsiteY307" fmla="*/ 82550 h 400050"/>
              <a:gd name="connsiteX308" fmla="*/ 158750 w 371475"/>
              <a:gd name="connsiteY308" fmla="*/ 85725 h 400050"/>
              <a:gd name="connsiteX309" fmla="*/ 158750 w 371475"/>
              <a:gd name="connsiteY309" fmla="*/ 87312 h 400050"/>
              <a:gd name="connsiteX310" fmla="*/ 158750 w 371475"/>
              <a:gd name="connsiteY310" fmla="*/ 90487 h 400050"/>
              <a:gd name="connsiteX311" fmla="*/ 160338 w 371475"/>
              <a:gd name="connsiteY311" fmla="*/ 90487 h 400050"/>
              <a:gd name="connsiteX312" fmla="*/ 163513 w 371475"/>
              <a:gd name="connsiteY312" fmla="*/ 87312 h 400050"/>
              <a:gd name="connsiteX313" fmla="*/ 168275 w 371475"/>
              <a:gd name="connsiteY313" fmla="*/ 85725 h 400050"/>
              <a:gd name="connsiteX314" fmla="*/ 169863 w 371475"/>
              <a:gd name="connsiteY314" fmla="*/ 85725 h 400050"/>
              <a:gd name="connsiteX315" fmla="*/ 173038 w 371475"/>
              <a:gd name="connsiteY315" fmla="*/ 85725 h 400050"/>
              <a:gd name="connsiteX316" fmla="*/ 174625 w 371475"/>
              <a:gd name="connsiteY316" fmla="*/ 85725 h 400050"/>
              <a:gd name="connsiteX317" fmla="*/ 176213 w 371475"/>
              <a:gd name="connsiteY317" fmla="*/ 87312 h 400050"/>
              <a:gd name="connsiteX318" fmla="*/ 179388 w 371475"/>
              <a:gd name="connsiteY318" fmla="*/ 90487 h 400050"/>
              <a:gd name="connsiteX319" fmla="*/ 180975 w 371475"/>
              <a:gd name="connsiteY319" fmla="*/ 90487 h 400050"/>
              <a:gd name="connsiteX320" fmla="*/ 184150 w 371475"/>
              <a:gd name="connsiteY320" fmla="*/ 87312 h 400050"/>
              <a:gd name="connsiteX321" fmla="*/ 184150 w 371475"/>
              <a:gd name="connsiteY321" fmla="*/ 85725 h 400050"/>
              <a:gd name="connsiteX322" fmla="*/ 184150 w 371475"/>
              <a:gd name="connsiteY322" fmla="*/ 82550 h 400050"/>
              <a:gd name="connsiteX323" fmla="*/ 184150 w 371475"/>
              <a:gd name="connsiteY323" fmla="*/ 80962 h 400050"/>
              <a:gd name="connsiteX324" fmla="*/ 185738 w 371475"/>
              <a:gd name="connsiteY324" fmla="*/ 77787 h 400050"/>
              <a:gd name="connsiteX325" fmla="*/ 185738 w 371475"/>
              <a:gd name="connsiteY325" fmla="*/ 76200 h 400050"/>
              <a:gd name="connsiteX326" fmla="*/ 190500 w 371475"/>
              <a:gd name="connsiteY326" fmla="*/ 76200 h 400050"/>
              <a:gd name="connsiteX327" fmla="*/ 192088 w 371475"/>
              <a:gd name="connsiteY327" fmla="*/ 77787 h 400050"/>
              <a:gd name="connsiteX328" fmla="*/ 196850 w 371475"/>
              <a:gd name="connsiteY328" fmla="*/ 77787 h 400050"/>
              <a:gd name="connsiteX329" fmla="*/ 201613 w 371475"/>
              <a:gd name="connsiteY329" fmla="*/ 80962 h 400050"/>
              <a:gd name="connsiteX330" fmla="*/ 203200 w 371475"/>
              <a:gd name="connsiteY330" fmla="*/ 80962 h 400050"/>
              <a:gd name="connsiteX331" fmla="*/ 206375 w 371475"/>
              <a:gd name="connsiteY331" fmla="*/ 80962 h 400050"/>
              <a:gd name="connsiteX332" fmla="*/ 207963 w 371475"/>
              <a:gd name="connsiteY332" fmla="*/ 80962 h 400050"/>
              <a:gd name="connsiteX333" fmla="*/ 211138 w 371475"/>
              <a:gd name="connsiteY333" fmla="*/ 80962 h 400050"/>
              <a:gd name="connsiteX334" fmla="*/ 211138 w 371475"/>
              <a:gd name="connsiteY334" fmla="*/ 77787 h 400050"/>
              <a:gd name="connsiteX335" fmla="*/ 212725 w 371475"/>
              <a:gd name="connsiteY335" fmla="*/ 77787 h 400050"/>
              <a:gd name="connsiteX336" fmla="*/ 212725 w 371475"/>
              <a:gd name="connsiteY336" fmla="*/ 82550 h 400050"/>
              <a:gd name="connsiteX337" fmla="*/ 215900 w 371475"/>
              <a:gd name="connsiteY337" fmla="*/ 82550 h 400050"/>
              <a:gd name="connsiteX338" fmla="*/ 217488 w 371475"/>
              <a:gd name="connsiteY338" fmla="*/ 85725 h 400050"/>
              <a:gd name="connsiteX339" fmla="*/ 219075 w 371475"/>
              <a:gd name="connsiteY339" fmla="*/ 85725 h 400050"/>
              <a:gd name="connsiteX340" fmla="*/ 222250 w 371475"/>
              <a:gd name="connsiteY340" fmla="*/ 87312 h 400050"/>
              <a:gd name="connsiteX341" fmla="*/ 223838 w 371475"/>
              <a:gd name="connsiteY341" fmla="*/ 90487 h 400050"/>
              <a:gd name="connsiteX342" fmla="*/ 227013 w 371475"/>
              <a:gd name="connsiteY342" fmla="*/ 92075 h 400050"/>
              <a:gd name="connsiteX343" fmla="*/ 228600 w 371475"/>
              <a:gd name="connsiteY343" fmla="*/ 92075 h 400050"/>
              <a:gd name="connsiteX344" fmla="*/ 231775 w 371475"/>
              <a:gd name="connsiteY344" fmla="*/ 93662 h 400050"/>
              <a:gd name="connsiteX345" fmla="*/ 234950 w 371475"/>
              <a:gd name="connsiteY345" fmla="*/ 96837 h 400050"/>
              <a:gd name="connsiteX346" fmla="*/ 238125 w 371475"/>
              <a:gd name="connsiteY346" fmla="*/ 96837 h 400050"/>
              <a:gd name="connsiteX347" fmla="*/ 238125 w 371475"/>
              <a:gd name="connsiteY347" fmla="*/ 98425 h 400050"/>
              <a:gd name="connsiteX348" fmla="*/ 242888 w 371475"/>
              <a:gd name="connsiteY348" fmla="*/ 101600 h 400050"/>
              <a:gd name="connsiteX349" fmla="*/ 244475 w 371475"/>
              <a:gd name="connsiteY349" fmla="*/ 101600 h 400050"/>
              <a:gd name="connsiteX350" fmla="*/ 247650 w 371475"/>
              <a:gd name="connsiteY350" fmla="*/ 101600 h 400050"/>
              <a:gd name="connsiteX351" fmla="*/ 249238 w 371475"/>
              <a:gd name="connsiteY351" fmla="*/ 101600 h 400050"/>
              <a:gd name="connsiteX352" fmla="*/ 249238 w 371475"/>
              <a:gd name="connsiteY352" fmla="*/ 103187 h 400050"/>
              <a:gd name="connsiteX353" fmla="*/ 250825 w 371475"/>
              <a:gd name="connsiteY353" fmla="*/ 103187 h 400050"/>
              <a:gd name="connsiteX354" fmla="*/ 250825 w 371475"/>
              <a:gd name="connsiteY354" fmla="*/ 106362 h 400050"/>
              <a:gd name="connsiteX355" fmla="*/ 254000 w 371475"/>
              <a:gd name="connsiteY355" fmla="*/ 106362 h 400050"/>
              <a:gd name="connsiteX356" fmla="*/ 254000 w 371475"/>
              <a:gd name="connsiteY356" fmla="*/ 107950 h 400050"/>
              <a:gd name="connsiteX357" fmla="*/ 255588 w 371475"/>
              <a:gd name="connsiteY357" fmla="*/ 107950 h 400050"/>
              <a:gd name="connsiteX358" fmla="*/ 260350 w 371475"/>
              <a:gd name="connsiteY358" fmla="*/ 107950 h 400050"/>
              <a:gd name="connsiteX359" fmla="*/ 263525 w 371475"/>
              <a:gd name="connsiteY359" fmla="*/ 107950 h 400050"/>
              <a:gd name="connsiteX360" fmla="*/ 265113 w 371475"/>
              <a:gd name="connsiteY360" fmla="*/ 107950 h 400050"/>
              <a:gd name="connsiteX361" fmla="*/ 266700 w 371475"/>
              <a:gd name="connsiteY361" fmla="*/ 109537 h 400050"/>
              <a:gd name="connsiteX362" fmla="*/ 271463 w 371475"/>
              <a:gd name="connsiteY362" fmla="*/ 114300 h 400050"/>
              <a:gd name="connsiteX363" fmla="*/ 274638 w 371475"/>
              <a:gd name="connsiteY363" fmla="*/ 117475 h 400050"/>
              <a:gd name="connsiteX364" fmla="*/ 274638 w 371475"/>
              <a:gd name="connsiteY364" fmla="*/ 119062 h 400050"/>
              <a:gd name="connsiteX365" fmla="*/ 276225 w 371475"/>
              <a:gd name="connsiteY365" fmla="*/ 122237 h 400050"/>
              <a:gd name="connsiteX366" fmla="*/ 279400 w 371475"/>
              <a:gd name="connsiteY366" fmla="*/ 123825 h 400050"/>
              <a:gd name="connsiteX367" fmla="*/ 280988 w 371475"/>
              <a:gd name="connsiteY367" fmla="*/ 125412 h 400050"/>
              <a:gd name="connsiteX368" fmla="*/ 282575 w 371475"/>
              <a:gd name="connsiteY368" fmla="*/ 125412 h 400050"/>
              <a:gd name="connsiteX369" fmla="*/ 285750 w 371475"/>
              <a:gd name="connsiteY369" fmla="*/ 125412 h 400050"/>
              <a:gd name="connsiteX370" fmla="*/ 285750 w 371475"/>
              <a:gd name="connsiteY370" fmla="*/ 128587 h 400050"/>
              <a:gd name="connsiteX371" fmla="*/ 287338 w 371475"/>
              <a:gd name="connsiteY371" fmla="*/ 128587 h 400050"/>
              <a:gd name="connsiteX372" fmla="*/ 290513 w 371475"/>
              <a:gd name="connsiteY372" fmla="*/ 128587 h 400050"/>
              <a:gd name="connsiteX373" fmla="*/ 290513 w 371475"/>
              <a:gd name="connsiteY373" fmla="*/ 130175 h 400050"/>
              <a:gd name="connsiteX374" fmla="*/ 292100 w 371475"/>
              <a:gd name="connsiteY374" fmla="*/ 130175 h 400050"/>
              <a:gd name="connsiteX375" fmla="*/ 292100 w 371475"/>
              <a:gd name="connsiteY375" fmla="*/ 133350 h 400050"/>
              <a:gd name="connsiteX376" fmla="*/ 293688 w 371475"/>
              <a:gd name="connsiteY376" fmla="*/ 134937 h 400050"/>
              <a:gd name="connsiteX377" fmla="*/ 296863 w 371475"/>
              <a:gd name="connsiteY377" fmla="*/ 136525 h 400050"/>
              <a:gd name="connsiteX378" fmla="*/ 296863 w 371475"/>
              <a:gd name="connsiteY378" fmla="*/ 139700 h 400050"/>
              <a:gd name="connsiteX379" fmla="*/ 298450 w 371475"/>
              <a:gd name="connsiteY379" fmla="*/ 139700 h 400050"/>
              <a:gd name="connsiteX380" fmla="*/ 296863 w 371475"/>
              <a:gd name="connsiteY380" fmla="*/ 141287 h 400050"/>
              <a:gd name="connsiteX381" fmla="*/ 298450 w 371475"/>
              <a:gd name="connsiteY381" fmla="*/ 144462 h 400050"/>
              <a:gd name="connsiteX382" fmla="*/ 298450 w 371475"/>
              <a:gd name="connsiteY382" fmla="*/ 146050 h 400050"/>
              <a:gd name="connsiteX383" fmla="*/ 301625 w 371475"/>
              <a:gd name="connsiteY383" fmla="*/ 149225 h 400050"/>
              <a:gd name="connsiteX384" fmla="*/ 301625 w 371475"/>
              <a:gd name="connsiteY384" fmla="*/ 150812 h 400050"/>
              <a:gd name="connsiteX385" fmla="*/ 303213 w 371475"/>
              <a:gd name="connsiteY385" fmla="*/ 155575 h 400050"/>
              <a:gd name="connsiteX386" fmla="*/ 303213 w 371475"/>
              <a:gd name="connsiteY386" fmla="*/ 160337 h 400050"/>
              <a:gd name="connsiteX387" fmla="*/ 306388 w 371475"/>
              <a:gd name="connsiteY387" fmla="*/ 161925 h 400050"/>
              <a:gd name="connsiteX388" fmla="*/ 306388 w 371475"/>
              <a:gd name="connsiteY388" fmla="*/ 165100 h 400050"/>
              <a:gd name="connsiteX389" fmla="*/ 306388 w 371475"/>
              <a:gd name="connsiteY389" fmla="*/ 166687 h 400050"/>
              <a:gd name="connsiteX390" fmla="*/ 306388 w 371475"/>
              <a:gd name="connsiteY390" fmla="*/ 168275 h 400050"/>
              <a:gd name="connsiteX391" fmla="*/ 306388 w 371475"/>
              <a:gd name="connsiteY391" fmla="*/ 171450 h 400050"/>
              <a:gd name="connsiteX392" fmla="*/ 303213 w 371475"/>
              <a:gd name="connsiteY392" fmla="*/ 171450 h 400050"/>
              <a:gd name="connsiteX393" fmla="*/ 303213 w 371475"/>
              <a:gd name="connsiteY393" fmla="*/ 173037 h 400050"/>
              <a:gd name="connsiteX394" fmla="*/ 303213 w 371475"/>
              <a:gd name="connsiteY394" fmla="*/ 176212 h 400050"/>
              <a:gd name="connsiteX395" fmla="*/ 306388 w 371475"/>
              <a:gd name="connsiteY395" fmla="*/ 177800 h 400050"/>
              <a:gd name="connsiteX396" fmla="*/ 307975 w 371475"/>
              <a:gd name="connsiteY396" fmla="*/ 177800 h 400050"/>
              <a:gd name="connsiteX397" fmla="*/ 309563 w 371475"/>
              <a:gd name="connsiteY397" fmla="*/ 176212 h 400050"/>
              <a:gd name="connsiteX398" fmla="*/ 312738 w 371475"/>
              <a:gd name="connsiteY398" fmla="*/ 176212 h 400050"/>
              <a:gd name="connsiteX399" fmla="*/ 314325 w 371475"/>
              <a:gd name="connsiteY399" fmla="*/ 176212 h 400050"/>
              <a:gd name="connsiteX400" fmla="*/ 312738 w 371475"/>
              <a:gd name="connsiteY400" fmla="*/ 177800 h 400050"/>
              <a:gd name="connsiteX401" fmla="*/ 309563 w 371475"/>
              <a:gd name="connsiteY401" fmla="*/ 177800 h 400050"/>
              <a:gd name="connsiteX402" fmla="*/ 307975 w 371475"/>
              <a:gd name="connsiteY402" fmla="*/ 180975 h 400050"/>
              <a:gd name="connsiteX403" fmla="*/ 307975 w 371475"/>
              <a:gd name="connsiteY403" fmla="*/ 182563 h 400050"/>
              <a:gd name="connsiteX404" fmla="*/ 309563 w 371475"/>
              <a:gd name="connsiteY404" fmla="*/ 182563 h 400050"/>
              <a:gd name="connsiteX405" fmla="*/ 309563 w 371475"/>
              <a:gd name="connsiteY405" fmla="*/ 184150 h 400050"/>
              <a:gd name="connsiteX406" fmla="*/ 312738 w 371475"/>
              <a:gd name="connsiteY406" fmla="*/ 184150 h 400050"/>
              <a:gd name="connsiteX407" fmla="*/ 314325 w 371475"/>
              <a:gd name="connsiteY407" fmla="*/ 188913 h 400050"/>
              <a:gd name="connsiteX408" fmla="*/ 314325 w 371475"/>
              <a:gd name="connsiteY408" fmla="*/ 192088 h 400050"/>
              <a:gd name="connsiteX409" fmla="*/ 317500 w 371475"/>
              <a:gd name="connsiteY409" fmla="*/ 193675 h 400050"/>
              <a:gd name="connsiteX410" fmla="*/ 322263 w 371475"/>
              <a:gd name="connsiteY410" fmla="*/ 193675 h 400050"/>
              <a:gd name="connsiteX411" fmla="*/ 323850 w 371475"/>
              <a:gd name="connsiteY411" fmla="*/ 196850 h 400050"/>
              <a:gd name="connsiteX412" fmla="*/ 325438 w 371475"/>
              <a:gd name="connsiteY412" fmla="*/ 196850 h 400050"/>
              <a:gd name="connsiteX413" fmla="*/ 325438 w 371475"/>
              <a:gd name="connsiteY413" fmla="*/ 198438 h 400050"/>
              <a:gd name="connsiteX414" fmla="*/ 328613 w 371475"/>
              <a:gd name="connsiteY414" fmla="*/ 198438 h 400050"/>
              <a:gd name="connsiteX415" fmla="*/ 330200 w 371475"/>
              <a:gd name="connsiteY415" fmla="*/ 198438 h 400050"/>
              <a:gd name="connsiteX416" fmla="*/ 333375 w 371475"/>
              <a:gd name="connsiteY416" fmla="*/ 200025 h 400050"/>
              <a:gd name="connsiteX417" fmla="*/ 338138 w 371475"/>
              <a:gd name="connsiteY417" fmla="*/ 203200 h 400050"/>
              <a:gd name="connsiteX418" fmla="*/ 339725 w 371475"/>
              <a:gd name="connsiteY418" fmla="*/ 204788 h 400050"/>
              <a:gd name="connsiteX419" fmla="*/ 341313 w 371475"/>
              <a:gd name="connsiteY419" fmla="*/ 207963 h 400050"/>
              <a:gd name="connsiteX420" fmla="*/ 344488 w 371475"/>
              <a:gd name="connsiteY420" fmla="*/ 207963 h 400050"/>
              <a:gd name="connsiteX421" fmla="*/ 346075 w 371475"/>
              <a:gd name="connsiteY421" fmla="*/ 209550 h 400050"/>
              <a:gd name="connsiteX422" fmla="*/ 349250 w 371475"/>
              <a:gd name="connsiteY422" fmla="*/ 211138 h 400050"/>
              <a:gd name="connsiteX423" fmla="*/ 350838 w 371475"/>
              <a:gd name="connsiteY423" fmla="*/ 214313 h 400050"/>
              <a:gd name="connsiteX424" fmla="*/ 354013 w 371475"/>
              <a:gd name="connsiteY424" fmla="*/ 214313 h 400050"/>
              <a:gd name="connsiteX425" fmla="*/ 355600 w 371475"/>
              <a:gd name="connsiteY425" fmla="*/ 214313 h 400050"/>
              <a:gd name="connsiteX426" fmla="*/ 355600 w 371475"/>
              <a:gd name="connsiteY426" fmla="*/ 215900 h 400050"/>
              <a:gd name="connsiteX427" fmla="*/ 355600 w 371475"/>
              <a:gd name="connsiteY427" fmla="*/ 219075 h 400050"/>
              <a:gd name="connsiteX428" fmla="*/ 357188 w 371475"/>
              <a:gd name="connsiteY428" fmla="*/ 219075 h 400050"/>
              <a:gd name="connsiteX429" fmla="*/ 357188 w 371475"/>
              <a:gd name="connsiteY429" fmla="*/ 220663 h 400050"/>
              <a:gd name="connsiteX430" fmla="*/ 359569 w 371475"/>
              <a:gd name="connsiteY430" fmla="*/ 225425 h 400050"/>
              <a:gd name="connsiteX431" fmla="*/ 357188 w 371475"/>
              <a:gd name="connsiteY431" fmla="*/ 225425 h 400050"/>
              <a:gd name="connsiteX432" fmla="*/ 355600 w 371475"/>
              <a:gd name="connsiteY432" fmla="*/ 225425 h 400050"/>
              <a:gd name="connsiteX433" fmla="*/ 355600 w 371475"/>
              <a:gd name="connsiteY433" fmla="*/ 223838 h 400050"/>
              <a:gd name="connsiteX434" fmla="*/ 350838 w 371475"/>
              <a:gd name="connsiteY434" fmla="*/ 223838 h 400050"/>
              <a:gd name="connsiteX435" fmla="*/ 350838 w 371475"/>
              <a:gd name="connsiteY435" fmla="*/ 225425 h 400050"/>
              <a:gd name="connsiteX436" fmla="*/ 349250 w 371475"/>
              <a:gd name="connsiteY436" fmla="*/ 225425 h 400050"/>
              <a:gd name="connsiteX437" fmla="*/ 346075 w 371475"/>
              <a:gd name="connsiteY437" fmla="*/ 225425 h 400050"/>
              <a:gd name="connsiteX438" fmla="*/ 344488 w 371475"/>
              <a:gd name="connsiteY438" fmla="*/ 227013 h 400050"/>
              <a:gd name="connsiteX439" fmla="*/ 341313 w 371475"/>
              <a:gd name="connsiteY439" fmla="*/ 227013 h 400050"/>
              <a:gd name="connsiteX440" fmla="*/ 339725 w 371475"/>
              <a:gd name="connsiteY440" fmla="*/ 231775 h 400050"/>
              <a:gd name="connsiteX441" fmla="*/ 338138 w 371475"/>
              <a:gd name="connsiteY441" fmla="*/ 231775 h 400050"/>
              <a:gd name="connsiteX442" fmla="*/ 338138 w 371475"/>
              <a:gd name="connsiteY442" fmla="*/ 234950 h 400050"/>
              <a:gd name="connsiteX443" fmla="*/ 334963 w 371475"/>
              <a:gd name="connsiteY443" fmla="*/ 236538 h 400050"/>
              <a:gd name="connsiteX444" fmla="*/ 334963 w 371475"/>
              <a:gd name="connsiteY444" fmla="*/ 239713 h 400050"/>
              <a:gd name="connsiteX445" fmla="*/ 333375 w 371475"/>
              <a:gd name="connsiteY445" fmla="*/ 241300 h 400050"/>
              <a:gd name="connsiteX446" fmla="*/ 330200 w 371475"/>
              <a:gd name="connsiteY446" fmla="*/ 242888 h 400050"/>
              <a:gd name="connsiteX447" fmla="*/ 330200 w 371475"/>
              <a:gd name="connsiteY447" fmla="*/ 246063 h 400050"/>
              <a:gd name="connsiteX448" fmla="*/ 328613 w 371475"/>
              <a:gd name="connsiteY448" fmla="*/ 247650 h 400050"/>
              <a:gd name="connsiteX449" fmla="*/ 328613 w 371475"/>
              <a:gd name="connsiteY449" fmla="*/ 252413 h 400050"/>
              <a:gd name="connsiteX450" fmla="*/ 328613 w 371475"/>
              <a:gd name="connsiteY450" fmla="*/ 255588 h 400050"/>
              <a:gd name="connsiteX451" fmla="*/ 325438 w 371475"/>
              <a:gd name="connsiteY451" fmla="*/ 257175 h 400050"/>
              <a:gd name="connsiteX452" fmla="*/ 323850 w 371475"/>
              <a:gd name="connsiteY452" fmla="*/ 261938 h 400050"/>
              <a:gd name="connsiteX453" fmla="*/ 323850 w 371475"/>
              <a:gd name="connsiteY453" fmla="*/ 266700 h 400050"/>
              <a:gd name="connsiteX454" fmla="*/ 322263 w 371475"/>
              <a:gd name="connsiteY454" fmla="*/ 268288 h 400050"/>
              <a:gd name="connsiteX455" fmla="*/ 319088 w 371475"/>
              <a:gd name="connsiteY455" fmla="*/ 268288 h 400050"/>
              <a:gd name="connsiteX456" fmla="*/ 319088 w 371475"/>
              <a:gd name="connsiteY456" fmla="*/ 271463 h 400050"/>
              <a:gd name="connsiteX457" fmla="*/ 317500 w 371475"/>
              <a:gd name="connsiteY457" fmla="*/ 273050 h 400050"/>
              <a:gd name="connsiteX458" fmla="*/ 317500 w 371475"/>
              <a:gd name="connsiteY458" fmla="*/ 274638 h 400050"/>
              <a:gd name="connsiteX459" fmla="*/ 314325 w 371475"/>
              <a:gd name="connsiteY459" fmla="*/ 274638 h 400050"/>
              <a:gd name="connsiteX460" fmla="*/ 314325 w 371475"/>
              <a:gd name="connsiteY460" fmla="*/ 277813 h 400050"/>
              <a:gd name="connsiteX461" fmla="*/ 312738 w 371475"/>
              <a:gd name="connsiteY461" fmla="*/ 277813 h 400050"/>
              <a:gd name="connsiteX462" fmla="*/ 309563 w 371475"/>
              <a:gd name="connsiteY462" fmla="*/ 277813 h 400050"/>
              <a:gd name="connsiteX463" fmla="*/ 307975 w 371475"/>
              <a:gd name="connsiteY463" fmla="*/ 277813 h 400050"/>
              <a:gd name="connsiteX464" fmla="*/ 301625 w 371475"/>
              <a:gd name="connsiteY464" fmla="*/ 279400 h 400050"/>
              <a:gd name="connsiteX465" fmla="*/ 298450 w 371475"/>
              <a:gd name="connsiteY465" fmla="*/ 282575 h 400050"/>
              <a:gd name="connsiteX466" fmla="*/ 296863 w 371475"/>
              <a:gd name="connsiteY466" fmla="*/ 282575 h 400050"/>
              <a:gd name="connsiteX467" fmla="*/ 293688 w 371475"/>
              <a:gd name="connsiteY467" fmla="*/ 282575 h 400050"/>
              <a:gd name="connsiteX468" fmla="*/ 292100 w 371475"/>
              <a:gd name="connsiteY468" fmla="*/ 279400 h 400050"/>
              <a:gd name="connsiteX469" fmla="*/ 290513 w 371475"/>
              <a:gd name="connsiteY469" fmla="*/ 279400 h 400050"/>
              <a:gd name="connsiteX470" fmla="*/ 287338 w 371475"/>
              <a:gd name="connsiteY470" fmla="*/ 277813 h 400050"/>
              <a:gd name="connsiteX471" fmla="*/ 287338 w 371475"/>
              <a:gd name="connsiteY471" fmla="*/ 274638 h 400050"/>
              <a:gd name="connsiteX472" fmla="*/ 285750 w 371475"/>
              <a:gd name="connsiteY472" fmla="*/ 273050 h 400050"/>
              <a:gd name="connsiteX473" fmla="*/ 282575 w 371475"/>
              <a:gd name="connsiteY473" fmla="*/ 273050 h 400050"/>
              <a:gd name="connsiteX474" fmla="*/ 280988 w 371475"/>
              <a:gd name="connsiteY474" fmla="*/ 273050 h 400050"/>
              <a:gd name="connsiteX475" fmla="*/ 279400 w 371475"/>
              <a:gd name="connsiteY475" fmla="*/ 274638 h 400050"/>
              <a:gd name="connsiteX476" fmla="*/ 276225 w 371475"/>
              <a:gd name="connsiteY476" fmla="*/ 277813 h 400050"/>
              <a:gd name="connsiteX477" fmla="*/ 276225 w 371475"/>
              <a:gd name="connsiteY477" fmla="*/ 282575 h 400050"/>
              <a:gd name="connsiteX478" fmla="*/ 274638 w 371475"/>
              <a:gd name="connsiteY478" fmla="*/ 284163 h 400050"/>
              <a:gd name="connsiteX479" fmla="*/ 276225 w 371475"/>
              <a:gd name="connsiteY479" fmla="*/ 284163 h 400050"/>
              <a:gd name="connsiteX480" fmla="*/ 274638 w 371475"/>
              <a:gd name="connsiteY480" fmla="*/ 285750 h 400050"/>
              <a:gd name="connsiteX481" fmla="*/ 271463 w 371475"/>
              <a:gd name="connsiteY481" fmla="*/ 288925 h 400050"/>
              <a:gd name="connsiteX482" fmla="*/ 271463 w 371475"/>
              <a:gd name="connsiteY482" fmla="*/ 290513 h 400050"/>
              <a:gd name="connsiteX483" fmla="*/ 271463 w 371475"/>
              <a:gd name="connsiteY483" fmla="*/ 293688 h 400050"/>
              <a:gd name="connsiteX484" fmla="*/ 271463 w 371475"/>
              <a:gd name="connsiteY484" fmla="*/ 295275 h 400050"/>
              <a:gd name="connsiteX485" fmla="*/ 271463 w 371475"/>
              <a:gd name="connsiteY485" fmla="*/ 298450 h 400050"/>
              <a:gd name="connsiteX486" fmla="*/ 271463 w 371475"/>
              <a:gd name="connsiteY486" fmla="*/ 300038 h 400050"/>
              <a:gd name="connsiteX487" fmla="*/ 271463 w 371475"/>
              <a:gd name="connsiteY487" fmla="*/ 301625 h 400050"/>
              <a:gd name="connsiteX488" fmla="*/ 271463 w 371475"/>
              <a:gd name="connsiteY488" fmla="*/ 304800 h 400050"/>
              <a:gd name="connsiteX489" fmla="*/ 271463 w 371475"/>
              <a:gd name="connsiteY489" fmla="*/ 306388 h 400050"/>
              <a:gd name="connsiteX490" fmla="*/ 269875 w 371475"/>
              <a:gd name="connsiteY490" fmla="*/ 309563 h 400050"/>
              <a:gd name="connsiteX491" fmla="*/ 269875 w 371475"/>
              <a:gd name="connsiteY491" fmla="*/ 311150 h 400050"/>
              <a:gd name="connsiteX492" fmla="*/ 271463 w 371475"/>
              <a:gd name="connsiteY492" fmla="*/ 311150 h 400050"/>
              <a:gd name="connsiteX493" fmla="*/ 271463 w 371475"/>
              <a:gd name="connsiteY493" fmla="*/ 314325 h 400050"/>
              <a:gd name="connsiteX494" fmla="*/ 269875 w 371475"/>
              <a:gd name="connsiteY494" fmla="*/ 315913 h 400050"/>
              <a:gd name="connsiteX495" fmla="*/ 269875 w 371475"/>
              <a:gd name="connsiteY495" fmla="*/ 320675 h 400050"/>
              <a:gd name="connsiteX496" fmla="*/ 266700 w 371475"/>
              <a:gd name="connsiteY496" fmla="*/ 322263 h 400050"/>
              <a:gd name="connsiteX497" fmla="*/ 266700 w 371475"/>
              <a:gd name="connsiteY497" fmla="*/ 325438 h 400050"/>
              <a:gd name="connsiteX498" fmla="*/ 269875 w 371475"/>
              <a:gd name="connsiteY498" fmla="*/ 325438 h 400050"/>
              <a:gd name="connsiteX499" fmla="*/ 269875 w 371475"/>
              <a:gd name="connsiteY499" fmla="*/ 322263 h 400050"/>
              <a:gd name="connsiteX500" fmla="*/ 271463 w 371475"/>
              <a:gd name="connsiteY500" fmla="*/ 320675 h 400050"/>
              <a:gd name="connsiteX501" fmla="*/ 274638 w 371475"/>
              <a:gd name="connsiteY501" fmla="*/ 320675 h 400050"/>
              <a:gd name="connsiteX502" fmla="*/ 274638 w 371475"/>
              <a:gd name="connsiteY502" fmla="*/ 322263 h 400050"/>
              <a:gd name="connsiteX503" fmla="*/ 276225 w 371475"/>
              <a:gd name="connsiteY503" fmla="*/ 322263 h 400050"/>
              <a:gd name="connsiteX504" fmla="*/ 276225 w 371475"/>
              <a:gd name="connsiteY504" fmla="*/ 325438 h 400050"/>
              <a:gd name="connsiteX505" fmla="*/ 279400 w 371475"/>
              <a:gd name="connsiteY505" fmla="*/ 327025 h 400050"/>
              <a:gd name="connsiteX506" fmla="*/ 276225 w 371475"/>
              <a:gd name="connsiteY506" fmla="*/ 327025 h 400050"/>
              <a:gd name="connsiteX507" fmla="*/ 276225 w 371475"/>
              <a:gd name="connsiteY507" fmla="*/ 330200 h 400050"/>
              <a:gd name="connsiteX508" fmla="*/ 276225 w 371475"/>
              <a:gd name="connsiteY508" fmla="*/ 331788 h 400050"/>
              <a:gd name="connsiteX509" fmla="*/ 274638 w 371475"/>
              <a:gd name="connsiteY509" fmla="*/ 331788 h 400050"/>
              <a:gd name="connsiteX510" fmla="*/ 271463 w 371475"/>
              <a:gd name="connsiteY510" fmla="*/ 330200 h 400050"/>
              <a:gd name="connsiteX511" fmla="*/ 269875 w 371475"/>
              <a:gd name="connsiteY511" fmla="*/ 330200 h 400050"/>
              <a:gd name="connsiteX512" fmla="*/ 269875 w 371475"/>
              <a:gd name="connsiteY512" fmla="*/ 327025 h 400050"/>
              <a:gd name="connsiteX513" fmla="*/ 266700 w 371475"/>
              <a:gd name="connsiteY513" fmla="*/ 327025 h 400050"/>
              <a:gd name="connsiteX514" fmla="*/ 265113 w 371475"/>
              <a:gd name="connsiteY514" fmla="*/ 330200 h 400050"/>
              <a:gd name="connsiteX515" fmla="*/ 265113 w 371475"/>
              <a:gd name="connsiteY515" fmla="*/ 331788 h 400050"/>
              <a:gd name="connsiteX516" fmla="*/ 265113 w 371475"/>
              <a:gd name="connsiteY516" fmla="*/ 333375 h 400050"/>
              <a:gd name="connsiteX517" fmla="*/ 263525 w 371475"/>
              <a:gd name="connsiteY517" fmla="*/ 336550 h 400050"/>
              <a:gd name="connsiteX518" fmla="*/ 263525 w 371475"/>
              <a:gd name="connsiteY518" fmla="*/ 338138 h 400050"/>
              <a:gd name="connsiteX519" fmla="*/ 265113 w 371475"/>
              <a:gd name="connsiteY519" fmla="*/ 341313 h 400050"/>
              <a:gd name="connsiteX520" fmla="*/ 265113 w 371475"/>
              <a:gd name="connsiteY520" fmla="*/ 342900 h 400050"/>
              <a:gd name="connsiteX521" fmla="*/ 266700 w 371475"/>
              <a:gd name="connsiteY521" fmla="*/ 346075 h 400050"/>
              <a:gd name="connsiteX522" fmla="*/ 269875 w 371475"/>
              <a:gd name="connsiteY522" fmla="*/ 347663 h 400050"/>
              <a:gd name="connsiteX523" fmla="*/ 269875 w 371475"/>
              <a:gd name="connsiteY523" fmla="*/ 349250 h 400050"/>
              <a:gd name="connsiteX524" fmla="*/ 271463 w 371475"/>
              <a:gd name="connsiteY524" fmla="*/ 352425 h 400050"/>
              <a:gd name="connsiteX525" fmla="*/ 271463 w 371475"/>
              <a:gd name="connsiteY525" fmla="*/ 354013 h 400050"/>
              <a:gd name="connsiteX526" fmla="*/ 271463 w 371475"/>
              <a:gd name="connsiteY526" fmla="*/ 357188 h 400050"/>
              <a:gd name="connsiteX527" fmla="*/ 269875 w 371475"/>
              <a:gd name="connsiteY527" fmla="*/ 352425 h 400050"/>
              <a:gd name="connsiteX528" fmla="*/ 266700 w 371475"/>
              <a:gd name="connsiteY528" fmla="*/ 349250 h 400050"/>
              <a:gd name="connsiteX529" fmla="*/ 265113 w 371475"/>
              <a:gd name="connsiteY529" fmla="*/ 349250 h 400050"/>
              <a:gd name="connsiteX530" fmla="*/ 265113 w 371475"/>
              <a:gd name="connsiteY530" fmla="*/ 347663 h 400050"/>
              <a:gd name="connsiteX531" fmla="*/ 263525 w 371475"/>
              <a:gd name="connsiteY531" fmla="*/ 346075 h 400050"/>
              <a:gd name="connsiteX532" fmla="*/ 260350 w 371475"/>
              <a:gd name="connsiteY532" fmla="*/ 342900 h 400050"/>
              <a:gd name="connsiteX533" fmla="*/ 260350 w 371475"/>
              <a:gd name="connsiteY533" fmla="*/ 346075 h 400050"/>
              <a:gd name="connsiteX534" fmla="*/ 263525 w 371475"/>
              <a:gd name="connsiteY534" fmla="*/ 347663 h 400050"/>
              <a:gd name="connsiteX535" fmla="*/ 260350 w 371475"/>
              <a:gd name="connsiteY535" fmla="*/ 347663 h 400050"/>
              <a:gd name="connsiteX536" fmla="*/ 258763 w 371475"/>
              <a:gd name="connsiteY536" fmla="*/ 346075 h 400050"/>
              <a:gd name="connsiteX537" fmla="*/ 255588 w 371475"/>
              <a:gd name="connsiteY537" fmla="*/ 346075 h 400050"/>
              <a:gd name="connsiteX538" fmla="*/ 254000 w 371475"/>
              <a:gd name="connsiteY538" fmla="*/ 346075 h 400050"/>
              <a:gd name="connsiteX539" fmla="*/ 254000 w 371475"/>
              <a:gd name="connsiteY539" fmla="*/ 347663 h 400050"/>
              <a:gd name="connsiteX540" fmla="*/ 250825 w 371475"/>
              <a:gd name="connsiteY540" fmla="*/ 347663 h 400050"/>
              <a:gd name="connsiteX541" fmla="*/ 249238 w 371475"/>
              <a:gd name="connsiteY541" fmla="*/ 349250 h 400050"/>
              <a:gd name="connsiteX542" fmla="*/ 250825 w 371475"/>
              <a:gd name="connsiteY542" fmla="*/ 354013 h 400050"/>
              <a:gd name="connsiteX543" fmla="*/ 247650 w 371475"/>
              <a:gd name="connsiteY543" fmla="*/ 349250 h 400050"/>
              <a:gd name="connsiteX544" fmla="*/ 244475 w 371475"/>
              <a:gd name="connsiteY544" fmla="*/ 352425 h 400050"/>
              <a:gd name="connsiteX545" fmla="*/ 239713 w 371475"/>
              <a:gd name="connsiteY545" fmla="*/ 354013 h 400050"/>
              <a:gd name="connsiteX546" fmla="*/ 238125 w 371475"/>
              <a:gd name="connsiteY546" fmla="*/ 357188 h 400050"/>
              <a:gd name="connsiteX547" fmla="*/ 234950 w 371475"/>
              <a:gd name="connsiteY547" fmla="*/ 357188 h 400050"/>
              <a:gd name="connsiteX548" fmla="*/ 233363 w 371475"/>
              <a:gd name="connsiteY548" fmla="*/ 357188 h 400050"/>
              <a:gd name="connsiteX549" fmla="*/ 231775 w 371475"/>
              <a:gd name="connsiteY549" fmla="*/ 357188 h 400050"/>
              <a:gd name="connsiteX550" fmla="*/ 228600 w 371475"/>
              <a:gd name="connsiteY550" fmla="*/ 358775 h 400050"/>
              <a:gd name="connsiteX551" fmla="*/ 228600 w 371475"/>
              <a:gd name="connsiteY551" fmla="*/ 360363 h 400050"/>
              <a:gd name="connsiteX552" fmla="*/ 227013 w 371475"/>
              <a:gd name="connsiteY552" fmla="*/ 358775 h 400050"/>
              <a:gd name="connsiteX553" fmla="*/ 223838 w 371475"/>
              <a:gd name="connsiteY553" fmla="*/ 358775 h 400050"/>
              <a:gd name="connsiteX554" fmla="*/ 222250 w 371475"/>
              <a:gd name="connsiteY554" fmla="*/ 358775 h 400050"/>
              <a:gd name="connsiteX555" fmla="*/ 217488 w 371475"/>
              <a:gd name="connsiteY555" fmla="*/ 358775 h 400050"/>
              <a:gd name="connsiteX556" fmla="*/ 215900 w 371475"/>
              <a:gd name="connsiteY556" fmla="*/ 358775 h 400050"/>
              <a:gd name="connsiteX557" fmla="*/ 215900 w 371475"/>
              <a:gd name="connsiteY557" fmla="*/ 360363 h 400050"/>
              <a:gd name="connsiteX558" fmla="*/ 212725 w 371475"/>
              <a:gd name="connsiteY558" fmla="*/ 363538 h 400050"/>
              <a:gd name="connsiteX559" fmla="*/ 212725 w 371475"/>
              <a:gd name="connsiteY559" fmla="*/ 360363 h 400050"/>
              <a:gd name="connsiteX560" fmla="*/ 211138 w 371475"/>
              <a:gd name="connsiteY560" fmla="*/ 360363 h 400050"/>
              <a:gd name="connsiteX561" fmla="*/ 207963 w 371475"/>
              <a:gd name="connsiteY561" fmla="*/ 360363 h 400050"/>
              <a:gd name="connsiteX562" fmla="*/ 206375 w 371475"/>
              <a:gd name="connsiteY562" fmla="*/ 360363 h 400050"/>
              <a:gd name="connsiteX563" fmla="*/ 203200 w 371475"/>
              <a:gd name="connsiteY563" fmla="*/ 360363 h 400050"/>
              <a:gd name="connsiteX564" fmla="*/ 201613 w 371475"/>
              <a:gd name="connsiteY564" fmla="*/ 360363 h 400050"/>
              <a:gd name="connsiteX565" fmla="*/ 200025 w 371475"/>
              <a:gd name="connsiteY565" fmla="*/ 360363 h 400050"/>
              <a:gd name="connsiteX566" fmla="*/ 196850 w 371475"/>
              <a:gd name="connsiteY566" fmla="*/ 358775 h 400050"/>
              <a:gd name="connsiteX567" fmla="*/ 195263 w 371475"/>
              <a:gd name="connsiteY567" fmla="*/ 357188 h 400050"/>
              <a:gd name="connsiteX568" fmla="*/ 190500 w 371475"/>
              <a:gd name="connsiteY568" fmla="*/ 357188 h 400050"/>
              <a:gd name="connsiteX569" fmla="*/ 190500 w 371475"/>
              <a:gd name="connsiteY569" fmla="*/ 352425 h 400050"/>
              <a:gd name="connsiteX570" fmla="*/ 190500 w 371475"/>
              <a:gd name="connsiteY570" fmla="*/ 349250 h 400050"/>
              <a:gd name="connsiteX571" fmla="*/ 188913 w 371475"/>
              <a:gd name="connsiteY571" fmla="*/ 349250 h 400050"/>
              <a:gd name="connsiteX572" fmla="*/ 185738 w 371475"/>
              <a:gd name="connsiteY572" fmla="*/ 346075 h 400050"/>
              <a:gd name="connsiteX573" fmla="*/ 184150 w 371475"/>
              <a:gd name="connsiteY573" fmla="*/ 342900 h 400050"/>
              <a:gd name="connsiteX574" fmla="*/ 180975 w 371475"/>
              <a:gd name="connsiteY574" fmla="*/ 341313 h 400050"/>
              <a:gd name="connsiteX575" fmla="*/ 179388 w 371475"/>
              <a:gd name="connsiteY575" fmla="*/ 341313 h 400050"/>
              <a:gd name="connsiteX576" fmla="*/ 176213 w 371475"/>
              <a:gd name="connsiteY576" fmla="*/ 338138 h 400050"/>
              <a:gd name="connsiteX577" fmla="*/ 174625 w 371475"/>
              <a:gd name="connsiteY577" fmla="*/ 338138 h 400050"/>
              <a:gd name="connsiteX578" fmla="*/ 174625 w 371475"/>
              <a:gd name="connsiteY578" fmla="*/ 341313 h 400050"/>
              <a:gd name="connsiteX579" fmla="*/ 173038 w 371475"/>
              <a:gd name="connsiteY579" fmla="*/ 342900 h 400050"/>
              <a:gd name="connsiteX580" fmla="*/ 169863 w 371475"/>
              <a:gd name="connsiteY580" fmla="*/ 342900 h 400050"/>
              <a:gd name="connsiteX581" fmla="*/ 169863 w 371475"/>
              <a:gd name="connsiteY581" fmla="*/ 346075 h 400050"/>
              <a:gd name="connsiteX582" fmla="*/ 168275 w 371475"/>
              <a:gd name="connsiteY582" fmla="*/ 347663 h 400050"/>
              <a:gd name="connsiteX583" fmla="*/ 168275 w 371475"/>
              <a:gd name="connsiteY583" fmla="*/ 352425 h 400050"/>
              <a:gd name="connsiteX584" fmla="*/ 168275 w 371475"/>
              <a:gd name="connsiteY584" fmla="*/ 354013 h 400050"/>
              <a:gd name="connsiteX585" fmla="*/ 168275 w 371475"/>
              <a:gd name="connsiteY585" fmla="*/ 358775 h 400050"/>
              <a:gd name="connsiteX586" fmla="*/ 168275 w 371475"/>
              <a:gd name="connsiteY586" fmla="*/ 365125 h 400050"/>
              <a:gd name="connsiteX587" fmla="*/ 168275 w 371475"/>
              <a:gd name="connsiteY587" fmla="*/ 368300 h 400050"/>
              <a:gd name="connsiteX588" fmla="*/ 165100 w 371475"/>
              <a:gd name="connsiteY588" fmla="*/ 369888 h 400050"/>
              <a:gd name="connsiteX589" fmla="*/ 165100 w 371475"/>
              <a:gd name="connsiteY589" fmla="*/ 365125 h 400050"/>
              <a:gd name="connsiteX590" fmla="*/ 165100 w 371475"/>
              <a:gd name="connsiteY590" fmla="*/ 363538 h 400050"/>
              <a:gd name="connsiteX591" fmla="*/ 165100 w 371475"/>
              <a:gd name="connsiteY591" fmla="*/ 360363 h 400050"/>
              <a:gd name="connsiteX592" fmla="*/ 165100 w 371475"/>
              <a:gd name="connsiteY592" fmla="*/ 357188 h 400050"/>
              <a:gd name="connsiteX593" fmla="*/ 165100 w 371475"/>
              <a:gd name="connsiteY593" fmla="*/ 354013 h 400050"/>
              <a:gd name="connsiteX594" fmla="*/ 165100 w 371475"/>
              <a:gd name="connsiteY594" fmla="*/ 349250 h 400050"/>
              <a:gd name="connsiteX595" fmla="*/ 165100 w 371475"/>
              <a:gd name="connsiteY595" fmla="*/ 347663 h 400050"/>
              <a:gd name="connsiteX596" fmla="*/ 163513 w 371475"/>
              <a:gd name="connsiteY596" fmla="*/ 346075 h 400050"/>
              <a:gd name="connsiteX597" fmla="*/ 160338 w 371475"/>
              <a:gd name="connsiteY597" fmla="*/ 346075 h 400050"/>
              <a:gd name="connsiteX598" fmla="*/ 158750 w 371475"/>
              <a:gd name="connsiteY598" fmla="*/ 347663 h 400050"/>
              <a:gd name="connsiteX599" fmla="*/ 157163 w 371475"/>
              <a:gd name="connsiteY599" fmla="*/ 347663 h 400050"/>
              <a:gd name="connsiteX600" fmla="*/ 152400 w 371475"/>
              <a:gd name="connsiteY600" fmla="*/ 347663 h 400050"/>
              <a:gd name="connsiteX601" fmla="*/ 149225 w 371475"/>
              <a:gd name="connsiteY601" fmla="*/ 347663 h 400050"/>
              <a:gd name="connsiteX602" fmla="*/ 144463 w 371475"/>
              <a:gd name="connsiteY602" fmla="*/ 349250 h 400050"/>
              <a:gd name="connsiteX603" fmla="*/ 144463 w 371475"/>
              <a:gd name="connsiteY603" fmla="*/ 352425 h 400050"/>
              <a:gd name="connsiteX604" fmla="*/ 142875 w 371475"/>
              <a:gd name="connsiteY604" fmla="*/ 352425 h 400050"/>
              <a:gd name="connsiteX605" fmla="*/ 141288 w 371475"/>
              <a:gd name="connsiteY605" fmla="*/ 349250 h 400050"/>
              <a:gd name="connsiteX606" fmla="*/ 136525 w 371475"/>
              <a:gd name="connsiteY606" fmla="*/ 347663 h 400050"/>
              <a:gd name="connsiteX607" fmla="*/ 133350 w 371475"/>
              <a:gd name="connsiteY607" fmla="*/ 347663 h 400050"/>
              <a:gd name="connsiteX608" fmla="*/ 131763 w 371475"/>
              <a:gd name="connsiteY608" fmla="*/ 347663 h 400050"/>
              <a:gd name="connsiteX609" fmla="*/ 128588 w 371475"/>
              <a:gd name="connsiteY609" fmla="*/ 347663 h 400050"/>
              <a:gd name="connsiteX610" fmla="*/ 122238 w 371475"/>
              <a:gd name="connsiteY610" fmla="*/ 346075 h 400050"/>
              <a:gd name="connsiteX611" fmla="*/ 120650 w 371475"/>
              <a:gd name="connsiteY611" fmla="*/ 346075 h 400050"/>
              <a:gd name="connsiteX612" fmla="*/ 117475 w 371475"/>
              <a:gd name="connsiteY612" fmla="*/ 342900 h 400050"/>
              <a:gd name="connsiteX613" fmla="*/ 115888 w 371475"/>
              <a:gd name="connsiteY613" fmla="*/ 341313 h 400050"/>
              <a:gd name="connsiteX614" fmla="*/ 115888 w 371475"/>
              <a:gd name="connsiteY614" fmla="*/ 338138 h 400050"/>
              <a:gd name="connsiteX615" fmla="*/ 114300 w 371475"/>
              <a:gd name="connsiteY615" fmla="*/ 338138 h 400050"/>
              <a:gd name="connsiteX616" fmla="*/ 111125 w 371475"/>
              <a:gd name="connsiteY616" fmla="*/ 338138 h 400050"/>
              <a:gd name="connsiteX617" fmla="*/ 109538 w 371475"/>
              <a:gd name="connsiteY617" fmla="*/ 336550 h 400050"/>
              <a:gd name="connsiteX618" fmla="*/ 106363 w 371475"/>
              <a:gd name="connsiteY618" fmla="*/ 336550 h 400050"/>
              <a:gd name="connsiteX619" fmla="*/ 104775 w 371475"/>
              <a:gd name="connsiteY619" fmla="*/ 336550 h 400050"/>
              <a:gd name="connsiteX620" fmla="*/ 101600 w 371475"/>
              <a:gd name="connsiteY620" fmla="*/ 333375 h 400050"/>
              <a:gd name="connsiteX621" fmla="*/ 101600 w 371475"/>
              <a:gd name="connsiteY621" fmla="*/ 336550 h 400050"/>
              <a:gd name="connsiteX622" fmla="*/ 100013 w 371475"/>
              <a:gd name="connsiteY622" fmla="*/ 336550 h 400050"/>
              <a:gd name="connsiteX623" fmla="*/ 100013 w 371475"/>
              <a:gd name="connsiteY623" fmla="*/ 333375 h 400050"/>
              <a:gd name="connsiteX624" fmla="*/ 98425 w 371475"/>
              <a:gd name="connsiteY624" fmla="*/ 331788 h 400050"/>
              <a:gd name="connsiteX625" fmla="*/ 95250 w 371475"/>
              <a:gd name="connsiteY625" fmla="*/ 330200 h 400050"/>
              <a:gd name="connsiteX626" fmla="*/ 93663 w 371475"/>
              <a:gd name="connsiteY626" fmla="*/ 330200 h 400050"/>
              <a:gd name="connsiteX627" fmla="*/ 93663 w 371475"/>
              <a:gd name="connsiteY627" fmla="*/ 331788 h 400050"/>
              <a:gd name="connsiteX628" fmla="*/ 90488 w 371475"/>
              <a:gd name="connsiteY628" fmla="*/ 331788 h 400050"/>
              <a:gd name="connsiteX629" fmla="*/ 90488 w 371475"/>
              <a:gd name="connsiteY629" fmla="*/ 333375 h 400050"/>
              <a:gd name="connsiteX630" fmla="*/ 88900 w 371475"/>
              <a:gd name="connsiteY630" fmla="*/ 336550 h 400050"/>
              <a:gd name="connsiteX631" fmla="*/ 85725 w 371475"/>
              <a:gd name="connsiteY631" fmla="*/ 338138 h 400050"/>
              <a:gd name="connsiteX632" fmla="*/ 84138 w 371475"/>
              <a:gd name="connsiteY632" fmla="*/ 342900 h 400050"/>
              <a:gd name="connsiteX633" fmla="*/ 82550 w 371475"/>
              <a:gd name="connsiteY633" fmla="*/ 344488 h 400050"/>
              <a:gd name="connsiteX634" fmla="*/ 82550 w 371475"/>
              <a:gd name="connsiteY634" fmla="*/ 342900 h 400050"/>
              <a:gd name="connsiteX635" fmla="*/ 82550 w 371475"/>
              <a:gd name="connsiteY635" fmla="*/ 341313 h 400050"/>
              <a:gd name="connsiteX636" fmla="*/ 84138 w 371475"/>
              <a:gd name="connsiteY636" fmla="*/ 338138 h 400050"/>
              <a:gd name="connsiteX637" fmla="*/ 84138 w 371475"/>
              <a:gd name="connsiteY637" fmla="*/ 336550 h 400050"/>
              <a:gd name="connsiteX638" fmla="*/ 85725 w 371475"/>
              <a:gd name="connsiteY638" fmla="*/ 333375 h 400050"/>
              <a:gd name="connsiteX639" fmla="*/ 88900 w 371475"/>
              <a:gd name="connsiteY639" fmla="*/ 333375 h 400050"/>
              <a:gd name="connsiteX640" fmla="*/ 90488 w 371475"/>
              <a:gd name="connsiteY640" fmla="*/ 330200 h 400050"/>
              <a:gd name="connsiteX641" fmla="*/ 90488 w 371475"/>
              <a:gd name="connsiteY641" fmla="*/ 327025 h 400050"/>
              <a:gd name="connsiteX642" fmla="*/ 93663 w 371475"/>
              <a:gd name="connsiteY642" fmla="*/ 325438 h 400050"/>
              <a:gd name="connsiteX643" fmla="*/ 93663 w 371475"/>
              <a:gd name="connsiteY643" fmla="*/ 322263 h 400050"/>
              <a:gd name="connsiteX644" fmla="*/ 95250 w 371475"/>
              <a:gd name="connsiteY644" fmla="*/ 322263 h 400050"/>
              <a:gd name="connsiteX645" fmla="*/ 95250 w 371475"/>
              <a:gd name="connsiteY645" fmla="*/ 320675 h 400050"/>
              <a:gd name="connsiteX646" fmla="*/ 95250 w 371475"/>
              <a:gd name="connsiteY646" fmla="*/ 317500 h 400050"/>
              <a:gd name="connsiteX647" fmla="*/ 95250 w 371475"/>
              <a:gd name="connsiteY647" fmla="*/ 315913 h 400050"/>
              <a:gd name="connsiteX648" fmla="*/ 93663 w 371475"/>
              <a:gd name="connsiteY648" fmla="*/ 315913 h 400050"/>
              <a:gd name="connsiteX649" fmla="*/ 90488 w 371475"/>
              <a:gd name="connsiteY649" fmla="*/ 317500 h 400050"/>
              <a:gd name="connsiteX650" fmla="*/ 90488 w 371475"/>
              <a:gd name="connsiteY650" fmla="*/ 320675 h 400050"/>
              <a:gd name="connsiteX651" fmla="*/ 88900 w 371475"/>
              <a:gd name="connsiteY651" fmla="*/ 322263 h 400050"/>
              <a:gd name="connsiteX652" fmla="*/ 85725 w 371475"/>
              <a:gd name="connsiteY652" fmla="*/ 322263 h 400050"/>
              <a:gd name="connsiteX653" fmla="*/ 84138 w 371475"/>
              <a:gd name="connsiteY653" fmla="*/ 320675 h 400050"/>
              <a:gd name="connsiteX654" fmla="*/ 79375 w 371475"/>
              <a:gd name="connsiteY654" fmla="*/ 325438 h 400050"/>
              <a:gd name="connsiteX655" fmla="*/ 77788 w 371475"/>
              <a:gd name="connsiteY655" fmla="*/ 330200 h 400050"/>
              <a:gd name="connsiteX656" fmla="*/ 69850 w 371475"/>
              <a:gd name="connsiteY656" fmla="*/ 336550 h 400050"/>
              <a:gd name="connsiteX657" fmla="*/ 68263 w 371475"/>
              <a:gd name="connsiteY657" fmla="*/ 341313 h 400050"/>
              <a:gd name="connsiteX658" fmla="*/ 63500 w 371475"/>
              <a:gd name="connsiteY658" fmla="*/ 346075 h 400050"/>
              <a:gd name="connsiteX659" fmla="*/ 58738 w 371475"/>
              <a:gd name="connsiteY659" fmla="*/ 349250 h 400050"/>
              <a:gd name="connsiteX660" fmla="*/ 57150 w 371475"/>
              <a:gd name="connsiteY660" fmla="*/ 352425 h 400050"/>
              <a:gd name="connsiteX661" fmla="*/ 53975 w 371475"/>
              <a:gd name="connsiteY661" fmla="*/ 354013 h 400050"/>
              <a:gd name="connsiteX662" fmla="*/ 53975 w 371475"/>
              <a:gd name="connsiteY662" fmla="*/ 352425 h 400050"/>
              <a:gd name="connsiteX663" fmla="*/ 57150 w 371475"/>
              <a:gd name="connsiteY663" fmla="*/ 349250 h 400050"/>
              <a:gd name="connsiteX664" fmla="*/ 57150 w 371475"/>
              <a:gd name="connsiteY664" fmla="*/ 347663 h 400050"/>
              <a:gd name="connsiteX665" fmla="*/ 58738 w 371475"/>
              <a:gd name="connsiteY665" fmla="*/ 346075 h 400050"/>
              <a:gd name="connsiteX666" fmla="*/ 61913 w 371475"/>
              <a:gd name="connsiteY666" fmla="*/ 342900 h 400050"/>
              <a:gd name="connsiteX667" fmla="*/ 66675 w 371475"/>
              <a:gd name="connsiteY667" fmla="*/ 338138 h 400050"/>
              <a:gd name="connsiteX668" fmla="*/ 69850 w 371475"/>
              <a:gd name="connsiteY668" fmla="*/ 333375 h 400050"/>
              <a:gd name="connsiteX669" fmla="*/ 73025 w 371475"/>
              <a:gd name="connsiteY669" fmla="*/ 331788 h 400050"/>
              <a:gd name="connsiteX670" fmla="*/ 74613 w 371475"/>
              <a:gd name="connsiteY670" fmla="*/ 330200 h 400050"/>
              <a:gd name="connsiteX671" fmla="*/ 74613 w 371475"/>
              <a:gd name="connsiteY671" fmla="*/ 327025 h 400050"/>
              <a:gd name="connsiteX672" fmla="*/ 73025 w 371475"/>
              <a:gd name="connsiteY672" fmla="*/ 327025 h 400050"/>
              <a:gd name="connsiteX673" fmla="*/ 74613 w 371475"/>
              <a:gd name="connsiteY673" fmla="*/ 325438 h 400050"/>
              <a:gd name="connsiteX674" fmla="*/ 77788 w 371475"/>
              <a:gd name="connsiteY674" fmla="*/ 322263 h 400050"/>
              <a:gd name="connsiteX675" fmla="*/ 77788 w 371475"/>
              <a:gd name="connsiteY675" fmla="*/ 320675 h 400050"/>
              <a:gd name="connsiteX676" fmla="*/ 82550 w 371475"/>
              <a:gd name="connsiteY676" fmla="*/ 315913 h 400050"/>
              <a:gd name="connsiteX677" fmla="*/ 82550 w 371475"/>
              <a:gd name="connsiteY677" fmla="*/ 314325 h 400050"/>
              <a:gd name="connsiteX678" fmla="*/ 85725 w 371475"/>
              <a:gd name="connsiteY678" fmla="*/ 311150 h 400050"/>
              <a:gd name="connsiteX679" fmla="*/ 88900 w 371475"/>
              <a:gd name="connsiteY679" fmla="*/ 309563 h 400050"/>
              <a:gd name="connsiteX680" fmla="*/ 90488 w 371475"/>
              <a:gd name="connsiteY680" fmla="*/ 306388 h 400050"/>
              <a:gd name="connsiteX681" fmla="*/ 90488 w 371475"/>
              <a:gd name="connsiteY681" fmla="*/ 304800 h 400050"/>
              <a:gd name="connsiteX682" fmla="*/ 85725 w 371475"/>
              <a:gd name="connsiteY682" fmla="*/ 309563 h 400050"/>
              <a:gd name="connsiteX683" fmla="*/ 88900 w 371475"/>
              <a:gd name="connsiteY683" fmla="*/ 306388 h 400050"/>
              <a:gd name="connsiteX684" fmla="*/ 90488 w 371475"/>
              <a:gd name="connsiteY684" fmla="*/ 301625 h 400050"/>
              <a:gd name="connsiteX685" fmla="*/ 90488 w 371475"/>
              <a:gd name="connsiteY685" fmla="*/ 300038 h 400050"/>
              <a:gd name="connsiteX686" fmla="*/ 90488 w 371475"/>
              <a:gd name="connsiteY686" fmla="*/ 298450 h 400050"/>
              <a:gd name="connsiteX687" fmla="*/ 93663 w 371475"/>
              <a:gd name="connsiteY687" fmla="*/ 295275 h 400050"/>
              <a:gd name="connsiteX688" fmla="*/ 98419 w 371475"/>
              <a:gd name="connsiteY688" fmla="*/ 293690 h 400050"/>
              <a:gd name="connsiteX689" fmla="*/ 98424 w 371475"/>
              <a:gd name="connsiteY689" fmla="*/ 293687 h 400050"/>
              <a:gd name="connsiteX690" fmla="*/ 98425 w 371475"/>
              <a:gd name="connsiteY690" fmla="*/ 293687 h 400050"/>
              <a:gd name="connsiteX691" fmla="*/ 98425 w 371475"/>
              <a:gd name="connsiteY691" fmla="*/ 290513 h 400050"/>
              <a:gd name="connsiteX692" fmla="*/ 100012 w 371475"/>
              <a:gd name="connsiteY692" fmla="*/ 290513 h 400050"/>
              <a:gd name="connsiteX693" fmla="*/ 100012 w 371475"/>
              <a:gd name="connsiteY693" fmla="*/ 290512 h 400050"/>
              <a:gd name="connsiteX694" fmla="*/ 100013 w 371475"/>
              <a:gd name="connsiteY694" fmla="*/ 290512 h 400050"/>
              <a:gd name="connsiteX695" fmla="*/ 100013 w 371475"/>
              <a:gd name="connsiteY695" fmla="*/ 285750 h 400050"/>
              <a:gd name="connsiteX696" fmla="*/ 100013 w 371475"/>
              <a:gd name="connsiteY696" fmla="*/ 284163 h 400050"/>
              <a:gd name="connsiteX697" fmla="*/ 100013 w 371475"/>
              <a:gd name="connsiteY697" fmla="*/ 282575 h 400050"/>
              <a:gd name="connsiteX698" fmla="*/ 100013 w 371475"/>
              <a:gd name="connsiteY698" fmla="*/ 279400 h 400050"/>
              <a:gd name="connsiteX699" fmla="*/ 100013 w 371475"/>
              <a:gd name="connsiteY699" fmla="*/ 277813 h 400050"/>
              <a:gd name="connsiteX700" fmla="*/ 100013 w 371475"/>
              <a:gd name="connsiteY700" fmla="*/ 274638 h 400050"/>
              <a:gd name="connsiteX701" fmla="*/ 98425 w 371475"/>
              <a:gd name="connsiteY701" fmla="*/ 273050 h 400050"/>
              <a:gd name="connsiteX702" fmla="*/ 95250 w 371475"/>
              <a:gd name="connsiteY702" fmla="*/ 273050 h 400050"/>
              <a:gd name="connsiteX703" fmla="*/ 90488 w 371475"/>
              <a:gd name="connsiteY703" fmla="*/ 274638 h 400050"/>
              <a:gd name="connsiteX704" fmla="*/ 88900 w 371475"/>
              <a:gd name="connsiteY704" fmla="*/ 274638 h 400050"/>
              <a:gd name="connsiteX705" fmla="*/ 85725 w 371475"/>
              <a:gd name="connsiteY705" fmla="*/ 274638 h 400050"/>
              <a:gd name="connsiteX706" fmla="*/ 84138 w 371475"/>
              <a:gd name="connsiteY706" fmla="*/ 274638 h 400050"/>
              <a:gd name="connsiteX707" fmla="*/ 82550 w 371475"/>
              <a:gd name="connsiteY707" fmla="*/ 274638 h 400050"/>
              <a:gd name="connsiteX708" fmla="*/ 79375 w 371475"/>
              <a:gd name="connsiteY708" fmla="*/ 274638 h 400050"/>
              <a:gd name="connsiteX709" fmla="*/ 79375 w 371475"/>
              <a:gd name="connsiteY709" fmla="*/ 273050 h 400050"/>
              <a:gd name="connsiteX710" fmla="*/ 77788 w 371475"/>
              <a:gd name="connsiteY710" fmla="*/ 273050 h 400050"/>
              <a:gd name="connsiteX711" fmla="*/ 77788 w 371475"/>
              <a:gd name="connsiteY711" fmla="*/ 271463 h 400050"/>
              <a:gd name="connsiteX712" fmla="*/ 74613 w 371475"/>
              <a:gd name="connsiteY712" fmla="*/ 271463 h 400050"/>
              <a:gd name="connsiteX713" fmla="*/ 73025 w 371475"/>
              <a:gd name="connsiteY713" fmla="*/ 271463 h 400050"/>
              <a:gd name="connsiteX714" fmla="*/ 69850 w 371475"/>
              <a:gd name="connsiteY714" fmla="*/ 271463 h 400050"/>
              <a:gd name="connsiteX715" fmla="*/ 69850 w 371475"/>
              <a:gd name="connsiteY715" fmla="*/ 268288 h 400050"/>
              <a:gd name="connsiteX716" fmla="*/ 68263 w 371475"/>
              <a:gd name="connsiteY716" fmla="*/ 266700 h 400050"/>
              <a:gd name="connsiteX717" fmla="*/ 66675 w 371475"/>
              <a:gd name="connsiteY717" fmla="*/ 263525 h 400050"/>
              <a:gd name="connsiteX718" fmla="*/ 66675 w 371475"/>
              <a:gd name="connsiteY718" fmla="*/ 261938 h 400050"/>
              <a:gd name="connsiteX719" fmla="*/ 66675 w 371475"/>
              <a:gd name="connsiteY719" fmla="*/ 258763 h 400050"/>
              <a:gd name="connsiteX720" fmla="*/ 63500 w 371475"/>
              <a:gd name="connsiteY720" fmla="*/ 257175 h 400050"/>
              <a:gd name="connsiteX721" fmla="*/ 61913 w 371475"/>
              <a:gd name="connsiteY721" fmla="*/ 255588 h 400050"/>
              <a:gd name="connsiteX722" fmla="*/ 58738 w 371475"/>
              <a:gd name="connsiteY722" fmla="*/ 252413 h 400050"/>
              <a:gd name="connsiteX723" fmla="*/ 57150 w 371475"/>
              <a:gd name="connsiteY723" fmla="*/ 252413 h 400050"/>
              <a:gd name="connsiteX724" fmla="*/ 57150 w 371475"/>
              <a:gd name="connsiteY724" fmla="*/ 250825 h 400050"/>
              <a:gd name="connsiteX725" fmla="*/ 53975 w 371475"/>
              <a:gd name="connsiteY725" fmla="*/ 250825 h 400050"/>
              <a:gd name="connsiteX726" fmla="*/ 53975 w 371475"/>
              <a:gd name="connsiteY726" fmla="*/ 247650 h 400050"/>
              <a:gd name="connsiteX727" fmla="*/ 50800 w 371475"/>
              <a:gd name="connsiteY727" fmla="*/ 246063 h 400050"/>
              <a:gd name="connsiteX728" fmla="*/ 50800 w 371475"/>
              <a:gd name="connsiteY728" fmla="*/ 242888 h 400050"/>
              <a:gd name="connsiteX729" fmla="*/ 47625 w 371475"/>
              <a:gd name="connsiteY729" fmla="*/ 242888 h 400050"/>
              <a:gd name="connsiteX730" fmla="*/ 46038 w 371475"/>
              <a:gd name="connsiteY730" fmla="*/ 242888 h 400050"/>
              <a:gd name="connsiteX731" fmla="*/ 46038 w 371475"/>
              <a:gd name="connsiteY731" fmla="*/ 241300 h 400050"/>
              <a:gd name="connsiteX732" fmla="*/ 42863 w 371475"/>
              <a:gd name="connsiteY732" fmla="*/ 241300 h 400050"/>
              <a:gd name="connsiteX733" fmla="*/ 41275 w 371475"/>
              <a:gd name="connsiteY733" fmla="*/ 239713 h 400050"/>
              <a:gd name="connsiteX734" fmla="*/ 41275 w 371475"/>
              <a:gd name="connsiteY734" fmla="*/ 236538 h 400050"/>
              <a:gd name="connsiteX735" fmla="*/ 41275 w 371475"/>
              <a:gd name="connsiteY735" fmla="*/ 234950 h 400050"/>
              <a:gd name="connsiteX736" fmla="*/ 38100 w 371475"/>
              <a:gd name="connsiteY736" fmla="*/ 234950 h 400050"/>
              <a:gd name="connsiteX737" fmla="*/ 38100 w 371475"/>
              <a:gd name="connsiteY737" fmla="*/ 231775 h 400050"/>
              <a:gd name="connsiteX738" fmla="*/ 36513 w 371475"/>
              <a:gd name="connsiteY738" fmla="*/ 231775 h 400050"/>
              <a:gd name="connsiteX739" fmla="*/ 36513 w 371475"/>
              <a:gd name="connsiteY739" fmla="*/ 230188 h 400050"/>
              <a:gd name="connsiteX740" fmla="*/ 38100 w 371475"/>
              <a:gd name="connsiteY740" fmla="*/ 230188 h 400050"/>
              <a:gd name="connsiteX741" fmla="*/ 41275 w 371475"/>
              <a:gd name="connsiteY741" fmla="*/ 227013 h 400050"/>
              <a:gd name="connsiteX742" fmla="*/ 42863 w 371475"/>
              <a:gd name="connsiteY742" fmla="*/ 225425 h 400050"/>
              <a:gd name="connsiteX743" fmla="*/ 47625 w 371475"/>
              <a:gd name="connsiteY743" fmla="*/ 220663 h 400050"/>
              <a:gd name="connsiteX744" fmla="*/ 46038 w 371475"/>
              <a:gd name="connsiteY744" fmla="*/ 219075 h 400050"/>
              <a:gd name="connsiteX745" fmla="*/ 46038 w 371475"/>
              <a:gd name="connsiteY745" fmla="*/ 214313 h 400050"/>
              <a:gd name="connsiteX746" fmla="*/ 42863 w 371475"/>
              <a:gd name="connsiteY746" fmla="*/ 214313 h 400050"/>
              <a:gd name="connsiteX747" fmla="*/ 42863 w 371475"/>
              <a:gd name="connsiteY747" fmla="*/ 211138 h 400050"/>
              <a:gd name="connsiteX748" fmla="*/ 46038 w 371475"/>
              <a:gd name="connsiteY748" fmla="*/ 209550 h 400050"/>
              <a:gd name="connsiteX749" fmla="*/ 47625 w 371475"/>
              <a:gd name="connsiteY749" fmla="*/ 207963 h 400050"/>
              <a:gd name="connsiteX750" fmla="*/ 46038 w 371475"/>
              <a:gd name="connsiteY750" fmla="*/ 207963 h 400050"/>
              <a:gd name="connsiteX751" fmla="*/ 42863 w 371475"/>
              <a:gd name="connsiteY751" fmla="*/ 207963 h 400050"/>
              <a:gd name="connsiteX752" fmla="*/ 46038 w 371475"/>
              <a:gd name="connsiteY752" fmla="*/ 204788 h 400050"/>
              <a:gd name="connsiteX753" fmla="*/ 47625 w 371475"/>
              <a:gd name="connsiteY753" fmla="*/ 204788 h 400050"/>
              <a:gd name="connsiteX754" fmla="*/ 47625 w 371475"/>
              <a:gd name="connsiteY754" fmla="*/ 203200 h 400050"/>
              <a:gd name="connsiteX755" fmla="*/ 46038 w 371475"/>
              <a:gd name="connsiteY755" fmla="*/ 200025 h 400050"/>
              <a:gd name="connsiteX756" fmla="*/ 42863 w 371475"/>
              <a:gd name="connsiteY756" fmla="*/ 200025 h 400050"/>
              <a:gd name="connsiteX757" fmla="*/ 42863 w 371475"/>
              <a:gd name="connsiteY757" fmla="*/ 198438 h 400050"/>
              <a:gd name="connsiteX758" fmla="*/ 47625 w 371475"/>
              <a:gd name="connsiteY758" fmla="*/ 200025 h 400050"/>
              <a:gd name="connsiteX759" fmla="*/ 47625 w 371475"/>
              <a:gd name="connsiteY759" fmla="*/ 198438 h 400050"/>
              <a:gd name="connsiteX760" fmla="*/ 50800 w 371475"/>
              <a:gd name="connsiteY760" fmla="*/ 196850 h 400050"/>
              <a:gd name="connsiteX761" fmla="*/ 52388 w 371475"/>
              <a:gd name="connsiteY761" fmla="*/ 193675 h 400050"/>
              <a:gd name="connsiteX762" fmla="*/ 53975 w 371475"/>
              <a:gd name="connsiteY762" fmla="*/ 193675 h 400050"/>
              <a:gd name="connsiteX763" fmla="*/ 57150 w 371475"/>
              <a:gd name="connsiteY763" fmla="*/ 192088 h 400050"/>
              <a:gd name="connsiteX764" fmla="*/ 57150 w 371475"/>
              <a:gd name="connsiteY764" fmla="*/ 188913 h 400050"/>
              <a:gd name="connsiteX765" fmla="*/ 57150 w 371475"/>
              <a:gd name="connsiteY765" fmla="*/ 187325 h 400050"/>
              <a:gd name="connsiteX766" fmla="*/ 53975 w 371475"/>
              <a:gd name="connsiteY766" fmla="*/ 187325 h 400050"/>
              <a:gd name="connsiteX767" fmla="*/ 53975 w 371475"/>
              <a:gd name="connsiteY767" fmla="*/ 184150 h 400050"/>
              <a:gd name="connsiteX768" fmla="*/ 57150 w 371475"/>
              <a:gd name="connsiteY768" fmla="*/ 182563 h 400050"/>
              <a:gd name="connsiteX769" fmla="*/ 53975 w 371475"/>
              <a:gd name="connsiteY769" fmla="*/ 182563 h 400050"/>
              <a:gd name="connsiteX770" fmla="*/ 53975 w 371475"/>
              <a:gd name="connsiteY770" fmla="*/ 180975 h 400050"/>
              <a:gd name="connsiteX771" fmla="*/ 52388 w 371475"/>
              <a:gd name="connsiteY771" fmla="*/ 180975 h 400050"/>
              <a:gd name="connsiteX772" fmla="*/ 52388 w 371475"/>
              <a:gd name="connsiteY772" fmla="*/ 177800 h 400050"/>
              <a:gd name="connsiteX773" fmla="*/ 50800 w 371475"/>
              <a:gd name="connsiteY773" fmla="*/ 177800 h 400050"/>
              <a:gd name="connsiteX774" fmla="*/ 47625 w 371475"/>
              <a:gd name="connsiteY774" fmla="*/ 177800 h 400050"/>
              <a:gd name="connsiteX775" fmla="*/ 41275 w 371475"/>
              <a:gd name="connsiteY775" fmla="*/ 173037 h 400050"/>
              <a:gd name="connsiteX776" fmla="*/ 38100 w 371475"/>
              <a:gd name="connsiteY776" fmla="*/ 173037 h 400050"/>
              <a:gd name="connsiteX777" fmla="*/ 34925 w 371475"/>
              <a:gd name="connsiteY777" fmla="*/ 171450 h 400050"/>
              <a:gd name="connsiteX778" fmla="*/ 36513 w 371475"/>
              <a:gd name="connsiteY778" fmla="*/ 171450 h 400050"/>
              <a:gd name="connsiteX779" fmla="*/ 38100 w 371475"/>
              <a:gd name="connsiteY779" fmla="*/ 171450 h 400050"/>
              <a:gd name="connsiteX780" fmla="*/ 42863 w 371475"/>
              <a:gd name="connsiteY780" fmla="*/ 173037 h 400050"/>
              <a:gd name="connsiteX781" fmla="*/ 46038 w 371475"/>
              <a:gd name="connsiteY781" fmla="*/ 173037 h 400050"/>
              <a:gd name="connsiteX782" fmla="*/ 47625 w 371475"/>
              <a:gd name="connsiteY782" fmla="*/ 176212 h 400050"/>
              <a:gd name="connsiteX783" fmla="*/ 50800 w 371475"/>
              <a:gd name="connsiteY783" fmla="*/ 173037 h 400050"/>
              <a:gd name="connsiteX784" fmla="*/ 52388 w 371475"/>
              <a:gd name="connsiteY784" fmla="*/ 171450 h 400050"/>
              <a:gd name="connsiteX785" fmla="*/ 53975 w 371475"/>
              <a:gd name="connsiteY785" fmla="*/ 168275 h 400050"/>
              <a:gd name="connsiteX786" fmla="*/ 53975 w 371475"/>
              <a:gd name="connsiteY786" fmla="*/ 166687 h 400050"/>
              <a:gd name="connsiteX787" fmla="*/ 57150 w 371475"/>
              <a:gd name="connsiteY787" fmla="*/ 165100 h 400050"/>
              <a:gd name="connsiteX788" fmla="*/ 53975 w 371475"/>
              <a:gd name="connsiteY788" fmla="*/ 161925 h 400050"/>
              <a:gd name="connsiteX789" fmla="*/ 57150 w 371475"/>
              <a:gd name="connsiteY789" fmla="*/ 161925 h 400050"/>
              <a:gd name="connsiteX790" fmla="*/ 57150 w 371475"/>
              <a:gd name="connsiteY790" fmla="*/ 160337 h 400050"/>
              <a:gd name="connsiteX791" fmla="*/ 58738 w 371475"/>
              <a:gd name="connsiteY791" fmla="*/ 157162 h 400050"/>
              <a:gd name="connsiteX792" fmla="*/ 61913 w 371475"/>
              <a:gd name="connsiteY792" fmla="*/ 155575 h 400050"/>
              <a:gd name="connsiteX793" fmla="*/ 61913 w 371475"/>
              <a:gd name="connsiteY793" fmla="*/ 152400 h 400050"/>
              <a:gd name="connsiteX794" fmla="*/ 63500 w 371475"/>
              <a:gd name="connsiteY794" fmla="*/ 149225 h 400050"/>
              <a:gd name="connsiteX795" fmla="*/ 66675 w 371475"/>
              <a:gd name="connsiteY795" fmla="*/ 149225 h 400050"/>
              <a:gd name="connsiteX796" fmla="*/ 69850 w 371475"/>
              <a:gd name="connsiteY796" fmla="*/ 149225 h 400050"/>
              <a:gd name="connsiteX797" fmla="*/ 73025 w 371475"/>
              <a:gd name="connsiteY797" fmla="*/ 149225 h 400050"/>
              <a:gd name="connsiteX798" fmla="*/ 74613 w 371475"/>
              <a:gd name="connsiteY798" fmla="*/ 149225 h 400050"/>
              <a:gd name="connsiteX799" fmla="*/ 77788 w 371475"/>
              <a:gd name="connsiteY799" fmla="*/ 146050 h 400050"/>
              <a:gd name="connsiteX800" fmla="*/ 74613 w 371475"/>
              <a:gd name="connsiteY800" fmla="*/ 144462 h 400050"/>
              <a:gd name="connsiteX801" fmla="*/ 74613 w 371475"/>
              <a:gd name="connsiteY801" fmla="*/ 141287 h 400050"/>
              <a:gd name="connsiteX802" fmla="*/ 77788 w 371475"/>
              <a:gd name="connsiteY802" fmla="*/ 141287 h 400050"/>
              <a:gd name="connsiteX803" fmla="*/ 77788 w 371475"/>
              <a:gd name="connsiteY803" fmla="*/ 139700 h 400050"/>
              <a:gd name="connsiteX804" fmla="*/ 79375 w 371475"/>
              <a:gd name="connsiteY804" fmla="*/ 139700 h 400050"/>
              <a:gd name="connsiteX805" fmla="*/ 79375 w 371475"/>
              <a:gd name="connsiteY805" fmla="*/ 136525 h 400050"/>
              <a:gd name="connsiteX806" fmla="*/ 77788 w 371475"/>
              <a:gd name="connsiteY806" fmla="*/ 134937 h 400050"/>
              <a:gd name="connsiteX807" fmla="*/ 77788 w 371475"/>
              <a:gd name="connsiteY807" fmla="*/ 133350 h 400050"/>
              <a:gd name="connsiteX808" fmla="*/ 74613 w 371475"/>
              <a:gd name="connsiteY808" fmla="*/ 133350 h 400050"/>
              <a:gd name="connsiteX809" fmla="*/ 74613 w 371475"/>
              <a:gd name="connsiteY809" fmla="*/ 130175 h 400050"/>
              <a:gd name="connsiteX810" fmla="*/ 74613 w 371475"/>
              <a:gd name="connsiteY810" fmla="*/ 128587 h 400050"/>
              <a:gd name="connsiteX811" fmla="*/ 73025 w 371475"/>
              <a:gd name="connsiteY811" fmla="*/ 128587 h 400050"/>
              <a:gd name="connsiteX812" fmla="*/ 73025 w 371475"/>
              <a:gd name="connsiteY812" fmla="*/ 125412 h 400050"/>
              <a:gd name="connsiteX813" fmla="*/ 69850 w 371475"/>
              <a:gd name="connsiteY813" fmla="*/ 123825 h 400050"/>
              <a:gd name="connsiteX814" fmla="*/ 68263 w 371475"/>
              <a:gd name="connsiteY814" fmla="*/ 119062 h 400050"/>
              <a:gd name="connsiteX815" fmla="*/ 73025 w 371475"/>
              <a:gd name="connsiteY815" fmla="*/ 122237 h 400050"/>
              <a:gd name="connsiteX816" fmla="*/ 74613 w 371475"/>
              <a:gd name="connsiteY816" fmla="*/ 123825 h 400050"/>
              <a:gd name="connsiteX817" fmla="*/ 77788 w 371475"/>
              <a:gd name="connsiteY817" fmla="*/ 125412 h 400050"/>
              <a:gd name="connsiteX818" fmla="*/ 79375 w 371475"/>
              <a:gd name="connsiteY818" fmla="*/ 125412 h 400050"/>
              <a:gd name="connsiteX819" fmla="*/ 82550 w 371475"/>
              <a:gd name="connsiteY819" fmla="*/ 123825 h 400050"/>
              <a:gd name="connsiteX820" fmla="*/ 82550 w 371475"/>
              <a:gd name="connsiteY820" fmla="*/ 122237 h 400050"/>
              <a:gd name="connsiteX821" fmla="*/ 84138 w 371475"/>
              <a:gd name="connsiteY821" fmla="*/ 122237 h 400050"/>
              <a:gd name="connsiteX822" fmla="*/ 84138 w 371475"/>
              <a:gd name="connsiteY822" fmla="*/ 119062 h 400050"/>
              <a:gd name="connsiteX823" fmla="*/ 84138 w 371475"/>
              <a:gd name="connsiteY823" fmla="*/ 117475 h 400050"/>
              <a:gd name="connsiteX824" fmla="*/ 84138 w 371475"/>
              <a:gd name="connsiteY824" fmla="*/ 114300 h 400050"/>
              <a:gd name="connsiteX825" fmla="*/ 84138 w 371475"/>
              <a:gd name="connsiteY825" fmla="*/ 109537 h 400050"/>
              <a:gd name="connsiteX826" fmla="*/ 85725 w 371475"/>
              <a:gd name="connsiteY826" fmla="*/ 109537 h 400050"/>
              <a:gd name="connsiteX827" fmla="*/ 85725 w 371475"/>
              <a:gd name="connsiteY827" fmla="*/ 107950 h 400050"/>
              <a:gd name="connsiteX828" fmla="*/ 85725 w 371475"/>
              <a:gd name="connsiteY828" fmla="*/ 106362 h 400050"/>
              <a:gd name="connsiteX829" fmla="*/ 85725 w 371475"/>
              <a:gd name="connsiteY829" fmla="*/ 101600 h 400050"/>
              <a:gd name="connsiteX830" fmla="*/ 85725 w 371475"/>
              <a:gd name="connsiteY830" fmla="*/ 96837 h 400050"/>
              <a:gd name="connsiteX831" fmla="*/ 88900 w 371475"/>
              <a:gd name="connsiteY831" fmla="*/ 96837 h 400050"/>
              <a:gd name="connsiteX832" fmla="*/ 90488 w 371475"/>
              <a:gd name="connsiteY832" fmla="*/ 98425 h 400050"/>
              <a:gd name="connsiteX833" fmla="*/ 95250 w 371475"/>
              <a:gd name="connsiteY833" fmla="*/ 93662 h 400050"/>
              <a:gd name="connsiteX834" fmla="*/ 100013 w 371475"/>
              <a:gd name="connsiteY834" fmla="*/ 92075 h 400050"/>
              <a:gd name="connsiteX835" fmla="*/ 101600 w 371475"/>
              <a:gd name="connsiteY835" fmla="*/ 92075 h 400050"/>
              <a:gd name="connsiteX836" fmla="*/ 101600 w 371475"/>
              <a:gd name="connsiteY836" fmla="*/ 93662 h 400050"/>
              <a:gd name="connsiteX837" fmla="*/ 104775 w 371475"/>
              <a:gd name="connsiteY837" fmla="*/ 93662 h 400050"/>
              <a:gd name="connsiteX838" fmla="*/ 101600 w 371475"/>
              <a:gd name="connsiteY838" fmla="*/ 98425 h 400050"/>
              <a:gd name="connsiteX839" fmla="*/ 101600 w 371475"/>
              <a:gd name="connsiteY839" fmla="*/ 101600 h 400050"/>
              <a:gd name="connsiteX840" fmla="*/ 100013 w 371475"/>
              <a:gd name="connsiteY840" fmla="*/ 101600 h 400050"/>
              <a:gd name="connsiteX841" fmla="*/ 98425 w 371475"/>
              <a:gd name="connsiteY841" fmla="*/ 106362 h 400050"/>
              <a:gd name="connsiteX842" fmla="*/ 98425 w 371475"/>
              <a:gd name="connsiteY842" fmla="*/ 107950 h 400050"/>
              <a:gd name="connsiteX843" fmla="*/ 98425 w 371475"/>
              <a:gd name="connsiteY843" fmla="*/ 117475 h 400050"/>
              <a:gd name="connsiteX844" fmla="*/ 98425 w 371475"/>
              <a:gd name="connsiteY844" fmla="*/ 119062 h 400050"/>
              <a:gd name="connsiteX845" fmla="*/ 100013 w 371475"/>
              <a:gd name="connsiteY845" fmla="*/ 122237 h 400050"/>
              <a:gd name="connsiteX846" fmla="*/ 100013 w 371475"/>
              <a:gd name="connsiteY846" fmla="*/ 123825 h 400050"/>
              <a:gd name="connsiteX847" fmla="*/ 101600 w 371475"/>
              <a:gd name="connsiteY847" fmla="*/ 123825 h 400050"/>
              <a:gd name="connsiteX848" fmla="*/ 104775 w 371475"/>
              <a:gd name="connsiteY848" fmla="*/ 125412 h 400050"/>
              <a:gd name="connsiteX849" fmla="*/ 106363 w 371475"/>
              <a:gd name="connsiteY849" fmla="*/ 128587 h 400050"/>
              <a:gd name="connsiteX850" fmla="*/ 109538 w 371475"/>
              <a:gd name="connsiteY850" fmla="*/ 130175 h 400050"/>
              <a:gd name="connsiteX851" fmla="*/ 111125 w 371475"/>
              <a:gd name="connsiteY851" fmla="*/ 133350 h 400050"/>
              <a:gd name="connsiteX852" fmla="*/ 114300 w 371475"/>
              <a:gd name="connsiteY852" fmla="*/ 133350 h 400050"/>
              <a:gd name="connsiteX853" fmla="*/ 114300 w 371475"/>
              <a:gd name="connsiteY853" fmla="*/ 134937 h 400050"/>
              <a:gd name="connsiteX854" fmla="*/ 115888 w 371475"/>
              <a:gd name="connsiteY854" fmla="*/ 133350 h 400050"/>
              <a:gd name="connsiteX855" fmla="*/ 117475 w 371475"/>
              <a:gd name="connsiteY855" fmla="*/ 133350 h 400050"/>
              <a:gd name="connsiteX856" fmla="*/ 117475 w 371475"/>
              <a:gd name="connsiteY856" fmla="*/ 130175 h 400050"/>
              <a:gd name="connsiteX857" fmla="*/ 120650 w 371475"/>
              <a:gd name="connsiteY857" fmla="*/ 128587 h 400050"/>
              <a:gd name="connsiteX858" fmla="*/ 120650 w 371475"/>
              <a:gd name="connsiteY858" fmla="*/ 130175 h 400050"/>
              <a:gd name="connsiteX859" fmla="*/ 122238 w 371475"/>
              <a:gd name="connsiteY859" fmla="*/ 130175 h 400050"/>
              <a:gd name="connsiteX860" fmla="*/ 122238 w 371475"/>
              <a:gd name="connsiteY860" fmla="*/ 125412 h 400050"/>
              <a:gd name="connsiteX861" fmla="*/ 120650 w 371475"/>
              <a:gd name="connsiteY861" fmla="*/ 123825 h 400050"/>
              <a:gd name="connsiteX862" fmla="*/ 117475 w 371475"/>
              <a:gd name="connsiteY862" fmla="*/ 114300 h 400050"/>
              <a:gd name="connsiteX863" fmla="*/ 115888 w 371475"/>
              <a:gd name="connsiteY863" fmla="*/ 114300 h 400050"/>
              <a:gd name="connsiteX864" fmla="*/ 115888 w 371475"/>
              <a:gd name="connsiteY864" fmla="*/ 112712 h 400050"/>
              <a:gd name="connsiteX865" fmla="*/ 115888 w 371475"/>
              <a:gd name="connsiteY865" fmla="*/ 109537 h 400050"/>
              <a:gd name="connsiteX866" fmla="*/ 114300 w 371475"/>
              <a:gd name="connsiteY866" fmla="*/ 109537 h 400050"/>
              <a:gd name="connsiteX867" fmla="*/ 114300 w 371475"/>
              <a:gd name="connsiteY867" fmla="*/ 107950 h 400050"/>
              <a:gd name="connsiteX868" fmla="*/ 114300 w 371475"/>
              <a:gd name="connsiteY868" fmla="*/ 106362 h 400050"/>
              <a:gd name="connsiteX869" fmla="*/ 114300 w 371475"/>
              <a:gd name="connsiteY869" fmla="*/ 103187 h 400050"/>
              <a:gd name="connsiteX870" fmla="*/ 111125 w 371475"/>
              <a:gd name="connsiteY870" fmla="*/ 101600 h 400050"/>
              <a:gd name="connsiteX871" fmla="*/ 114300 w 371475"/>
              <a:gd name="connsiteY871" fmla="*/ 101600 h 400050"/>
              <a:gd name="connsiteX872" fmla="*/ 115888 w 371475"/>
              <a:gd name="connsiteY872" fmla="*/ 101600 h 400050"/>
              <a:gd name="connsiteX873" fmla="*/ 117475 w 371475"/>
              <a:gd name="connsiteY873" fmla="*/ 101600 h 400050"/>
              <a:gd name="connsiteX874" fmla="*/ 120650 w 371475"/>
              <a:gd name="connsiteY874" fmla="*/ 98425 h 400050"/>
              <a:gd name="connsiteX875" fmla="*/ 120650 w 371475"/>
              <a:gd name="connsiteY875" fmla="*/ 96837 h 400050"/>
              <a:gd name="connsiteX876" fmla="*/ 120650 w 371475"/>
              <a:gd name="connsiteY876" fmla="*/ 93662 h 400050"/>
              <a:gd name="connsiteX877" fmla="*/ 122238 w 371475"/>
              <a:gd name="connsiteY877" fmla="*/ 93662 h 400050"/>
              <a:gd name="connsiteX878" fmla="*/ 125413 w 371475"/>
              <a:gd name="connsiteY878" fmla="*/ 93662 h 400050"/>
              <a:gd name="connsiteX879" fmla="*/ 127000 w 371475"/>
              <a:gd name="connsiteY879" fmla="*/ 93662 h 400050"/>
              <a:gd name="connsiteX880" fmla="*/ 127000 w 371475"/>
              <a:gd name="connsiteY880" fmla="*/ 96837 h 400050"/>
              <a:gd name="connsiteX881" fmla="*/ 127000 w 371475"/>
              <a:gd name="connsiteY881" fmla="*/ 98425 h 400050"/>
              <a:gd name="connsiteX882" fmla="*/ 128588 w 371475"/>
              <a:gd name="connsiteY882" fmla="*/ 98425 h 400050"/>
              <a:gd name="connsiteX883" fmla="*/ 131763 w 371475"/>
              <a:gd name="connsiteY883" fmla="*/ 96837 h 400050"/>
              <a:gd name="connsiteX884" fmla="*/ 133350 w 371475"/>
              <a:gd name="connsiteY884" fmla="*/ 96837 h 400050"/>
              <a:gd name="connsiteX885" fmla="*/ 136525 w 371475"/>
              <a:gd name="connsiteY885" fmla="*/ 96837 h 400050"/>
              <a:gd name="connsiteX886" fmla="*/ 138113 w 371475"/>
              <a:gd name="connsiteY886" fmla="*/ 93662 h 400050"/>
              <a:gd name="connsiteX887" fmla="*/ 141288 w 371475"/>
              <a:gd name="connsiteY887" fmla="*/ 92075 h 400050"/>
              <a:gd name="connsiteX888" fmla="*/ 142875 w 371475"/>
              <a:gd name="connsiteY888" fmla="*/ 90487 h 400050"/>
              <a:gd name="connsiteX889" fmla="*/ 144463 w 371475"/>
              <a:gd name="connsiteY889" fmla="*/ 90487 h 400050"/>
              <a:gd name="connsiteX890" fmla="*/ 144463 w 371475"/>
              <a:gd name="connsiteY890" fmla="*/ 87312 h 400050"/>
              <a:gd name="connsiteX891" fmla="*/ 147638 w 371475"/>
              <a:gd name="connsiteY891" fmla="*/ 85725 h 400050"/>
              <a:gd name="connsiteX892" fmla="*/ 147638 w 371475"/>
              <a:gd name="connsiteY892" fmla="*/ 82550 h 400050"/>
              <a:gd name="connsiteX893" fmla="*/ 144463 w 371475"/>
              <a:gd name="connsiteY893" fmla="*/ 82550 h 400050"/>
              <a:gd name="connsiteX894" fmla="*/ 144463 w 371475"/>
              <a:gd name="connsiteY894" fmla="*/ 80962 h 400050"/>
              <a:gd name="connsiteX895" fmla="*/ 144463 w 371475"/>
              <a:gd name="connsiteY895" fmla="*/ 77787 h 400050"/>
              <a:gd name="connsiteX896" fmla="*/ 144463 w 371475"/>
              <a:gd name="connsiteY896" fmla="*/ 76200 h 400050"/>
              <a:gd name="connsiteX897" fmla="*/ 144463 w 371475"/>
              <a:gd name="connsiteY897" fmla="*/ 74612 h 400050"/>
              <a:gd name="connsiteX898" fmla="*/ 144463 w 371475"/>
              <a:gd name="connsiteY898" fmla="*/ 71437 h 400050"/>
              <a:gd name="connsiteX899" fmla="*/ 142875 w 371475"/>
              <a:gd name="connsiteY899" fmla="*/ 69850 h 400050"/>
              <a:gd name="connsiteX900" fmla="*/ 142875 w 371475"/>
              <a:gd name="connsiteY900" fmla="*/ 66675 h 400050"/>
              <a:gd name="connsiteX901" fmla="*/ 142875 w 371475"/>
              <a:gd name="connsiteY901" fmla="*/ 58737 h 400050"/>
              <a:gd name="connsiteX902" fmla="*/ 141288 w 371475"/>
              <a:gd name="connsiteY902" fmla="*/ 53975 h 400050"/>
              <a:gd name="connsiteX903" fmla="*/ 222250 w 371475"/>
              <a:gd name="connsiteY903" fmla="*/ 34925 h 400050"/>
              <a:gd name="connsiteX904" fmla="*/ 223838 w 371475"/>
              <a:gd name="connsiteY904" fmla="*/ 34925 h 400050"/>
              <a:gd name="connsiteX905" fmla="*/ 223838 w 371475"/>
              <a:gd name="connsiteY905" fmla="*/ 39687 h 400050"/>
              <a:gd name="connsiteX906" fmla="*/ 223838 w 371475"/>
              <a:gd name="connsiteY906" fmla="*/ 44450 h 400050"/>
              <a:gd name="connsiteX907" fmla="*/ 223838 w 371475"/>
              <a:gd name="connsiteY907" fmla="*/ 49212 h 400050"/>
              <a:gd name="connsiteX908" fmla="*/ 223838 w 371475"/>
              <a:gd name="connsiteY908" fmla="*/ 50800 h 400050"/>
              <a:gd name="connsiteX909" fmla="*/ 222250 w 371475"/>
              <a:gd name="connsiteY909" fmla="*/ 53975 h 400050"/>
              <a:gd name="connsiteX910" fmla="*/ 222250 w 371475"/>
              <a:gd name="connsiteY910" fmla="*/ 58737 h 400050"/>
              <a:gd name="connsiteX911" fmla="*/ 222250 w 371475"/>
              <a:gd name="connsiteY911" fmla="*/ 60325 h 400050"/>
              <a:gd name="connsiteX912" fmla="*/ 222250 w 371475"/>
              <a:gd name="connsiteY912" fmla="*/ 65087 h 400050"/>
              <a:gd name="connsiteX913" fmla="*/ 219075 w 371475"/>
              <a:gd name="connsiteY913" fmla="*/ 65087 h 400050"/>
              <a:gd name="connsiteX914" fmla="*/ 219075 w 371475"/>
              <a:gd name="connsiteY914" fmla="*/ 69850 h 400050"/>
              <a:gd name="connsiteX915" fmla="*/ 217488 w 371475"/>
              <a:gd name="connsiteY915" fmla="*/ 66675 h 400050"/>
              <a:gd name="connsiteX916" fmla="*/ 217488 w 371475"/>
              <a:gd name="connsiteY916" fmla="*/ 61912 h 400050"/>
              <a:gd name="connsiteX917" fmla="*/ 219075 w 371475"/>
              <a:gd name="connsiteY917" fmla="*/ 58737 h 400050"/>
              <a:gd name="connsiteX918" fmla="*/ 219075 w 371475"/>
              <a:gd name="connsiteY918" fmla="*/ 49212 h 400050"/>
              <a:gd name="connsiteX919" fmla="*/ 222250 w 371475"/>
              <a:gd name="connsiteY919" fmla="*/ 44450 h 400050"/>
              <a:gd name="connsiteX920" fmla="*/ 222250 w 371475"/>
              <a:gd name="connsiteY920" fmla="*/ 39687 h 400050"/>
              <a:gd name="connsiteX921" fmla="*/ 222250 w 371475"/>
              <a:gd name="connsiteY921" fmla="*/ 38100 h 400050"/>
              <a:gd name="connsiteX922" fmla="*/ 282575 w 371475"/>
              <a:gd name="connsiteY922" fmla="*/ 31750 h 400050"/>
              <a:gd name="connsiteX923" fmla="*/ 284163 w 371475"/>
              <a:gd name="connsiteY923" fmla="*/ 31750 h 400050"/>
              <a:gd name="connsiteX924" fmla="*/ 284163 w 371475"/>
              <a:gd name="connsiteY924" fmla="*/ 33338 h 400050"/>
              <a:gd name="connsiteX925" fmla="*/ 282575 w 371475"/>
              <a:gd name="connsiteY925" fmla="*/ 33338 h 400050"/>
              <a:gd name="connsiteX926" fmla="*/ 285750 w 371475"/>
              <a:gd name="connsiteY926" fmla="*/ 26988 h 400050"/>
              <a:gd name="connsiteX927" fmla="*/ 287338 w 371475"/>
              <a:gd name="connsiteY927" fmla="*/ 26988 h 400050"/>
              <a:gd name="connsiteX928" fmla="*/ 287338 w 371475"/>
              <a:gd name="connsiteY928" fmla="*/ 28576 h 400050"/>
              <a:gd name="connsiteX929" fmla="*/ 285750 w 371475"/>
              <a:gd name="connsiteY929" fmla="*/ 28576 h 400050"/>
              <a:gd name="connsiteX930" fmla="*/ 138113 w 371475"/>
              <a:gd name="connsiteY930" fmla="*/ 23812 h 400050"/>
              <a:gd name="connsiteX931" fmla="*/ 141288 w 371475"/>
              <a:gd name="connsiteY931" fmla="*/ 28575 h 400050"/>
              <a:gd name="connsiteX932" fmla="*/ 141288 w 371475"/>
              <a:gd name="connsiteY932" fmla="*/ 31750 h 400050"/>
              <a:gd name="connsiteX933" fmla="*/ 141288 w 371475"/>
              <a:gd name="connsiteY933" fmla="*/ 33337 h 400050"/>
              <a:gd name="connsiteX934" fmla="*/ 141288 w 371475"/>
              <a:gd name="connsiteY934" fmla="*/ 34925 h 400050"/>
              <a:gd name="connsiteX935" fmla="*/ 138113 w 371475"/>
              <a:gd name="connsiteY935" fmla="*/ 26987 h 400050"/>
              <a:gd name="connsiteX936" fmla="*/ 227013 w 371475"/>
              <a:gd name="connsiteY936" fmla="*/ 22225 h 400050"/>
              <a:gd name="connsiteX937" fmla="*/ 228600 w 371475"/>
              <a:gd name="connsiteY937" fmla="*/ 23812 h 400050"/>
              <a:gd name="connsiteX938" fmla="*/ 227013 w 371475"/>
              <a:gd name="connsiteY938" fmla="*/ 26987 h 400050"/>
              <a:gd name="connsiteX939" fmla="*/ 227013 w 371475"/>
              <a:gd name="connsiteY939" fmla="*/ 31750 h 400050"/>
              <a:gd name="connsiteX940" fmla="*/ 223838 w 371475"/>
              <a:gd name="connsiteY940" fmla="*/ 34925 h 400050"/>
              <a:gd name="connsiteX941" fmla="*/ 223838 w 371475"/>
              <a:gd name="connsiteY941" fmla="*/ 33337 h 400050"/>
              <a:gd name="connsiteX942" fmla="*/ 223838 w 371475"/>
              <a:gd name="connsiteY942" fmla="*/ 28575 h 400050"/>
              <a:gd name="connsiteX943" fmla="*/ 227013 w 371475"/>
              <a:gd name="connsiteY943" fmla="*/ 23812 h 400050"/>
              <a:gd name="connsiteX944" fmla="*/ 136525 w 371475"/>
              <a:gd name="connsiteY944" fmla="*/ 17462 h 400050"/>
              <a:gd name="connsiteX945" fmla="*/ 138113 w 371475"/>
              <a:gd name="connsiteY945" fmla="*/ 17462 h 400050"/>
              <a:gd name="connsiteX946" fmla="*/ 138113 w 371475"/>
              <a:gd name="connsiteY946" fmla="*/ 22225 h 400050"/>
              <a:gd name="connsiteX947" fmla="*/ 228600 w 371475"/>
              <a:gd name="connsiteY947" fmla="*/ 15875 h 400050"/>
              <a:gd name="connsiteX948" fmla="*/ 228600 w 371475"/>
              <a:gd name="connsiteY948" fmla="*/ 17462 h 400050"/>
              <a:gd name="connsiteX949" fmla="*/ 227013 w 371475"/>
              <a:gd name="connsiteY949" fmla="*/ 22225 h 400050"/>
              <a:gd name="connsiteX950" fmla="*/ 227013 w 371475"/>
              <a:gd name="connsiteY950" fmla="*/ 19050 h 400050"/>
              <a:gd name="connsiteX951" fmla="*/ 231775 w 371475"/>
              <a:gd name="connsiteY951" fmla="*/ 6350 h 400050"/>
              <a:gd name="connsiteX952" fmla="*/ 231775 w 371475"/>
              <a:gd name="connsiteY952" fmla="*/ 7937 h 400050"/>
              <a:gd name="connsiteX953" fmla="*/ 231775 w 371475"/>
              <a:gd name="connsiteY953" fmla="*/ 11112 h 400050"/>
              <a:gd name="connsiteX954" fmla="*/ 228600 w 371475"/>
              <a:gd name="connsiteY954" fmla="*/ 12700 h 400050"/>
              <a:gd name="connsiteX955" fmla="*/ 228600 w 371475"/>
              <a:gd name="connsiteY955" fmla="*/ 7937 h 400050"/>
              <a:gd name="connsiteX956" fmla="*/ 233363 w 371475"/>
              <a:gd name="connsiteY956" fmla="*/ 0 h 400050"/>
              <a:gd name="connsiteX957" fmla="*/ 233363 w 371475"/>
              <a:gd name="connsiteY957" fmla="*/ 1587 h 400050"/>
              <a:gd name="connsiteX958" fmla="*/ 231775 w 371475"/>
              <a:gd name="connsiteY958" fmla="*/ 6350 h 400050"/>
              <a:gd name="connsiteX959" fmla="*/ 231775 w 371475"/>
              <a:gd name="connsiteY959" fmla="*/ 3175 h 400050"/>
              <a:gd name="connsiteX960" fmla="*/ 231775 w 371475"/>
              <a:gd name="connsiteY960" fmla="*/ 1587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Lst>
            <a:rect l="l" t="t" r="r" b="b"/>
            <a:pathLst>
              <a:path w="371475" h="400050">
                <a:moveTo>
                  <a:pt x="290512" y="396875"/>
                </a:moveTo>
                <a:lnTo>
                  <a:pt x="292100" y="400050"/>
                </a:lnTo>
                <a:lnTo>
                  <a:pt x="290512" y="400050"/>
                </a:lnTo>
                <a:close/>
                <a:moveTo>
                  <a:pt x="293688" y="396081"/>
                </a:moveTo>
                <a:lnTo>
                  <a:pt x="296863" y="400050"/>
                </a:lnTo>
                <a:lnTo>
                  <a:pt x="293688" y="396875"/>
                </a:lnTo>
                <a:close/>
                <a:moveTo>
                  <a:pt x="285750" y="392113"/>
                </a:moveTo>
                <a:lnTo>
                  <a:pt x="287338" y="392113"/>
                </a:lnTo>
                <a:lnTo>
                  <a:pt x="287338" y="395288"/>
                </a:lnTo>
                <a:close/>
                <a:moveTo>
                  <a:pt x="289152" y="389844"/>
                </a:moveTo>
                <a:lnTo>
                  <a:pt x="290513" y="390525"/>
                </a:lnTo>
                <a:lnTo>
                  <a:pt x="293688" y="395287"/>
                </a:lnTo>
                <a:lnTo>
                  <a:pt x="293688" y="396081"/>
                </a:lnTo>
                <a:lnTo>
                  <a:pt x="290513" y="392112"/>
                </a:lnTo>
                <a:close/>
                <a:moveTo>
                  <a:pt x="285750" y="384175"/>
                </a:moveTo>
                <a:lnTo>
                  <a:pt x="289152" y="389844"/>
                </a:lnTo>
                <a:lnTo>
                  <a:pt x="287338" y="388937"/>
                </a:lnTo>
                <a:lnTo>
                  <a:pt x="285750" y="385762"/>
                </a:lnTo>
                <a:close/>
                <a:moveTo>
                  <a:pt x="164571" y="382588"/>
                </a:moveTo>
                <a:lnTo>
                  <a:pt x="165100" y="384175"/>
                </a:lnTo>
                <a:lnTo>
                  <a:pt x="163512" y="385763"/>
                </a:lnTo>
                <a:close/>
                <a:moveTo>
                  <a:pt x="277019" y="377827"/>
                </a:moveTo>
                <a:lnTo>
                  <a:pt x="279400" y="381001"/>
                </a:lnTo>
                <a:lnTo>
                  <a:pt x="282575" y="385763"/>
                </a:lnTo>
                <a:lnTo>
                  <a:pt x="285750" y="390526"/>
                </a:lnTo>
                <a:lnTo>
                  <a:pt x="282575" y="388938"/>
                </a:lnTo>
                <a:lnTo>
                  <a:pt x="280987" y="385763"/>
                </a:lnTo>
                <a:close/>
                <a:moveTo>
                  <a:pt x="163512" y="376237"/>
                </a:moveTo>
                <a:lnTo>
                  <a:pt x="165100" y="376237"/>
                </a:lnTo>
                <a:lnTo>
                  <a:pt x="165100" y="379412"/>
                </a:lnTo>
                <a:lnTo>
                  <a:pt x="165100" y="381000"/>
                </a:lnTo>
                <a:lnTo>
                  <a:pt x="164571" y="382588"/>
                </a:lnTo>
                <a:lnTo>
                  <a:pt x="163512" y="379412"/>
                </a:lnTo>
                <a:close/>
                <a:moveTo>
                  <a:pt x="203200" y="374650"/>
                </a:moveTo>
                <a:lnTo>
                  <a:pt x="206375" y="376238"/>
                </a:lnTo>
                <a:lnTo>
                  <a:pt x="203200" y="376238"/>
                </a:lnTo>
                <a:close/>
                <a:moveTo>
                  <a:pt x="271462" y="369888"/>
                </a:moveTo>
                <a:lnTo>
                  <a:pt x="276225" y="376238"/>
                </a:lnTo>
                <a:lnTo>
                  <a:pt x="277019" y="377827"/>
                </a:lnTo>
                <a:lnTo>
                  <a:pt x="274637" y="374650"/>
                </a:lnTo>
                <a:close/>
                <a:moveTo>
                  <a:pt x="242887" y="368300"/>
                </a:moveTo>
                <a:lnTo>
                  <a:pt x="244475" y="368300"/>
                </a:lnTo>
                <a:lnTo>
                  <a:pt x="244475" y="369888"/>
                </a:lnTo>
                <a:lnTo>
                  <a:pt x="242887" y="369888"/>
                </a:lnTo>
                <a:close/>
                <a:moveTo>
                  <a:pt x="200025" y="368300"/>
                </a:moveTo>
                <a:lnTo>
                  <a:pt x="201613" y="369887"/>
                </a:lnTo>
                <a:lnTo>
                  <a:pt x="201613" y="373063"/>
                </a:lnTo>
                <a:lnTo>
                  <a:pt x="200025" y="373063"/>
                </a:lnTo>
                <a:lnTo>
                  <a:pt x="196850" y="369887"/>
                </a:lnTo>
                <a:lnTo>
                  <a:pt x="200025" y="369887"/>
                </a:lnTo>
                <a:close/>
                <a:moveTo>
                  <a:pt x="195262" y="365125"/>
                </a:moveTo>
                <a:lnTo>
                  <a:pt x="196850" y="365125"/>
                </a:lnTo>
                <a:lnTo>
                  <a:pt x="196850" y="368300"/>
                </a:lnTo>
                <a:lnTo>
                  <a:pt x="195262" y="368300"/>
                </a:lnTo>
                <a:close/>
                <a:moveTo>
                  <a:pt x="239184" y="363538"/>
                </a:moveTo>
                <a:lnTo>
                  <a:pt x="239713" y="363538"/>
                </a:lnTo>
                <a:lnTo>
                  <a:pt x="239713" y="365126"/>
                </a:lnTo>
                <a:close/>
                <a:moveTo>
                  <a:pt x="269875" y="360363"/>
                </a:moveTo>
                <a:lnTo>
                  <a:pt x="274638" y="363538"/>
                </a:lnTo>
                <a:lnTo>
                  <a:pt x="271463" y="363538"/>
                </a:lnTo>
                <a:close/>
                <a:moveTo>
                  <a:pt x="266700" y="360363"/>
                </a:moveTo>
                <a:lnTo>
                  <a:pt x="269875" y="363538"/>
                </a:lnTo>
                <a:lnTo>
                  <a:pt x="266700" y="363538"/>
                </a:lnTo>
                <a:close/>
                <a:moveTo>
                  <a:pt x="238125" y="360363"/>
                </a:moveTo>
                <a:lnTo>
                  <a:pt x="239184" y="363538"/>
                </a:lnTo>
                <a:lnTo>
                  <a:pt x="238125" y="363538"/>
                </a:lnTo>
                <a:close/>
                <a:moveTo>
                  <a:pt x="46037" y="360362"/>
                </a:moveTo>
                <a:lnTo>
                  <a:pt x="47625" y="360362"/>
                </a:lnTo>
                <a:lnTo>
                  <a:pt x="47625" y="363538"/>
                </a:lnTo>
                <a:lnTo>
                  <a:pt x="46037" y="363538"/>
                </a:lnTo>
                <a:close/>
                <a:moveTo>
                  <a:pt x="274638" y="354013"/>
                </a:moveTo>
                <a:lnTo>
                  <a:pt x="276225" y="358775"/>
                </a:lnTo>
                <a:lnTo>
                  <a:pt x="274638" y="357188"/>
                </a:lnTo>
                <a:close/>
                <a:moveTo>
                  <a:pt x="266700" y="354013"/>
                </a:moveTo>
                <a:lnTo>
                  <a:pt x="269875" y="357188"/>
                </a:lnTo>
                <a:lnTo>
                  <a:pt x="269875" y="358775"/>
                </a:lnTo>
                <a:lnTo>
                  <a:pt x="266700" y="357188"/>
                </a:lnTo>
                <a:close/>
                <a:moveTo>
                  <a:pt x="250825" y="354013"/>
                </a:moveTo>
                <a:lnTo>
                  <a:pt x="254000" y="354013"/>
                </a:lnTo>
                <a:lnTo>
                  <a:pt x="255588" y="357188"/>
                </a:lnTo>
                <a:lnTo>
                  <a:pt x="255588" y="358775"/>
                </a:lnTo>
                <a:lnTo>
                  <a:pt x="258763" y="360363"/>
                </a:lnTo>
                <a:lnTo>
                  <a:pt x="260350" y="365125"/>
                </a:lnTo>
                <a:lnTo>
                  <a:pt x="263525" y="368300"/>
                </a:lnTo>
                <a:lnTo>
                  <a:pt x="260350" y="368300"/>
                </a:lnTo>
                <a:lnTo>
                  <a:pt x="258763" y="365125"/>
                </a:lnTo>
                <a:lnTo>
                  <a:pt x="255588" y="363538"/>
                </a:lnTo>
                <a:lnTo>
                  <a:pt x="254000" y="358775"/>
                </a:lnTo>
                <a:close/>
                <a:moveTo>
                  <a:pt x="265113" y="351632"/>
                </a:moveTo>
                <a:lnTo>
                  <a:pt x="266700" y="354013"/>
                </a:lnTo>
                <a:lnTo>
                  <a:pt x="265113" y="352425"/>
                </a:lnTo>
                <a:close/>
                <a:moveTo>
                  <a:pt x="263525" y="347663"/>
                </a:moveTo>
                <a:lnTo>
                  <a:pt x="265113" y="349250"/>
                </a:lnTo>
                <a:lnTo>
                  <a:pt x="265113" y="351632"/>
                </a:lnTo>
                <a:lnTo>
                  <a:pt x="263525" y="349250"/>
                </a:lnTo>
                <a:close/>
                <a:moveTo>
                  <a:pt x="82550" y="344488"/>
                </a:moveTo>
                <a:lnTo>
                  <a:pt x="82550" y="346075"/>
                </a:lnTo>
                <a:lnTo>
                  <a:pt x="79375" y="347663"/>
                </a:lnTo>
                <a:close/>
                <a:moveTo>
                  <a:pt x="69850" y="341313"/>
                </a:moveTo>
                <a:lnTo>
                  <a:pt x="69850" y="342900"/>
                </a:lnTo>
                <a:lnTo>
                  <a:pt x="68262" y="346076"/>
                </a:lnTo>
                <a:lnTo>
                  <a:pt x="66675" y="349251"/>
                </a:lnTo>
                <a:lnTo>
                  <a:pt x="66675" y="347663"/>
                </a:lnTo>
                <a:lnTo>
                  <a:pt x="66675" y="346076"/>
                </a:lnTo>
                <a:lnTo>
                  <a:pt x="68262" y="342900"/>
                </a:lnTo>
                <a:close/>
                <a:moveTo>
                  <a:pt x="47625" y="338138"/>
                </a:moveTo>
                <a:lnTo>
                  <a:pt x="49213" y="338138"/>
                </a:lnTo>
                <a:lnTo>
                  <a:pt x="49213" y="341313"/>
                </a:lnTo>
                <a:lnTo>
                  <a:pt x="47625" y="341313"/>
                </a:lnTo>
                <a:close/>
                <a:moveTo>
                  <a:pt x="271462" y="338137"/>
                </a:moveTo>
                <a:lnTo>
                  <a:pt x="274638" y="338137"/>
                </a:lnTo>
                <a:lnTo>
                  <a:pt x="274638" y="341312"/>
                </a:lnTo>
                <a:lnTo>
                  <a:pt x="274638" y="342900"/>
                </a:lnTo>
                <a:lnTo>
                  <a:pt x="274638" y="346075"/>
                </a:lnTo>
                <a:lnTo>
                  <a:pt x="271462" y="346075"/>
                </a:lnTo>
                <a:lnTo>
                  <a:pt x="269875" y="346075"/>
                </a:lnTo>
                <a:lnTo>
                  <a:pt x="269875" y="342900"/>
                </a:lnTo>
                <a:lnTo>
                  <a:pt x="271462" y="342900"/>
                </a:lnTo>
                <a:lnTo>
                  <a:pt x="269875" y="341312"/>
                </a:lnTo>
                <a:lnTo>
                  <a:pt x="271462" y="341312"/>
                </a:lnTo>
                <a:close/>
                <a:moveTo>
                  <a:pt x="279400" y="336550"/>
                </a:moveTo>
                <a:lnTo>
                  <a:pt x="280988" y="336550"/>
                </a:lnTo>
                <a:lnTo>
                  <a:pt x="280988" y="338138"/>
                </a:lnTo>
                <a:close/>
                <a:moveTo>
                  <a:pt x="266700" y="330200"/>
                </a:moveTo>
                <a:lnTo>
                  <a:pt x="269875" y="331787"/>
                </a:lnTo>
                <a:lnTo>
                  <a:pt x="271462" y="331787"/>
                </a:lnTo>
                <a:lnTo>
                  <a:pt x="274638" y="333375"/>
                </a:lnTo>
                <a:lnTo>
                  <a:pt x="274638" y="331788"/>
                </a:lnTo>
                <a:lnTo>
                  <a:pt x="276225" y="336550"/>
                </a:lnTo>
                <a:lnTo>
                  <a:pt x="276225" y="338137"/>
                </a:lnTo>
                <a:lnTo>
                  <a:pt x="274638" y="338137"/>
                </a:lnTo>
                <a:lnTo>
                  <a:pt x="274638" y="336550"/>
                </a:lnTo>
                <a:lnTo>
                  <a:pt x="269875" y="333375"/>
                </a:lnTo>
                <a:lnTo>
                  <a:pt x="266700" y="331787"/>
                </a:lnTo>
                <a:close/>
                <a:moveTo>
                  <a:pt x="280987" y="288925"/>
                </a:moveTo>
                <a:lnTo>
                  <a:pt x="282574" y="288925"/>
                </a:lnTo>
                <a:lnTo>
                  <a:pt x="285750" y="288925"/>
                </a:lnTo>
                <a:lnTo>
                  <a:pt x="285750" y="290512"/>
                </a:lnTo>
                <a:lnTo>
                  <a:pt x="287337" y="293687"/>
                </a:lnTo>
                <a:lnTo>
                  <a:pt x="287337" y="295275"/>
                </a:lnTo>
                <a:lnTo>
                  <a:pt x="287337" y="298450"/>
                </a:lnTo>
                <a:lnTo>
                  <a:pt x="287337" y="300038"/>
                </a:lnTo>
                <a:lnTo>
                  <a:pt x="285750" y="300038"/>
                </a:lnTo>
                <a:lnTo>
                  <a:pt x="282574" y="301625"/>
                </a:lnTo>
                <a:lnTo>
                  <a:pt x="282574" y="304800"/>
                </a:lnTo>
                <a:lnTo>
                  <a:pt x="280987" y="306388"/>
                </a:lnTo>
                <a:lnTo>
                  <a:pt x="279400" y="306388"/>
                </a:lnTo>
                <a:lnTo>
                  <a:pt x="276224" y="306388"/>
                </a:lnTo>
                <a:lnTo>
                  <a:pt x="274637" y="309563"/>
                </a:lnTo>
                <a:lnTo>
                  <a:pt x="274637" y="300038"/>
                </a:lnTo>
                <a:lnTo>
                  <a:pt x="274637" y="298450"/>
                </a:lnTo>
                <a:lnTo>
                  <a:pt x="276224" y="295275"/>
                </a:lnTo>
                <a:lnTo>
                  <a:pt x="279400" y="293687"/>
                </a:lnTo>
                <a:lnTo>
                  <a:pt x="279400" y="290512"/>
                </a:lnTo>
                <a:lnTo>
                  <a:pt x="280987" y="290512"/>
                </a:lnTo>
                <a:close/>
                <a:moveTo>
                  <a:pt x="368300" y="241300"/>
                </a:moveTo>
                <a:lnTo>
                  <a:pt x="371475" y="241300"/>
                </a:lnTo>
                <a:lnTo>
                  <a:pt x="371475" y="242888"/>
                </a:lnTo>
                <a:lnTo>
                  <a:pt x="368300" y="242888"/>
                </a:lnTo>
                <a:close/>
                <a:moveTo>
                  <a:pt x="360364" y="227015"/>
                </a:moveTo>
                <a:lnTo>
                  <a:pt x="361950" y="230188"/>
                </a:lnTo>
                <a:lnTo>
                  <a:pt x="366713" y="239713"/>
                </a:lnTo>
                <a:lnTo>
                  <a:pt x="366713" y="241300"/>
                </a:lnTo>
                <a:lnTo>
                  <a:pt x="365126" y="241300"/>
                </a:lnTo>
                <a:lnTo>
                  <a:pt x="365126" y="239713"/>
                </a:lnTo>
                <a:lnTo>
                  <a:pt x="361950" y="239713"/>
                </a:lnTo>
                <a:lnTo>
                  <a:pt x="360363" y="239713"/>
                </a:lnTo>
                <a:lnTo>
                  <a:pt x="361950" y="236538"/>
                </a:lnTo>
                <a:lnTo>
                  <a:pt x="360363" y="236538"/>
                </a:lnTo>
                <a:lnTo>
                  <a:pt x="361950" y="234950"/>
                </a:lnTo>
                <a:lnTo>
                  <a:pt x="361950" y="231775"/>
                </a:lnTo>
                <a:close/>
                <a:moveTo>
                  <a:pt x="359569" y="225425"/>
                </a:moveTo>
                <a:lnTo>
                  <a:pt x="360363" y="225425"/>
                </a:lnTo>
                <a:lnTo>
                  <a:pt x="360363" y="227013"/>
                </a:lnTo>
                <a:close/>
                <a:moveTo>
                  <a:pt x="361950" y="215900"/>
                </a:moveTo>
                <a:lnTo>
                  <a:pt x="365126" y="215900"/>
                </a:lnTo>
                <a:lnTo>
                  <a:pt x="361950" y="219075"/>
                </a:lnTo>
                <a:lnTo>
                  <a:pt x="360363" y="219075"/>
                </a:lnTo>
                <a:close/>
                <a:moveTo>
                  <a:pt x="334962" y="196850"/>
                </a:moveTo>
                <a:lnTo>
                  <a:pt x="339725" y="198438"/>
                </a:lnTo>
                <a:lnTo>
                  <a:pt x="338137" y="198438"/>
                </a:lnTo>
                <a:close/>
                <a:moveTo>
                  <a:pt x="330200" y="193675"/>
                </a:moveTo>
                <a:lnTo>
                  <a:pt x="334962" y="196850"/>
                </a:lnTo>
                <a:lnTo>
                  <a:pt x="333375" y="196850"/>
                </a:lnTo>
                <a:close/>
                <a:moveTo>
                  <a:pt x="322262" y="192088"/>
                </a:moveTo>
                <a:lnTo>
                  <a:pt x="323850" y="192088"/>
                </a:lnTo>
                <a:lnTo>
                  <a:pt x="328612" y="193675"/>
                </a:lnTo>
                <a:lnTo>
                  <a:pt x="325437" y="193675"/>
                </a:lnTo>
                <a:lnTo>
                  <a:pt x="323850" y="193675"/>
                </a:lnTo>
                <a:close/>
                <a:moveTo>
                  <a:pt x="3175" y="192088"/>
                </a:moveTo>
                <a:lnTo>
                  <a:pt x="4763" y="192088"/>
                </a:lnTo>
                <a:lnTo>
                  <a:pt x="7938" y="193675"/>
                </a:lnTo>
                <a:lnTo>
                  <a:pt x="9525" y="192088"/>
                </a:lnTo>
                <a:lnTo>
                  <a:pt x="9525" y="193675"/>
                </a:lnTo>
                <a:lnTo>
                  <a:pt x="11113" y="193675"/>
                </a:lnTo>
                <a:lnTo>
                  <a:pt x="14288" y="193675"/>
                </a:lnTo>
                <a:lnTo>
                  <a:pt x="15875" y="193675"/>
                </a:lnTo>
                <a:lnTo>
                  <a:pt x="20638" y="193675"/>
                </a:lnTo>
                <a:lnTo>
                  <a:pt x="25400" y="193675"/>
                </a:lnTo>
                <a:lnTo>
                  <a:pt x="26988" y="193675"/>
                </a:lnTo>
                <a:lnTo>
                  <a:pt x="26988" y="196850"/>
                </a:lnTo>
                <a:lnTo>
                  <a:pt x="25400" y="196850"/>
                </a:lnTo>
                <a:lnTo>
                  <a:pt x="23813" y="198438"/>
                </a:lnTo>
                <a:lnTo>
                  <a:pt x="20638" y="198438"/>
                </a:lnTo>
                <a:lnTo>
                  <a:pt x="20638" y="200025"/>
                </a:lnTo>
                <a:lnTo>
                  <a:pt x="20638" y="203200"/>
                </a:lnTo>
                <a:lnTo>
                  <a:pt x="19050" y="203200"/>
                </a:lnTo>
                <a:lnTo>
                  <a:pt x="15875" y="203200"/>
                </a:lnTo>
                <a:lnTo>
                  <a:pt x="14288" y="204788"/>
                </a:lnTo>
                <a:lnTo>
                  <a:pt x="11113" y="204788"/>
                </a:lnTo>
                <a:lnTo>
                  <a:pt x="7938" y="204788"/>
                </a:lnTo>
                <a:lnTo>
                  <a:pt x="4763" y="207963"/>
                </a:lnTo>
                <a:lnTo>
                  <a:pt x="3175" y="207963"/>
                </a:lnTo>
                <a:lnTo>
                  <a:pt x="0" y="207963"/>
                </a:lnTo>
                <a:lnTo>
                  <a:pt x="0" y="204788"/>
                </a:lnTo>
                <a:lnTo>
                  <a:pt x="0" y="203200"/>
                </a:lnTo>
                <a:lnTo>
                  <a:pt x="0" y="198438"/>
                </a:lnTo>
                <a:lnTo>
                  <a:pt x="0" y="196850"/>
                </a:lnTo>
                <a:lnTo>
                  <a:pt x="0" y="193675"/>
                </a:lnTo>
                <a:lnTo>
                  <a:pt x="3175" y="193675"/>
                </a:lnTo>
                <a:close/>
                <a:moveTo>
                  <a:pt x="9525" y="180976"/>
                </a:moveTo>
                <a:lnTo>
                  <a:pt x="11112" y="180976"/>
                </a:lnTo>
                <a:lnTo>
                  <a:pt x="14288" y="180976"/>
                </a:lnTo>
                <a:lnTo>
                  <a:pt x="15875" y="182563"/>
                </a:lnTo>
                <a:lnTo>
                  <a:pt x="19050" y="184151"/>
                </a:lnTo>
                <a:lnTo>
                  <a:pt x="15875" y="184151"/>
                </a:lnTo>
                <a:lnTo>
                  <a:pt x="14288" y="184151"/>
                </a:lnTo>
                <a:lnTo>
                  <a:pt x="11112" y="182563"/>
                </a:lnTo>
                <a:close/>
                <a:moveTo>
                  <a:pt x="4762" y="177800"/>
                </a:moveTo>
                <a:lnTo>
                  <a:pt x="7938" y="177800"/>
                </a:lnTo>
                <a:lnTo>
                  <a:pt x="9525" y="180976"/>
                </a:lnTo>
                <a:lnTo>
                  <a:pt x="7938" y="180976"/>
                </a:lnTo>
                <a:lnTo>
                  <a:pt x="4762" y="180976"/>
                </a:lnTo>
                <a:close/>
                <a:moveTo>
                  <a:pt x="0" y="176213"/>
                </a:moveTo>
                <a:lnTo>
                  <a:pt x="3175" y="177800"/>
                </a:lnTo>
                <a:lnTo>
                  <a:pt x="0" y="177800"/>
                </a:lnTo>
                <a:close/>
                <a:moveTo>
                  <a:pt x="319088" y="173037"/>
                </a:moveTo>
                <a:lnTo>
                  <a:pt x="322263" y="173037"/>
                </a:lnTo>
                <a:lnTo>
                  <a:pt x="322263" y="176212"/>
                </a:lnTo>
                <a:lnTo>
                  <a:pt x="319088" y="176212"/>
                </a:lnTo>
                <a:close/>
                <a:moveTo>
                  <a:pt x="317500" y="173037"/>
                </a:moveTo>
                <a:lnTo>
                  <a:pt x="319088" y="173037"/>
                </a:lnTo>
                <a:lnTo>
                  <a:pt x="317500" y="176212"/>
                </a:lnTo>
                <a:close/>
                <a:moveTo>
                  <a:pt x="73025" y="139700"/>
                </a:moveTo>
                <a:lnTo>
                  <a:pt x="74613" y="139700"/>
                </a:lnTo>
                <a:lnTo>
                  <a:pt x="74613" y="141287"/>
                </a:lnTo>
                <a:close/>
                <a:moveTo>
                  <a:pt x="69850" y="136525"/>
                </a:moveTo>
                <a:lnTo>
                  <a:pt x="73025" y="139700"/>
                </a:lnTo>
                <a:lnTo>
                  <a:pt x="69850" y="139700"/>
                </a:lnTo>
                <a:close/>
                <a:moveTo>
                  <a:pt x="66675" y="114300"/>
                </a:moveTo>
                <a:lnTo>
                  <a:pt x="68263" y="119062"/>
                </a:lnTo>
                <a:lnTo>
                  <a:pt x="66675" y="117475"/>
                </a:lnTo>
                <a:close/>
                <a:moveTo>
                  <a:pt x="58738" y="107950"/>
                </a:moveTo>
                <a:lnTo>
                  <a:pt x="61913" y="109537"/>
                </a:lnTo>
                <a:lnTo>
                  <a:pt x="63500" y="109537"/>
                </a:lnTo>
                <a:lnTo>
                  <a:pt x="63500" y="112712"/>
                </a:lnTo>
                <a:lnTo>
                  <a:pt x="66675" y="114300"/>
                </a:lnTo>
                <a:lnTo>
                  <a:pt x="63500" y="114300"/>
                </a:lnTo>
                <a:lnTo>
                  <a:pt x="61913" y="112712"/>
                </a:lnTo>
                <a:close/>
                <a:moveTo>
                  <a:pt x="57150" y="106362"/>
                </a:moveTo>
                <a:lnTo>
                  <a:pt x="58738" y="107950"/>
                </a:lnTo>
                <a:lnTo>
                  <a:pt x="57150" y="107950"/>
                </a:lnTo>
                <a:close/>
                <a:moveTo>
                  <a:pt x="258762" y="85725"/>
                </a:moveTo>
                <a:lnTo>
                  <a:pt x="258762" y="87313"/>
                </a:lnTo>
                <a:lnTo>
                  <a:pt x="255587" y="90488"/>
                </a:lnTo>
                <a:close/>
                <a:moveTo>
                  <a:pt x="260350" y="80963"/>
                </a:moveTo>
                <a:lnTo>
                  <a:pt x="263525" y="80963"/>
                </a:lnTo>
                <a:lnTo>
                  <a:pt x="260350" y="82550"/>
                </a:lnTo>
                <a:lnTo>
                  <a:pt x="258762" y="85725"/>
                </a:lnTo>
                <a:lnTo>
                  <a:pt x="258762" y="82550"/>
                </a:lnTo>
                <a:close/>
                <a:moveTo>
                  <a:pt x="117475" y="74613"/>
                </a:moveTo>
                <a:lnTo>
                  <a:pt x="120650" y="74613"/>
                </a:lnTo>
                <a:lnTo>
                  <a:pt x="120650" y="76201"/>
                </a:lnTo>
                <a:lnTo>
                  <a:pt x="117475" y="76201"/>
                </a:lnTo>
                <a:close/>
                <a:moveTo>
                  <a:pt x="217488" y="69850"/>
                </a:moveTo>
                <a:lnTo>
                  <a:pt x="219075" y="69850"/>
                </a:lnTo>
                <a:lnTo>
                  <a:pt x="219075" y="74612"/>
                </a:lnTo>
                <a:lnTo>
                  <a:pt x="219075" y="82550"/>
                </a:lnTo>
                <a:lnTo>
                  <a:pt x="217488" y="82550"/>
                </a:lnTo>
                <a:lnTo>
                  <a:pt x="217488" y="80962"/>
                </a:lnTo>
                <a:lnTo>
                  <a:pt x="215900" y="80962"/>
                </a:lnTo>
                <a:lnTo>
                  <a:pt x="215900" y="77787"/>
                </a:lnTo>
                <a:lnTo>
                  <a:pt x="215900" y="76200"/>
                </a:lnTo>
                <a:lnTo>
                  <a:pt x="215900" y="74612"/>
                </a:lnTo>
                <a:lnTo>
                  <a:pt x="215900" y="71437"/>
                </a:lnTo>
                <a:lnTo>
                  <a:pt x="217488" y="71437"/>
                </a:lnTo>
                <a:close/>
                <a:moveTo>
                  <a:pt x="179387" y="66675"/>
                </a:moveTo>
                <a:lnTo>
                  <a:pt x="180975" y="74613"/>
                </a:lnTo>
                <a:lnTo>
                  <a:pt x="179387" y="74613"/>
                </a:lnTo>
                <a:close/>
                <a:moveTo>
                  <a:pt x="141288" y="49212"/>
                </a:moveTo>
                <a:lnTo>
                  <a:pt x="142875" y="50800"/>
                </a:lnTo>
                <a:lnTo>
                  <a:pt x="142875" y="53975"/>
                </a:lnTo>
                <a:lnTo>
                  <a:pt x="147638" y="55562"/>
                </a:lnTo>
                <a:lnTo>
                  <a:pt x="147638" y="60325"/>
                </a:lnTo>
                <a:lnTo>
                  <a:pt x="149225" y="61912"/>
                </a:lnTo>
                <a:lnTo>
                  <a:pt x="149225" y="65087"/>
                </a:lnTo>
                <a:lnTo>
                  <a:pt x="149225" y="66675"/>
                </a:lnTo>
                <a:lnTo>
                  <a:pt x="152400" y="66675"/>
                </a:lnTo>
                <a:lnTo>
                  <a:pt x="153988" y="69850"/>
                </a:lnTo>
                <a:lnTo>
                  <a:pt x="153988" y="71437"/>
                </a:lnTo>
                <a:lnTo>
                  <a:pt x="153988" y="76200"/>
                </a:lnTo>
                <a:lnTo>
                  <a:pt x="157163" y="77787"/>
                </a:lnTo>
                <a:lnTo>
                  <a:pt x="158750" y="76200"/>
                </a:lnTo>
                <a:lnTo>
                  <a:pt x="160338" y="74612"/>
                </a:lnTo>
                <a:lnTo>
                  <a:pt x="160338" y="76200"/>
                </a:lnTo>
                <a:lnTo>
                  <a:pt x="158750" y="77787"/>
                </a:lnTo>
                <a:lnTo>
                  <a:pt x="157163" y="80962"/>
                </a:lnTo>
                <a:lnTo>
                  <a:pt x="157163" y="82550"/>
                </a:lnTo>
                <a:lnTo>
                  <a:pt x="158750" y="85725"/>
                </a:lnTo>
                <a:lnTo>
                  <a:pt x="158750" y="87312"/>
                </a:lnTo>
                <a:lnTo>
                  <a:pt x="158750" y="90487"/>
                </a:lnTo>
                <a:lnTo>
                  <a:pt x="160338" y="90487"/>
                </a:lnTo>
                <a:lnTo>
                  <a:pt x="163513" y="87312"/>
                </a:lnTo>
                <a:lnTo>
                  <a:pt x="168275" y="85725"/>
                </a:lnTo>
                <a:lnTo>
                  <a:pt x="169863" y="85725"/>
                </a:lnTo>
                <a:lnTo>
                  <a:pt x="173038" y="85725"/>
                </a:lnTo>
                <a:lnTo>
                  <a:pt x="174625" y="85725"/>
                </a:lnTo>
                <a:lnTo>
                  <a:pt x="176213" y="87312"/>
                </a:lnTo>
                <a:lnTo>
                  <a:pt x="179388" y="90487"/>
                </a:lnTo>
                <a:lnTo>
                  <a:pt x="180975" y="90487"/>
                </a:lnTo>
                <a:lnTo>
                  <a:pt x="184150" y="87312"/>
                </a:lnTo>
                <a:lnTo>
                  <a:pt x="184150" y="85725"/>
                </a:lnTo>
                <a:lnTo>
                  <a:pt x="184150" y="82550"/>
                </a:lnTo>
                <a:lnTo>
                  <a:pt x="184150" y="80962"/>
                </a:lnTo>
                <a:lnTo>
                  <a:pt x="185738" y="77787"/>
                </a:lnTo>
                <a:lnTo>
                  <a:pt x="185738" y="76200"/>
                </a:lnTo>
                <a:lnTo>
                  <a:pt x="190500" y="76200"/>
                </a:lnTo>
                <a:lnTo>
                  <a:pt x="192088" y="77787"/>
                </a:lnTo>
                <a:lnTo>
                  <a:pt x="196850" y="77787"/>
                </a:lnTo>
                <a:lnTo>
                  <a:pt x="201613" y="80962"/>
                </a:lnTo>
                <a:lnTo>
                  <a:pt x="203200" y="80962"/>
                </a:lnTo>
                <a:lnTo>
                  <a:pt x="206375" y="80962"/>
                </a:lnTo>
                <a:lnTo>
                  <a:pt x="207963" y="80962"/>
                </a:lnTo>
                <a:lnTo>
                  <a:pt x="211138" y="80962"/>
                </a:lnTo>
                <a:lnTo>
                  <a:pt x="211138" y="77787"/>
                </a:lnTo>
                <a:lnTo>
                  <a:pt x="212725" y="77787"/>
                </a:lnTo>
                <a:lnTo>
                  <a:pt x="212725" y="82550"/>
                </a:lnTo>
                <a:lnTo>
                  <a:pt x="215900" y="82550"/>
                </a:lnTo>
                <a:lnTo>
                  <a:pt x="217488" y="85725"/>
                </a:lnTo>
                <a:lnTo>
                  <a:pt x="219075" y="85725"/>
                </a:lnTo>
                <a:lnTo>
                  <a:pt x="222250" y="87312"/>
                </a:lnTo>
                <a:lnTo>
                  <a:pt x="223838" y="90487"/>
                </a:lnTo>
                <a:lnTo>
                  <a:pt x="227013" y="92075"/>
                </a:lnTo>
                <a:lnTo>
                  <a:pt x="228600" y="92075"/>
                </a:lnTo>
                <a:lnTo>
                  <a:pt x="231775" y="93662"/>
                </a:lnTo>
                <a:lnTo>
                  <a:pt x="234950" y="96837"/>
                </a:lnTo>
                <a:lnTo>
                  <a:pt x="238125" y="96837"/>
                </a:lnTo>
                <a:lnTo>
                  <a:pt x="238125" y="98425"/>
                </a:lnTo>
                <a:lnTo>
                  <a:pt x="242888" y="101600"/>
                </a:lnTo>
                <a:lnTo>
                  <a:pt x="244475" y="101600"/>
                </a:lnTo>
                <a:lnTo>
                  <a:pt x="247650" y="101600"/>
                </a:lnTo>
                <a:lnTo>
                  <a:pt x="249238" y="101600"/>
                </a:lnTo>
                <a:lnTo>
                  <a:pt x="249238" y="103187"/>
                </a:lnTo>
                <a:lnTo>
                  <a:pt x="250825" y="103187"/>
                </a:lnTo>
                <a:lnTo>
                  <a:pt x="250825" y="106362"/>
                </a:lnTo>
                <a:lnTo>
                  <a:pt x="254000" y="106362"/>
                </a:lnTo>
                <a:lnTo>
                  <a:pt x="254000" y="107950"/>
                </a:lnTo>
                <a:lnTo>
                  <a:pt x="255588" y="107950"/>
                </a:lnTo>
                <a:lnTo>
                  <a:pt x="260350" y="107950"/>
                </a:lnTo>
                <a:lnTo>
                  <a:pt x="263525" y="107950"/>
                </a:lnTo>
                <a:lnTo>
                  <a:pt x="265113" y="107950"/>
                </a:lnTo>
                <a:lnTo>
                  <a:pt x="266700" y="109537"/>
                </a:lnTo>
                <a:lnTo>
                  <a:pt x="271463" y="114300"/>
                </a:lnTo>
                <a:lnTo>
                  <a:pt x="274638" y="117475"/>
                </a:lnTo>
                <a:lnTo>
                  <a:pt x="274638" y="119062"/>
                </a:lnTo>
                <a:lnTo>
                  <a:pt x="276225" y="122237"/>
                </a:lnTo>
                <a:lnTo>
                  <a:pt x="279400" y="123825"/>
                </a:lnTo>
                <a:lnTo>
                  <a:pt x="280988" y="125412"/>
                </a:lnTo>
                <a:lnTo>
                  <a:pt x="282575" y="125412"/>
                </a:lnTo>
                <a:lnTo>
                  <a:pt x="285750" y="125412"/>
                </a:lnTo>
                <a:lnTo>
                  <a:pt x="285750" y="128587"/>
                </a:lnTo>
                <a:lnTo>
                  <a:pt x="287338" y="128587"/>
                </a:lnTo>
                <a:lnTo>
                  <a:pt x="290513" y="128587"/>
                </a:lnTo>
                <a:lnTo>
                  <a:pt x="290513" y="130175"/>
                </a:lnTo>
                <a:lnTo>
                  <a:pt x="292100" y="130175"/>
                </a:lnTo>
                <a:lnTo>
                  <a:pt x="292100" y="133350"/>
                </a:lnTo>
                <a:lnTo>
                  <a:pt x="293688" y="134937"/>
                </a:lnTo>
                <a:lnTo>
                  <a:pt x="296863" y="136525"/>
                </a:lnTo>
                <a:lnTo>
                  <a:pt x="296863" y="139700"/>
                </a:lnTo>
                <a:lnTo>
                  <a:pt x="298450" y="139700"/>
                </a:lnTo>
                <a:lnTo>
                  <a:pt x="296863" y="141287"/>
                </a:lnTo>
                <a:lnTo>
                  <a:pt x="298450" y="144462"/>
                </a:lnTo>
                <a:lnTo>
                  <a:pt x="298450" y="146050"/>
                </a:lnTo>
                <a:lnTo>
                  <a:pt x="301625" y="149225"/>
                </a:lnTo>
                <a:lnTo>
                  <a:pt x="301625" y="150812"/>
                </a:lnTo>
                <a:lnTo>
                  <a:pt x="303213" y="155575"/>
                </a:lnTo>
                <a:lnTo>
                  <a:pt x="303213" y="160337"/>
                </a:lnTo>
                <a:lnTo>
                  <a:pt x="306388" y="161925"/>
                </a:lnTo>
                <a:lnTo>
                  <a:pt x="306388" y="165100"/>
                </a:lnTo>
                <a:lnTo>
                  <a:pt x="306388" y="166687"/>
                </a:lnTo>
                <a:lnTo>
                  <a:pt x="306388" y="168275"/>
                </a:lnTo>
                <a:lnTo>
                  <a:pt x="306388" y="171450"/>
                </a:lnTo>
                <a:lnTo>
                  <a:pt x="303213" y="171450"/>
                </a:lnTo>
                <a:lnTo>
                  <a:pt x="303213" y="173037"/>
                </a:lnTo>
                <a:lnTo>
                  <a:pt x="303213" y="176212"/>
                </a:lnTo>
                <a:lnTo>
                  <a:pt x="306388" y="177800"/>
                </a:lnTo>
                <a:lnTo>
                  <a:pt x="307975" y="177800"/>
                </a:lnTo>
                <a:lnTo>
                  <a:pt x="309563" y="176212"/>
                </a:lnTo>
                <a:lnTo>
                  <a:pt x="312738" y="176212"/>
                </a:lnTo>
                <a:lnTo>
                  <a:pt x="314325" y="176212"/>
                </a:lnTo>
                <a:lnTo>
                  <a:pt x="312738" y="177800"/>
                </a:lnTo>
                <a:lnTo>
                  <a:pt x="309563" y="177800"/>
                </a:lnTo>
                <a:lnTo>
                  <a:pt x="307975" y="180975"/>
                </a:lnTo>
                <a:lnTo>
                  <a:pt x="307975" y="182563"/>
                </a:lnTo>
                <a:lnTo>
                  <a:pt x="309563" y="182563"/>
                </a:lnTo>
                <a:lnTo>
                  <a:pt x="309563" y="184150"/>
                </a:lnTo>
                <a:lnTo>
                  <a:pt x="312738" y="184150"/>
                </a:lnTo>
                <a:lnTo>
                  <a:pt x="314325" y="188913"/>
                </a:lnTo>
                <a:lnTo>
                  <a:pt x="314325" y="192088"/>
                </a:lnTo>
                <a:lnTo>
                  <a:pt x="317500" y="193675"/>
                </a:lnTo>
                <a:lnTo>
                  <a:pt x="322263" y="193675"/>
                </a:lnTo>
                <a:lnTo>
                  <a:pt x="323850" y="196850"/>
                </a:lnTo>
                <a:lnTo>
                  <a:pt x="325438" y="196850"/>
                </a:lnTo>
                <a:lnTo>
                  <a:pt x="325438" y="198438"/>
                </a:lnTo>
                <a:lnTo>
                  <a:pt x="328613" y="198438"/>
                </a:lnTo>
                <a:lnTo>
                  <a:pt x="330200" y="198438"/>
                </a:lnTo>
                <a:lnTo>
                  <a:pt x="333375" y="200025"/>
                </a:lnTo>
                <a:lnTo>
                  <a:pt x="338138" y="203200"/>
                </a:lnTo>
                <a:lnTo>
                  <a:pt x="339725" y="204788"/>
                </a:lnTo>
                <a:lnTo>
                  <a:pt x="341313" y="207963"/>
                </a:lnTo>
                <a:lnTo>
                  <a:pt x="344488" y="207963"/>
                </a:lnTo>
                <a:lnTo>
                  <a:pt x="346075" y="209550"/>
                </a:lnTo>
                <a:lnTo>
                  <a:pt x="349250" y="211138"/>
                </a:lnTo>
                <a:lnTo>
                  <a:pt x="350838" y="214313"/>
                </a:lnTo>
                <a:lnTo>
                  <a:pt x="354013" y="214313"/>
                </a:lnTo>
                <a:lnTo>
                  <a:pt x="355600" y="214313"/>
                </a:lnTo>
                <a:lnTo>
                  <a:pt x="355600" y="215900"/>
                </a:lnTo>
                <a:lnTo>
                  <a:pt x="355600" y="219075"/>
                </a:lnTo>
                <a:lnTo>
                  <a:pt x="357188" y="219075"/>
                </a:lnTo>
                <a:lnTo>
                  <a:pt x="357188" y="220663"/>
                </a:lnTo>
                <a:lnTo>
                  <a:pt x="359569" y="225425"/>
                </a:lnTo>
                <a:lnTo>
                  <a:pt x="357188" y="225425"/>
                </a:lnTo>
                <a:lnTo>
                  <a:pt x="355600" y="225425"/>
                </a:lnTo>
                <a:lnTo>
                  <a:pt x="355600" y="223838"/>
                </a:lnTo>
                <a:lnTo>
                  <a:pt x="350838" y="223838"/>
                </a:lnTo>
                <a:lnTo>
                  <a:pt x="350838" y="225425"/>
                </a:lnTo>
                <a:lnTo>
                  <a:pt x="349250" y="225425"/>
                </a:lnTo>
                <a:lnTo>
                  <a:pt x="346075" y="225425"/>
                </a:lnTo>
                <a:lnTo>
                  <a:pt x="344488" y="227013"/>
                </a:lnTo>
                <a:lnTo>
                  <a:pt x="341313" y="227013"/>
                </a:lnTo>
                <a:lnTo>
                  <a:pt x="339725" y="231775"/>
                </a:lnTo>
                <a:lnTo>
                  <a:pt x="338138" y="231775"/>
                </a:lnTo>
                <a:lnTo>
                  <a:pt x="338138" y="234950"/>
                </a:lnTo>
                <a:lnTo>
                  <a:pt x="334963" y="236538"/>
                </a:lnTo>
                <a:lnTo>
                  <a:pt x="334963" y="239713"/>
                </a:lnTo>
                <a:lnTo>
                  <a:pt x="333375" y="241300"/>
                </a:lnTo>
                <a:lnTo>
                  <a:pt x="330200" y="242888"/>
                </a:lnTo>
                <a:lnTo>
                  <a:pt x="330200" y="246063"/>
                </a:lnTo>
                <a:lnTo>
                  <a:pt x="328613" y="247650"/>
                </a:lnTo>
                <a:lnTo>
                  <a:pt x="328613" y="252413"/>
                </a:lnTo>
                <a:lnTo>
                  <a:pt x="328613" y="255588"/>
                </a:lnTo>
                <a:lnTo>
                  <a:pt x="325438" y="257175"/>
                </a:lnTo>
                <a:lnTo>
                  <a:pt x="323850" y="261938"/>
                </a:lnTo>
                <a:lnTo>
                  <a:pt x="323850" y="266700"/>
                </a:lnTo>
                <a:lnTo>
                  <a:pt x="322263" y="268288"/>
                </a:lnTo>
                <a:lnTo>
                  <a:pt x="319088" y="268288"/>
                </a:lnTo>
                <a:lnTo>
                  <a:pt x="319088" y="271463"/>
                </a:lnTo>
                <a:lnTo>
                  <a:pt x="317500" y="273050"/>
                </a:lnTo>
                <a:lnTo>
                  <a:pt x="317500" y="274638"/>
                </a:lnTo>
                <a:lnTo>
                  <a:pt x="314325" y="274638"/>
                </a:lnTo>
                <a:lnTo>
                  <a:pt x="314325" y="277813"/>
                </a:lnTo>
                <a:lnTo>
                  <a:pt x="312738" y="277813"/>
                </a:lnTo>
                <a:lnTo>
                  <a:pt x="309563" y="277813"/>
                </a:lnTo>
                <a:lnTo>
                  <a:pt x="307975" y="277813"/>
                </a:lnTo>
                <a:lnTo>
                  <a:pt x="301625" y="279400"/>
                </a:lnTo>
                <a:lnTo>
                  <a:pt x="298450" y="282575"/>
                </a:lnTo>
                <a:lnTo>
                  <a:pt x="296863" y="282575"/>
                </a:lnTo>
                <a:lnTo>
                  <a:pt x="293688" y="282575"/>
                </a:lnTo>
                <a:lnTo>
                  <a:pt x="292100" y="279400"/>
                </a:lnTo>
                <a:lnTo>
                  <a:pt x="290513" y="279400"/>
                </a:lnTo>
                <a:lnTo>
                  <a:pt x="287338" y="277813"/>
                </a:lnTo>
                <a:lnTo>
                  <a:pt x="287338" y="274638"/>
                </a:lnTo>
                <a:lnTo>
                  <a:pt x="285750" y="273050"/>
                </a:lnTo>
                <a:lnTo>
                  <a:pt x="282575" y="273050"/>
                </a:lnTo>
                <a:lnTo>
                  <a:pt x="280988" y="273050"/>
                </a:lnTo>
                <a:lnTo>
                  <a:pt x="279400" y="274638"/>
                </a:lnTo>
                <a:lnTo>
                  <a:pt x="276225" y="277813"/>
                </a:lnTo>
                <a:lnTo>
                  <a:pt x="276225" y="282575"/>
                </a:lnTo>
                <a:lnTo>
                  <a:pt x="274638" y="284163"/>
                </a:lnTo>
                <a:lnTo>
                  <a:pt x="276225" y="284163"/>
                </a:lnTo>
                <a:lnTo>
                  <a:pt x="274638" y="285750"/>
                </a:lnTo>
                <a:lnTo>
                  <a:pt x="271463" y="288925"/>
                </a:lnTo>
                <a:lnTo>
                  <a:pt x="271463" y="290513"/>
                </a:lnTo>
                <a:lnTo>
                  <a:pt x="271463" y="293688"/>
                </a:lnTo>
                <a:lnTo>
                  <a:pt x="271463" y="295275"/>
                </a:lnTo>
                <a:lnTo>
                  <a:pt x="271463" y="298450"/>
                </a:lnTo>
                <a:lnTo>
                  <a:pt x="271463" y="300038"/>
                </a:lnTo>
                <a:lnTo>
                  <a:pt x="271463" y="301625"/>
                </a:lnTo>
                <a:lnTo>
                  <a:pt x="271463" y="304800"/>
                </a:lnTo>
                <a:lnTo>
                  <a:pt x="271463" y="306388"/>
                </a:lnTo>
                <a:lnTo>
                  <a:pt x="269875" y="309563"/>
                </a:lnTo>
                <a:lnTo>
                  <a:pt x="269875" y="311150"/>
                </a:lnTo>
                <a:lnTo>
                  <a:pt x="271463" y="311150"/>
                </a:lnTo>
                <a:lnTo>
                  <a:pt x="271463" y="314325"/>
                </a:lnTo>
                <a:lnTo>
                  <a:pt x="269875" y="315913"/>
                </a:lnTo>
                <a:lnTo>
                  <a:pt x="269875" y="320675"/>
                </a:lnTo>
                <a:lnTo>
                  <a:pt x="266700" y="322263"/>
                </a:lnTo>
                <a:lnTo>
                  <a:pt x="266700" y="325438"/>
                </a:lnTo>
                <a:lnTo>
                  <a:pt x="269875" y="325438"/>
                </a:lnTo>
                <a:lnTo>
                  <a:pt x="269875" y="322263"/>
                </a:lnTo>
                <a:lnTo>
                  <a:pt x="271463" y="320675"/>
                </a:lnTo>
                <a:lnTo>
                  <a:pt x="274638" y="320675"/>
                </a:lnTo>
                <a:lnTo>
                  <a:pt x="274638" y="322263"/>
                </a:lnTo>
                <a:lnTo>
                  <a:pt x="276225" y="322263"/>
                </a:lnTo>
                <a:lnTo>
                  <a:pt x="276225" y="325438"/>
                </a:lnTo>
                <a:lnTo>
                  <a:pt x="279400" y="327025"/>
                </a:lnTo>
                <a:lnTo>
                  <a:pt x="276225" y="327025"/>
                </a:lnTo>
                <a:lnTo>
                  <a:pt x="276225" y="330200"/>
                </a:lnTo>
                <a:lnTo>
                  <a:pt x="276225" y="331788"/>
                </a:lnTo>
                <a:lnTo>
                  <a:pt x="274638" y="331788"/>
                </a:lnTo>
                <a:lnTo>
                  <a:pt x="271463" y="330200"/>
                </a:lnTo>
                <a:lnTo>
                  <a:pt x="269875" y="330200"/>
                </a:lnTo>
                <a:lnTo>
                  <a:pt x="269875" y="327025"/>
                </a:lnTo>
                <a:lnTo>
                  <a:pt x="266700" y="327025"/>
                </a:lnTo>
                <a:lnTo>
                  <a:pt x="265113" y="330200"/>
                </a:lnTo>
                <a:lnTo>
                  <a:pt x="265113" y="331788"/>
                </a:lnTo>
                <a:lnTo>
                  <a:pt x="265113" y="333375"/>
                </a:lnTo>
                <a:lnTo>
                  <a:pt x="263525" y="336550"/>
                </a:lnTo>
                <a:lnTo>
                  <a:pt x="263525" y="338138"/>
                </a:lnTo>
                <a:lnTo>
                  <a:pt x="265113" y="341313"/>
                </a:lnTo>
                <a:lnTo>
                  <a:pt x="265113" y="342900"/>
                </a:lnTo>
                <a:lnTo>
                  <a:pt x="266700" y="346075"/>
                </a:lnTo>
                <a:lnTo>
                  <a:pt x="269875" y="347663"/>
                </a:lnTo>
                <a:lnTo>
                  <a:pt x="269875" y="349250"/>
                </a:lnTo>
                <a:lnTo>
                  <a:pt x="271463" y="352425"/>
                </a:lnTo>
                <a:lnTo>
                  <a:pt x="271463" y="354013"/>
                </a:lnTo>
                <a:lnTo>
                  <a:pt x="271463" y="357188"/>
                </a:lnTo>
                <a:lnTo>
                  <a:pt x="269875" y="352425"/>
                </a:lnTo>
                <a:lnTo>
                  <a:pt x="266700" y="349250"/>
                </a:lnTo>
                <a:lnTo>
                  <a:pt x="265113" y="349250"/>
                </a:lnTo>
                <a:lnTo>
                  <a:pt x="265113" y="347663"/>
                </a:lnTo>
                <a:lnTo>
                  <a:pt x="263525" y="346075"/>
                </a:lnTo>
                <a:lnTo>
                  <a:pt x="260350" y="342900"/>
                </a:lnTo>
                <a:lnTo>
                  <a:pt x="260350" y="346075"/>
                </a:lnTo>
                <a:lnTo>
                  <a:pt x="263525" y="347663"/>
                </a:lnTo>
                <a:lnTo>
                  <a:pt x="260350" y="347663"/>
                </a:lnTo>
                <a:lnTo>
                  <a:pt x="258763" y="346075"/>
                </a:lnTo>
                <a:lnTo>
                  <a:pt x="255588" y="346075"/>
                </a:lnTo>
                <a:lnTo>
                  <a:pt x="254000" y="346075"/>
                </a:lnTo>
                <a:lnTo>
                  <a:pt x="254000" y="347663"/>
                </a:lnTo>
                <a:lnTo>
                  <a:pt x="250825" y="347663"/>
                </a:lnTo>
                <a:lnTo>
                  <a:pt x="249238" y="349250"/>
                </a:lnTo>
                <a:lnTo>
                  <a:pt x="250825" y="354013"/>
                </a:lnTo>
                <a:lnTo>
                  <a:pt x="247650" y="349250"/>
                </a:lnTo>
                <a:lnTo>
                  <a:pt x="244475" y="352425"/>
                </a:lnTo>
                <a:lnTo>
                  <a:pt x="239713" y="354013"/>
                </a:lnTo>
                <a:lnTo>
                  <a:pt x="238125" y="357188"/>
                </a:lnTo>
                <a:lnTo>
                  <a:pt x="234950" y="357188"/>
                </a:lnTo>
                <a:lnTo>
                  <a:pt x="233363" y="357188"/>
                </a:lnTo>
                <a:lnTo>
                  <a:pt x="231775" y="357188"/>
                </a:lnTo>
                <a:lnTo>
                  <a:pt x="228600" y="358775"/>
                </a:lnTo>
                <a:lnTo>
                  <a:pt x="228600" y="360363"/>
                </a:lnTo>
                <a:lnTo>
                  <a:pt x="227013" y="358775"/>
                </a:lnTo>
                <a:lnTo>
                  <a:pt x="223838" y="358775"/>
                </a:lnTo>
                <a:lnTo>
                  <a:pt x="222250" y="358775"/>
                </a:lnTo>
                <a:lnTo>
                  <a:pt x="217488" y="358775"/>
                </a:lnTo>
                <a:lnTo>
                  <a:pt x="215900" y="358775"/>
                </a:lnTo>
                <a:lnTo>
                  <a:pt x="215900" y="360363"/>
                </a:lnTo>
                <a:lnTo>
                  <a:pt x="212725" y="363538"/>
                </a:lnTo>
                <a:lnTo>
                  <a:pt x="212725" y="360363"/>
                </a:lnTo>
                <a:lnTo>
                  <a:pt x="211138" y="360363"/>
                </a:lnTo>
                <a:lnTo>
                  <a:pt x="207963" y="360363"/>
                </a:lnTo>
                <a:lnTo>
                  <a:pt x="206375" y="360363"/>
                </a:lnTo>
                <a:lnTo>
                  <a:pt x="203200" y="360363"/>
                </a:lnTo>
                <a:lnTo>
                  <a:pt x="201613" y="360363"/>
                </a:lnTo>
                <a:lnTo>
                  <a:pt x="200025" y="360363"/>
                </a:lnTo>
                <a:lnTo>
                  <a:pt x="196850" y="358775"/>
                </a:lnTo>
                <a:lnTo>
                  <a:pt x="195263" y="357188"/>
                </a:lnTo>
                <a:lnTo>
                  <a:pt x="190500" y="357188"/>
                </a:lnTo>
                <a:lnTo>
                  <a:pt x="190500" y="352425"/>
                </a:lnTo>
                <a:lnTo>
                  <a:pt x="190500" y="349250"/>
                </a:lnTo>
                <a:lnTo>
                  <a:pt x="188913" y="349250"/>
                </a:lnTo>
                <a:lnTo>
                  <a:pt x="185738" y="346075"/>
                </a:lnTo>
                <a:lnTo>
                  <a:pt x="184150" y="342900"/>
                </a:lnTo>
                <a:lnTo>
                  <a:pt x="180975" y="341313"/>
                </a:lnTo>
                <a:lnTo>
                  <a:pt x="179388" y="341313"/>
                </a:lnTo>
                <a:lnTo>
                  <a:pt x="176213" y="338138"/>
                </a:lnTo>
                <a:lnTo>
                  <a:pt x="174625" y="338138"/>
                </a:lnTo>
                <a:lnTo>
                  <a:pt x="174625" y="341313"/>
                </a:lnTo>
                <a:lnTo>
                  <a:pt x="173038" y="342900"/>
                </a:lnTo>
                <a:lnTo>
                  <a:pt x="169863" y="342900"/>
                </a:lnTo>
                <a:lnTo>
                  <a:pt x="169863" y="346075"/>
                </a:lnTo>
                <a:lnTo>
                  <a:pt x="168275" y="347663"/>
                </a:lnTo>
                <a:lnTo>
                  <a:pt x="168275" y="352425"/>
                </a:lnTo>
                <a:lnTo>
                  <a:pt x="168275" y="354013"/>
                </a:lnTo>
                <a:lnTo>
                  <a:pt x="168275" y="358775"/>
                </a:lnTo>
                <a:lnTo>
                  <a:pt x="168275" y="365125"/>
                </a:lnTo>
                <a:lnTo>
                  <a:pt x="168275" y="368300"/>
                </a:lnTo>
                <a:lnTo>
                  <a:pt x="165100" y="369888"/>
                </a:lnTo>
                <a:lnTo>
                  <a:pt x="165100" y="365125"/>
                </a:lnTo>
                <a:lnTo>
                  <a:pt x="165100" y="363538"/>
                </a:lnTo>
                <a:lnTo>
                  <a:pt x="165100" y="360363"/>
                </a:lnTo>
                <a:lnTo>
                  <a:pt x="165100" y="357188"/>
                </a:lnTo>
                <a:lnTo>
                  <a:pt x="165100" y="354013"/>
                </a:lnTo>
                <a:lnTo>
                  <a:pt x="165100" y="349250"/>
                </a:lnTo>
                <a:lnTo>
                  <a:pt x="165100" y="347663"/>
                </a:lnTo>
                <a:lnTo>
                  <a:pt x="163513" y="346075"/>
                </a:lnTo>
                <a:lnTo>
                  <a:pt x="160338" y="346075"/>
                </a:lnTo>
                <a:lnTo>
                  <a:pt x="158750" y="347663"/>
                </a:lnTo>
                <a:lnTo>
                  <a:pt x="157163" y="347663"/>
                </a:lnTo>
                <a:lnTo>
                  <a:pt x="152400" y="347663"/>
                </a:lnTo>
                <a:lnTo>
                  <a:pt x="149225" y="347663"/>
                </a:lnTo>
                <a:lnTo>
                  <a:pt x="144463" y="349250"/>
                </a:lnTo>
                <a:lnTo>
                  <a:pt x="144463" y="352425"/>
                </a:lnTo>
                <a:lnTo>
                  <a:pt x="142875" y="352425"/>
                </a:lnTo>
                <a:lnTo>
                  <a:pt x="141288" y="349250"/>
                </a:lnTo>
                <a:lnTo>
                  <a:pt x="136525" y="347663"/>
                </a:lnTo>
                <a:lnTo>
                  <a:pt x="133350" y="347663"/>
                </a:lnTo>
                <a:lnTo>
                  <a:pt x="131763" y="347663"/>
                </a:lnTo>
                <a:lnTo>
                  <a:pt x="128588" y="347663"/>
                </a:lnTo>
                <a:lnTo>
                  <a:pt x="122238" y="346075"/>
                </a:lnTo>
                <a:lnTo>
                  <a:pt x="120650" y="346075"/>
                </a:lnTo>
                <a:lnTo>
                  <a:pt x="117475" y="342900"/>
                </a:lnTo>
                <a:lnTo>
                  <a:pt x="115888" y="341313"/>
                </a:lnTo>
                <a:lnTo>
                  <a:pt x="115888" y="338138"/>
                </a:lnTo>
                <a:lnTo>
                  <a:pt x="114300" y="338138"/>
                </a:lnTo>
                <a:lnTo>
                  <a:pt x="111125" y="338138"/>
                </a:lnTo>
                <a:lnTo>
                  <a:pt x="109538" y="336550"/>
                </a:lnTo>
                <a:lnTo>
                  <a:pt x="106363" y="336550"/>
                </a:lnTo>
                <a:lnTo>
                  <a:pt x="104775" y="336550"/>
                </a:lnTo>
                <a:lnTo>
                  <a:pt x="101600" y="333375"/>
                </a:lnTo>
                <a:lnTo>
                  <a:pt x="101600" y="336550"/>
                </a:lnTo>
                <a:lnTo>
                  <a:pt x="100013" y="336550"/>
                </a:lnTo>
                <a:lnTo>
                  <a:pt x="100013" y="333375"/>
                </a:lnTo>
                <a:lnTo>
                  <a:pt x="98425" y="331788"/>
                </a:lnTo>
                <a:lnTo>
                  <a:pt x="95250" y="330200"/>
                </a:lnTo>
                <a:lnTo>
                  <a:pt x="93663" y="330200"/>
                </a:lnTo>
                <a:lnTo>
                  <a:pt x="93663" y="331788"/>
                </a:lnTo>
                <a:lnTo>
                  <a:pt x="90488" y="331788"/>
                </a:lnTo>
                <a:lnTo>
                  <a:pt x="90488" y="333375"/>
                </a:lnTo>
                <a:lnTo>
                  <a:pt x="88900" y="336550"/>
                </a:lnTo>
                <a:lnTo>
                  <a:pt x="85725" y="338138"/>
                </a:lnTo>
                <a:lnTo>
                  <a:pt x="84138" y="342900"/>
                </a:lnTo>
                <a:lnTo>
                  <a:pt x="82550" y="344488"/>
                </a:lnTo>
                <a:lnTo>
                  <a:pt x="82550" y="342900"/>
                </a:lnTo>
                <a:lnTo>
                  <a:pt x="82550" y="341313"/>
                </a:lnTo>
                <a:lnTo>
                  <a:pt x="84138" y="338138"/>
                </a:lnTo>
                <a:lnTo>
                  <a:pt x="84138" y="336550"/>
                </a:lnTo>
                <a:lnTo>
                  <a:pt x="85725" y="333375"/>
                </a:lnTo>
                <a:lnTo>
                  <a:pt x="88900" y="333375"/>
                </a:lnTo>
                <a:lnTo>
                  <a:pt x="90488" y="330200"/>
                </a:lnTo>
                <a:lnTo>
                  <a:pt x="90488" y="327025"/>
                </a:lnTo>
                <a:lnTo>
                  <a:pt x="93663" y="325438"/>
                </a:lnTo>
                <a:lnTo>
                  <a:pt x="93663" y="322263"/>
                </a:lnTo>
                <a:lnTo>
                  <a:pt x="95250" y="322263"/>
                </a:lnTo>
                <a:lnTo>
                  <a:pt x="95250" y="320675"/>
                </a:lnTo>
                <a:lnTo>
                  <a:pt x="95250" y="317500"/>
                </a:lnTo>
                <a:lnTo>
                  <a:pt x="95250" y="315913"/>
                </a:lnTo>
                <a:lnTo>
                  <a:pt x="93663" y="315913"/>
                </a:lnTo>
                <a:lnTo>
                  <a:pt x="90488" y="317500"/>
                </a:lnTo>
                <a:lnTo>
                  <a:pt x="90488" y="320675"/>
                </a:lnTo>
                <a:lnTo>
                  <a:pt x="88900" y="322263"/>
                </a:lnTo>
                <a:lnTo>
                  <a:pt x="85725" y="322263"/>
                </a:lnTo>
                <a:lnTo>
                  <a:pt x="84138" y="320675"/>
                </a:lnTo>
                <a:lnTo>
                  <a:pt x="79375" y="325438"/>
                </a:lnTo>
                <a:lnTo>
                  <a:pt x="77788" y="330200"/>
                </a:lnTo>
                <a:lnTo>
                  <a:pt x="69850" y="336550"/>
                </a:lnTo>
                <a:lnTo>
                  <a:pt x="68263" y="341313"/>
                </a:lnTo>
                <a:lnTo>
                  <a:pt x="63500" y="346075"/>
                </a:lnTo>
                <a:lnTo>
                  <a:pt x="58738" y="349250"/>
                </a:lnTo>
                <a:lnTo>
                  <a:pt x="57150" y="352425"/>
                </a:lnTo>
                <a:lnTo>
                  <a:pt x="53975" y="354013"/>
                </a:lnTo>
                <a:lnTo>
                  <a:pt x="53975" y="352425"/>
                </a:lnTo>
                <a:lnTo>
                  <a:pt x="57150" y="349250"/>
                </a:lnTo>
                <a:lnTo>
                  <a:pt x="57150" y="347663"/>
                </a:lnTo>
                <a:lnTo>
                  <a:pt x="58738" y="346075"/>
                </a:lnTo>
                <a:lnTo>
                  <a:pt x="61913" y="342900"/>
                </a:lnTo>
                <a:lnTo>
                  <a:pt x="66675" y="338138"/>
                </a:lnTo>
                <a:lnTo>
                  <a:pt x="69850" y="333375"/>
                </a:lnTo>
                <a:lnTo>
                  <a:pt x="73025" y="331788"/>
                </a:lnTo>
                <a:lnTo>
                  <a:pt x="74613" y="330200"/>
                </a:lnTo>
                <a:lnTo>
                  <a:pt x="74613" y="327025"/>
                </a:lnTo>
                <a:lnTo>
                  <a:pt x="73025" y="327025"/>
                </a:lnTo>
                <a:lnTo>
                  <a:pt x="74613" y="325438"/>
                </a:lnTo>
                <a:lnTo>
                  <a:pt x="77788" y="322263"/>
                </a:lnTo>
                <a:lnTo>
                  <a:pt x="77788" y="320675"/>
                </a:lnTo>
                <a:lnTo>
                  <a:pt x="82550" y="315913"/>
                </a:lnTo>
                <a:lnTo>
                  <a:pt x="82550" y="314325"/>
                </a:lnTo>
                <a:lnTo>
                  <a:pt x="85725" y="311150"/>
                </a:lnTo>
                <a:lnTo>
                  <a:pt x="88900" y="309563"/>
                </a:lnTo>
                <a:lnTo>
                  <a:pt x="90488" y="306388"/>
                </a:lnTo>
                <a:lnTo>
                  <a:pt x="90488" y="304800"/>
                </a:lnTo>
                <a:lnTo>
                  <a:pt x="85725" y="309563"/>
                </a:lnTo>
                <a:lnTo>
                  <a:pt x="88900" y="306388"/>
                </a:lnTo>
                <a:lnTo>
                  <a:pt x="90488" y="301625"/>
                </a:lnTo>
                <a:lnTo>
                  <a:pt x="90488" y="300038"/>
                </a:lnTo>
                <a:lnTo>
                  <a:pt x="90488" y="298450"/>
                </a:lnTo>
                <a:lnTo>
                  <a:pt x="93663" y="295275"/>
                </a:lnTo>
                <a:lnTo>
                  <a:pt x="98419" y="293690"/>
                </a:lnTo>
                <a:lnTo>
                  <a:pt x="98424" y="293687"/>
                </a:lnTo>
                <a:lnTo>
                  <a:pt x="98425" y="293687"/>
                </a:lnTo>
                <a:lnTo>
                  <a:pt x="98425" y="290513"/>
                </a:lnTo>
                <a:lnTo>
                  <a:pt x="100012" y="290513"/>
                </a:lnTo>
                <a:lnTo>
                  <a:pt x="100012" y="290512"/>
                </a:lnTo>
                <a:lnTo>
                  <a:pt x="100013" y="290512"/>
                </a:lnTo>
                <a:lnTo>
                  <a:pt x="100013" y="285750"/>
                </a:lnTo>
                <a:lnTo>
                  <a:pt x="100013" y="284163"/>
                </a:lnTo>
                <a:lnTo>
                  <a:pt x="100013" y="282575"/>
                </a:lnTo>
                <a:lnTo>
                  <a:pt x="100013" y="279400"/>
                </a:lnTo>
                <a:lnTo>
                  <a:pt x="100013" y="277813"/>
                </a:lnTo>
                <a:lnTo>
                  <a:pt x="100013" y="274638"/>
                </a:lnTo>
                <a:lnTo>
                  <a:pt x="98425" y="273050"/>
                </a:lnTo>
                <a:lnTo>
                  <a:pt x="95250" y="273050"/>
                </a:lnTo>
                <a:lnTo>
                  <a:pt x="90488" y="274638"/>
                </a:lnTo>
                <a:lnTo>
                  <a:pt x="88900" y="274638"/>
                </a:lnTo>
                <a:lnTo>
                  <a:pt x="85725" y="274638"/>
                </a:lnTo>
                <a:lnTo>
                  <a:pt x="84138" y="274638"/>
                </a:lnTo>
                <a:lnTo>
                  <a:pt x="82550" y="274638"/>
                </a:lnTo>
                <a:lnTo>
                  <a:pt x="79375" y="274638"/>
                </a:lnTo>
                <a:lnTo>
                  <a:pt x="79375" y="273050"/>
                </a:lnTo>
                <a:lnTo>
                  <a:pt x="77788" y="273050"/>
                </a:lnTo>
                <a:lnTo>
                  <a:pt x="77788" y="271463"/>
                </a:lnTo>
                <a:lnTo>
                  <a:pt x="74613" y="271463"/>
                </a:lnTo>
                <a:lnTo>
                  <a:pt x="73025" y="271463"/>
                </a:lnTo>
                <a:lnTo>
                  <a:pt x="69850" y="271463"/>
                </a:lnTo>
                <a:lnTo>
                  <a:pt x="69850" y="268288"/>
                </a:lnTo>
                <a:lnTo>
                  <a:pt x="68263" y="266700"/>
                </a:lnTo>
                <a:lnTo>
                  <a:pt x="66675" y="263525"/>
                </a:lnTo>
                <a:lnTo>
                  <a:pt x="66675" y="261938"/>
                </a:lnTo>
                <a:lnTo>
                  <a:pt x="66675" y="258763"/>
                </a:lnTo>
                <a:lnTo>
                  <a:pt x="63500" y="257175"/>
                </a:lnTo>
                <a:lnTo>
                  <a:pt x="61913" y="255588"/>
                </a:lnTo>
                <a:lnTo>
                  <a:pt x="58738" y="252413"/>
                </a:lnTo>
                <a:lnTo>
                  <a:pt x="57150" y="252413"/>
                </a:lnTo>
                <a:lnTo>
                  <a:pt x="57150" y="250825"/>
                </a:lnTo>
                <a:lnTo>
                  <a:pt x="53975" y="250825"/>
                </a:lnTo>
                <a:lnTo>
                  <a:pt x="53975" y="247650"/>
                </a:lnTo>
                <a:lnTo>
                  <a:pt x="50800" y="246063"/>
                </a:lnTo>
                <a:lnTo>
                  <a:pt x="50800" y="242888"/>
                </a:lnTo>
                <a:lnTo>
                  <a:pt x="47625" y="242888"/>
                </a:lnTo>
                <a:lnTo>
                  <a:pt x="46038" y="242888"/>
                </a:lnTo>
                <a:lnTo>
                  <a:pt x="46038" y="241300"/>
                </a:lnTo>
                <a:lnTo>
                  <a:pt x="42863" y="241300"/>
                </a:lnTo>
                <a:lnTo>
                  <a:pt x="41275" y="239713"/>
                </a:lnTo>
                <a:lnTo>
                  <a:pt x="41275" y="236538"/>
                </a:lnTo>
                <a:lnTo>
                  <a:pt x="41275" y="234950"/>
                </a:lnTo>
                <a:lnTo>
                  <a:pt x="38100" y="234950"/>
                </a:lnTo>
                <a:lnTo>
                  <a:pt x="38100" y="231775"/>
                </a:lnTo>
                <a:lnTo>
                  <a:pt x="36513" y="231775"/>
                </a:lnTo>
                <a:lnTo>
                  <a:pt x="36513" y="230188"/>
                </a:lnTo>
                <a:lnTo>
                  <a:pt x="38100" y="230188"/>
                </a:lnTo>
                <a:lnTo>
                  <a:pt x="41275" y="227013"/>
                </a:lnTo>
                <a:lnTo>
                  <a:pt x="42863" y="225425"/>
                </a:lnTo>
                <a:lnTo>
                  <a:pt x="47625" y="220663"/>
                </a:lnTo>
                <a:lnTo>
                  <a:pt x="46038" y="219075"/>
                </a:lnTo>
                <a:lnTo>
                  <a:pt x="46038" y="214313"/>
                </a:lnTo>
                <a:lnTo>
                  <a:pt x="42863" y="214313"/>
                </a:lnTo>
                <a:lnTo>
                  <a:pt x="42863" y="211138"/>
                </a:lnTo>
                <a:lnTo>
                  <a:pt x="46038" y="209550"/>
                </a:lnTo>
                <a:lnTo>
                  <a:pt x="47625" y="207963"/>
                </a:lnTo>
                <a:lnTo>
                  <a:pt x="46038" y="207963"/>
                </a:lnTo>
                <a:lnTo>
                  <a:pt x="42863" y="207963"/>
                </a:lnTo>
                <a:lnTo>
                  <a:pt x="46038" y="204788"/>
                </a:lnTo>
                <a:lnTo>
                  <a:pt x="47625" y="204788"/>
                </a:lnTo>
                <a:lnTo>
                  <a:pt x="47625" y="203200"/>
                </a:lnTo>
                <a:lnTo>
                  <a:pt x="46038" y="200025"/>
                </a:lnTo>
                <a:lnTo>
                  <a:pt x="42863" y="200025"/>
                </a:lnTo>
                <a:lnTo>
                  <a:pt x="42863" y="198438"/>
                </a:lnTo>
                <a:lnTo>
                  <a:pt x="47625" y="200025"/>
                </a:lnTo>
                <a:lnTo>
                  <a:pt x="47625" y="198438"/>
                </a:lnTo>
                <a:lnTo>
                  <a:pt x="50800" y="196850"/>
                </a:lnTo>
                <a:lnTo>
                  <a:pt x="52388" y="193675"/>
                </a:lnTo>
                <a:lnTo>
                  <a:pt x="53975" y="193675"/>
                </a:lnTo>
                <a:lnTo>
                  <a:pt x="57150" y="192088"/>
                </a:lnTo>
                <a:lnTo>
                  <a:pt x="57150" y="188913"/>
                </a:lnTo>
                <a:lnTo>
                  <a:pt x="57150" y="187325"/>
                </a:lnTo>
                <a:lnTo>
                  <a:pt x="53975" y="187325"/>
                </a:lnTo>
                <a:lnTo>
                  <a:pt x="53975" y="184150"/>
                </a:lnTo>
                <a:lnTo>
                  <a:pt x="57150" y="182563"/>
                </a:lnTo>
                <a:lnTo>
                  <a:pt x="53975" y="182563"/>
                </a:lnTo>
                <a:lnTo>
                  <a:pt x="53975" y="180975"/>
                </a:lnTo>
                <a:lnTo>
                  <a:pt x="52388" y="180975"/>
                </a:lnTo>
                <a:lnTo>
                  <a:pt x="52388" y="177800"/>
                </a:lnTo>
                <a:lnTo>
                  <a:pt x="50800" y="177800"/>
                </a:lnTo>
                <a:lnTo>
                  <a:pt x="47625" y="177800"/>
                </a:lnTo>
                <a:lnTo>
                  <a:pt x="41275" y="173037"/>
                </a:lnTo>
                <a:lnTo>
                  <a:pt x="38100" y="173037"/>
                </a:lnTo>
                <a:lnTo>
                  <a:pt x="34925" y="171450"/>
                </a:lnTo>
                <a:lnTo>
                  <a:pt x="36513" y="171450"/>
                </a:lnTo>
                <a:lnTo>
                  <a:pt x="38100" y="171450"/>
                </a:lnTo>
                <a:lnTo>
                  <a:pt x="42863" y="173037"/>
                </a:lnTo>
                <a:lnTo>
                  <a:pt x="46038" y="173037"/>
                </a:lnTo>
                <a:lnTo>
                  <a:pt x="47625" y="176212"/>
                </a:lnTo>
                <a:lnTo>
                  <a:pt x="50800" y="173037"/>
                </a:lnTo>
                <a:lnTo>
                  <a:pt x="52388" y="171450"/>
                </a:lnTo>
                <a:lnTo>
                  <a:pt x="53975" y="168275"/>
                </a:lnTo>
                <a:lnTo>
                  <a:pt x="53975" y="166687"/>
                </a:lnTo>
                <a:lnTo>
                  <a:pt x="57150" y="165100"/>
                </a:lnTo>
                <a:lnTo>
                  <a:pt x="53975" y="161925"/>
                </a:lnTo>
                <a:lnTo>
                  <a:pt x="57150" y="161925"/>
                </a:lnTo>
                <a:lnTo>
                  <a:pt x="57150" y="160337"/>
                </a:lnTo>
                <a:lnTo>
                  <a:pt x="58738" y="157162"/>
                </a:lnTo>
                <a:lnTo>
                  <a:pt x="61913" y="155575"/>
                </a:lnTo>
                <a:lnTo>
                  <a:pt x="61913" y="152400"/>
                </a:lnTo>
                <a:lnTo>
                  <a:pt x="63500" y="149225"/>
                </a:lnTo>
                <a:lnTo>
                  <a:pt x="66675" y="149225"/>
                </a:lnTo>
                <a:lnTo>
                  <a:pt x="69850" y="149225"/>
                </a:lnTo>
                <a:lnTo>
                  <a:pt x="73025" y="149225"/>
                </a:lnTo>
                <a:lnTo>
                  <a:pt x="74613" y="149225"/>
                </a:lnTo>
                <a:lnTo>
                  <a:pt x="77788" y="146050"/>
                </a:lnTo>
                <a:lnTo>
                  <a:pt x="74613" y="144462"/>
                </a:lnTo>
                <a:lnTo>
                  <a:pt x="74613" y="141287"/>
                </a:lnTo>
                <a:lnTo>
                  <a:pt x="77788" y="141287"/>
                </a:lnTo>
                <a:lnTo>
                  <a:pt x="77788" y="139700"/>
                </a:lnTo>
                <a:lnTo>
                  <a:pt x="79375" y="139700"/>
                </a:lnTo>
                <a:lnTo>
                  <a:pt x="79375" y="136525"/>
                </a:lnTo>
                <a:lnTo>
                  <a:pt x="77788" y="134937"/>
                </a:lnTo>
                <a:lnTo>
                  <a:pt x="77788" y="133350"/>
                </a:lnTo>
                <a:lnTo>
                  <a:pt x="74613" y="133350"/>
                </a:lnTo>
                <a:lnTo>
                  <a:pt x="74613" y="130175"/>
                </a:lnTo>
                <a:lnTo>
                  <a:pt x="74613" y="128587"/>
                </a:lnTo>
                <a:lnTo>
                  <a:pt x="73025" y="128587"/>
                </a:lnTo>
                <a:lnTo>
                  <a:pt x="73025" y="125412"/>
                </a:lnTo>
                <a:lnTo>
                  <a:pt x="69850" y="123825"/>
                </a:lnTo>
                <a:lnTo>
                  <a:pt x="68263" y="119062"/>
                </a:lnTo>
                <a:lnTo>
                  <a:pt x="73025" y="122237"/>
                </a:lnTo>
                <a:lnTo>
                  <a:pt x="74613" y="123825"/>
                </a:lnTo>
                <a:lnTo>
                  <a:pt x="77788" y="125412"/>
                </a:lnTo>
                <a:lnTo>
                  <a:pt x="79375" y="125412"/>
                </a:lnTo>
                <a:lnTo>
                  <a:pt x="82550" y="123825"/>
                </a:lnTo>
                <a:lnTo>
                  <a:pt x="82550" y="122237"/>
                </a:lnTo>
                <a:lnTo>
                  <a:pt x="84138" y="122237"/>
                </a:lnTo>
                <a:lnTo>
                  <a:pt x="84138" y="119062"/>
                </a:lnTo>
                <a:lnTo>
                  <a:pt x="84138" y="117475"/>
                </a:lnTo>
                <a:lnTo>
                  <a:pt x="84138" y="114300"/>
                </a:lnTo>
                <a:lnTo>
                  <a:pt x="84138" y="109537"/>
                </a:lnTo>
                <a:lnTo>
                  <a:pt x="85725" y="109537"/>
                </a:lnTo>
                <a:lnTo>
                  <a:pt x="85725" y="107950"/>
                </a:lnTo>
                <a:lnTo>
                  <a:pt x="85725" y="106362"/>
                </a:lnTo>
                <a:lnTo>
                  <a:pt x="85725" y="101600"/>
                </a:lnTo>
                <a:lnTo>
                  <a:pt x="85725" y="96837"/>
                </a:lnTo>
                <a:lnTo>
                  <a:pt x="88900" y="96837"/>
                </a:lnTo>
                <a:lnTo>
                  <a:pt x="90488" y="98425"/>
                </a:lnTo>
                <a:lnTo>
                  <a:pt x="95250" y="93662"/>
                </a:lnTo>
                <a:lnTo>
                  <a:pt x="100013" y="92075"/>
                </a:lnTo>
                <a:lnTo>
                  <a:pt x="101600" y="92075"/>
                </a:lnTo>
                <a:lnTo>
                  <a:pt x="101600" y="93662"/>
                </a:lnTo>
                <a:lnTo>
                  <a:pt x="104775" y="93662"/>
                </a:lnTo>
                <a:lnTo>
                  <a:pt x="101600" y="98425"/>
                </a:lnTo>
                <a:lnTo>
                  <a:pt x="101600" y="101600"/>
                </a:lnTo>
                <a:lnTo>
                  <a:pt x="100013" y="101600"/>
                </a:lnTo>
                <a:lnTo>
                  <a:pt x="98425" y="106362"/>
                </a:lnTo>
                <a:lnTo>
                  <a:pt x="98425" y="107950"/>
                </a:lnTo>
                <a:lnTo>
                  <a:pt x="98425" y="117475"/>
                </a:lnTo>
                <a:lnTo>
                  <a:pt x="98425" y="119062"/>
                </a:lnTo>
                <a:lnTo>
                  <a:pt x="100013" y="122237"/>
                </a:lnTo>
                <a:lnTo>
                  <a:pt x="100013" y="123825"/>
                </a:lnTo>
                <a:lnTo>
                  <a:pt x="101600" y="123825"/>
                </a:lnTo>
                <a:lnTo>
                  <a:pt x="104775" y="125412"/>
                </a:lnTo>
                <a:lnTo>
                  <a:pt x="106363" y="128587"/>
                </a:lnTo>
                <a:lnTo>
                  <a:pt x="109538" y="130175"/>
                </a:lnTo>
                <a:lnTo>
                  <a:pt x="111125" y="133350"/>
                </a:lnTo>
                <a:lnTo>
                  <a:pt x="114300" y="133350"/>
                </a:lnTo>
                <a:lnTo>
                  <a:pt x="114300" y="134937"/>
                </a:lnTo>
                <a:lnTo>
                  <a:pt x="115888" y="133350"/>
                </a:lnTo>
                <a:lnTo>
                  <a:pt x="117475" y="133350"/>
                </a:lnTo>
                <a:lnTo>
                  <a:pt x="117475" y="130175"/>
                </a:lnTo>
                <a:lnTo>
                  <a:pt x="120650" y="128587"/>
                </a:lnTo>
                <a:lnTo>
                  <a:pt x="120650" y="130175"/>
                </a:lnTo>
                <a:lnTo>
                  <a:pt x="122238" y="130175"/>
                </a:lnTo>
                <a:lnTo>
                  <a:pt x="122238" y="125412"/>
                </a:lnTo>
                <a:lnTo>
                  <a:pt x="120650" y="123825"/>
                </a:lnTo>
                <a:lnTo>
                  <a:pt x="117475" y="114300"/>
                </a:lnTo>
                <a:lnTo>
                  <a:pt x="115888" y="114300"/>
                </a:lnTo>
                <a:lnTo>
                  <a:pt x="115888" y="112712"/>
                </a:lnTo>
                <a:lnTo>
                  <a:pt x="115888" y="109537"/>
                </a:lnTo>
                <a:lnTo>
                  <a:pt x="114300" y="109537"/>
                </a:lnTo>
                <a:lnTo>
                  <a:pt x="114300" y="107950"/>
                </a:lnTo>
                <a:lnTo>
                  <a:pt x="114300" y="106362"/>
                </a:lnTo>
                <a:lnTo>
                  <a:pt x="114300" y="103187"/>
                </a:lnTo>
                <a:lnTo>
                  <a:pt x="111125" y="101600"/>
                </a:lnTo>
                <a:lnTo>
                  <a:pt x="114300" y="101600"/>
                </a:lnTo>
                <a:lnTo>
                  <a:pt x="115888" y="101600"/>
                </a:lnTo>
                <a:lnTo>
                  <a:pt x="117475" y="101600"/>
                </a:lnTo>
                <a:lnTo>
                  <a:pt x="120650" y="98425"/>
                </a:lnTo>
                <a:lnTo>
                  <a:pt x="120650" y="96837"/>
                </a:lnTo>
                <a:lnTo>
                  <a:pt x="120650" y="93662"/>
                </a:lnTo>
                <a:lnTo>
                  <a:pt x="122238" y="93662"/>
                </a:lnTo>
                <a:lnTo>
                  <a:pt x="125413" y="93662"/>
                </a:lnTo>
                <a:lnTo>
                  <a:pt x="127000" y="93662"/>
                </a:lnTo>
                <a:lnTo>
                  <a:pt x="127000" y="96837"/>
                </a:lnTo>
                <a:lnTo>
                  <a:pt x="127000" y="98425"/>
                </a:lnTo>
                <a:lnTo>
                  <a:pt x="128588" y="98425"/>
                </a:lnTo>
                <a:lnTo>
                  <a:pt x="131763" y="96837"/>
                </a:lnTo>
                <a:lnTo>
                  <a:pt x="133350" y="96837"/>
                </a:lnTo>
                <a:lnTo>
                  <a:pt x="136525" y="96837"/>
                </a:lnTo>
                <a:lnTo>
                  <a:pt x="138113" y="93662"/>
                </a:lnTo>
                <a:lnTo>
                  <a:pt x="141288" y="92075"/>
                </a:lnTo>
                <a:lnTo>
                  <a:pt x="142875" y="90487"/>
                </a:lnTo>
                <a:lnTo>
                  <a:pt x="144463" y="90487"/>
                </a:lnTo>
                <a:lnTo>
                  <a:pt x="144463" y="87312"/>
                </a:lnTo>
                <a:lnTo>
                  <a:pt x="147638" y="85725"/>
                </a:lnTo>
                <a:lnTo>
                  <a:pt x="147638" y="82550"/>
                </a:lnTo>
                <a:lnTo>
                  <a:pt x="144463" y="82550"/>
                </a:lnTo>
                <a:lnTo>
                  <a:pt x="144463" y="80962"/>
                </a:lnTo>
                <a:lnTo>
                  <a:pt x="144463" y="77787"/>
                </a:lnTo>
                <a:lnTo>
                  <a:pt x="144463" y="76200"/>
                </a:lnTo>
                <a:lnTo>
                  <a:pt x="144463" y="74612"/>
                </a:lnTo>
                <a:lnTo>
                  <a:pt x="144463" y="71437"/>
                </a:lnTo>
                <a:lnTo>
                  <a:pt x="142875" y="69850"/>
                </a:lnTo>
                <a:lnTo>
                  <a:pt x="142875" y="66675"/>
                </a:lnTo>
                <a:lnTo>
                  <a:pt x="142875" y="58737"/>
                </a:lnTo>
                <a:lnTo>
                  <a:pt x="141288" y="53975"/>
                </a:lnTo>
                <a:close/>
                <a:moveTo>
                  <a:pt x="222250" y="34925"/>
                </a:moveTo>
                <a:lnTo>
                  <a:pt x="223838" y="34925"/>
                </a:lnTo>
                <a:lnTo>
                  <a:pt x="223838" y="39687"/>
                </a:lnTo>
                <a:lnTo>
                  <a:pt x="223838" y="44450"/>
                </a:lnTo>
                <a:lnTo>
                  <a:pt x="223838" y="49212"/>
                </a:lnTo>
                <a:lnTo>
                  <a:pt x="223838" y="50800"/>
                </a:lnTo>
                <a:lnTo>
                  <a:pt x="222250" y="53975"/>
                </a:lnTo>
                <a:lnTo>
                  <a:pt x="222250" y="58737"/>
                </a:lnTo>
                <a:lnTo>
                  <a:pt x="222250" y="60325"/>
                </a:lnTo>
                <a:lnTo>
                  <a:pt x="222250" y="65087"/>
                </a:lnTo>
                <a:lnTo>
                  <a:pt x="219075" y="65087"/>
                </a:lnTo>
                <a:lnTo>
                  <a:pt x="219075" y="69850"/>
                </a:lnTo>
                <a:lnTo>
                  <a:pt x="217488" y="66675"/>
                </a:lnTo>
                <a:lnTo>
                  <a:pt x="217488" y="61912"/>
                </a:lnTo>
                <a:lnTo>
                  <a:pt x="219075" y="58737"/>
                </a:lnTo>
                <a:lnTo>
                  <a:pt x="219075" y="49212"/>
                </a:lnTo>
                <a:lnTo>
                  <a:pt x="222250" y="44450"/>
                </a:lnTo>
                <a:lnTo>
                  <a:pt x="222250" y="39687"/>
                </a:lnTo>
                <a:lnTo>
                  <a:pt x="222250" y="38100"/>
                </a:lnTo>
                <a:close/>
                <a:moveTo>
                  <a:pt x="282575" y="31750"/>
                </a:moveTo>
                <a:lnTo>
                  <a:pt x="284163" y="31750"/>
                </a:lnTo>
                <a:lnTo>
                  <a:pt x="284163" y="33338"/>
                </a:lnTo>
                <a:lnTo>
                  <a:pt x="282575" y="33338"/>
                </a:lnTo>
                <a:close/>
                <a:moveTo>
                  <a:pt x="285750" y="26988"/>
                </a:moveTo>
                <a:lnTo>
                  <a:pt x="287338" y="26988"/>
                </a:lnTo>
                <a:lnTo>
                  <a:pt x="287338" y="28576"/>
                </a:lnTo>
                <a:lnTo>
                  <a:pt x="285750" y="28576"/>
                </a:lnTo>
                <a:close/>
                <a:moveTo>
                  <a:pt x="138113" y="23812"/>
                </a:moveTo>
                <a:lnTo>
                  <a:pt x="141288" y="28575"/>
                </a:lnTo>
                <a:lnTo>
                  <a:pt x="141288" y="31750"/>
                </a:lnTo>
                <a:lnTo>
                  <a:pt x="141288" y="33337"/>
                </a:lnTo>
                <a:lnTo>
                  <a:pt x="141288" y="34925"/>
                </a:lnTo>
                <a:lnTo>
                  <a:pt x="138113" y="26987"/>
                </a:lnTo>
                <a:close/>
                <a:moveTo>
                  <a:pt x="227013" y="22225"/>
                </a:moveTo>
                <a:lnTo>
                  <a:pt x="228600" y="23812"/>
                </a:lnTo>
                <a:lnTo>
                  <a:pt x="227013" y="26987"/>
                </a:lnTo>
                <a:lnTo>
                  <a:pt x="227013" y="31750"/>
                </a:lnTo>
                <a:lnTo>
                  <a:pt x="223838" y="34925"/>
                </a:lnTo>
                <a:lnTo>
                  <a:pt x="223838" y="33337"/>
                </a:lnTo>
                <a:lnTo>
                  <a:pt x="223838" y="28575"/>
                </a:lnTo>
                <a:lnTo>
                  <a:pt x="227013" y="23812"/>
                </a:lnTo>
                <a:close/>
                <a:moveTo>
                  <a:pt x="136525" y="17462"/>
                </a:moveTo>
                <a:lnTo>
                  <a:pt x="138113" y="17462"/>
                </a:lnTo>
                <a:lnTo>
                  <a:pt x="138113" y="22225"/>
                </a:lnTo>
                <a:close/>
                <a:moveTo>
                  <a:pt x="228600" y="15875"/>
                </a:moveTo>
                <a:lnTo>
                  <a:pt x="228600" y="17462"/>
                </a:lnTo>
                <a:lnTo>
                  <a:pt x="227013" y="22225"/>
                </a:lnTo>
                <a:lnTo>
                  <a:pt x="227013" y="19050"/>
                </a:lnTo>
                <a:close/>
                <a:moveTo>
                  <a:pt x="231775" y="6350"/>
                </a:moveTo>
                <a:lnTo>
                  <a:pt x="231775" y="7937"/>
                </a:lnTo>
                <a:lnTo>
                  <a:pt x="231775" y="11112"/>
                </a:lnTo>
                <a:lnTo>
                  <a:pt x="228600" y="12700"/>
                </a:lnTo>
                <a:lnTo>
                  <a:pt x="228600" y="7937"/>
                </a:lnTo>
                <a:close/>
                <a:moveTo>
                  <a:pt x="233363" y="0"/>
                </a:moveTo>
                <a:lnTo>
                  <a:pt x="233363" y="1587"/>
                </a:lnTo>
                <a:lnTo>
                  <a:pt x="231775" y="6350"/>
                </a:lnTo>
                <a:lnTo>
                  <a:pt x="231775" y="3175"/>
                </a:lnTo>
                <a:lnTo>
                  <a:pt x="231775" y="1587"/>
                </a:lnTo>
                <a:close/>
              </a:path>
            </a:pathLst>
          </a:custGeom>
          <a:gradFill flip="none" rotWithShape="1">
            <a:gsLst>
              <a:gs pos="24000">
                <a:srgbClr val="4EECFB">
                  <a:alpha val="0"/>
                </a:srgbClr>
              </a:gs>
              <a:gs pos="79000">
                <a:srgbClr val="4EECFB"/>
              </a:gs>
            </a:gsLst>
            <a:lin ang="8100000" scaled="1"/>
            <a:tileRect/>
          </a:gradFill>
          <a:ln>
            <a:noFill/>
          </a:ln>
          <a:effectLst/>
        </p:spPr>
        <p:txBody>
          <a:bodyPr vert="horz" wrap="square" lIns="81382" tIns="40691" rIns="81382" bIns="40691" numCol="1" anchor="t" anchorCtr="0" compatLnSpc="1">
            <a:noAutofit/>
          </a:bodyPr>
          <a:lstStyle/>
          <a:p>
            <a:endParaRPr lang="zh-CN" altLang="en-US" sz="1600"/>
          </a:p>
        </p:txBody>
      </p:sp>
      <p:grpSp>
        <p:nvGrpSpPr>
          <p:cNvPr id="74" name="组合 73"/>
          <p:cNvGrpSpPr/>
          <p:nvPr/>
        </p:nvGrpSpPr>
        <p:grpSpPr>
          <a:xfrm>
            <a:off x="10409482" y="1096050"/>
            <a:ext cx="1344494" cy="463818"/>
            <a:chOff x="5224160" y="809463"/>
            <a:chExt cx="1344494" cy="463818"/>
          </a:xfrm>
        </p:grpSpPr>
        <p:sp>
          <p:nvSpPr>
            <p:cNvPr id="78" name="文本框 77"/>
            <p:cNvSpPr txBox="1"/>
            <p:nvPr>
              <p:custDataLst>
                <p:tags r:id="rId13"/>
              </p:custDataLst>
            </p:nvPr>
          </p:nvSpPr>
          <p:spPr>
            <a:xfrm>
              <a:off x="5224160" y="809463"/>
              <a:ext cx="1344494" cy="402639"/>
            </a:xfrm>
            <a:prstGeom prst="rect">
              <a:avLst/>
            </a:prstGeom>
            <a:noFill/>
            <a:effectLst/>
          </p:spPr>
          <p:txBody>
            <a:bodyPr wrap="square" lIns="73243" tIns="36622" rIns="73243" bIns="36622" rtlCol="0">
              <a:spAutoFit/>
            </a:bodyPr>
            <a:lstStyle/>
            <a:p>
              <a:pPr>
                <a:defRPr/>
              </a:pPr>
              <a:r>
                <a:rPr lang="en-US" altLang="zh-CN" sz="2135"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rPr>
                <a:t>15</a:t>
              </a:r>
              <a:r>
                <a:rPr lang="zh-CN" altLang="en-US" sz="2135"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rPr>
                <a:t>人</a:t>
              </a:r>
              <a:endParaRPr lang="en-US" altLang="zh-CN" sz="2135"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endParaRPr>
            </a:p>
          </p:txBody>
        </p:sp>
        <p:sp>
          <p:nvSpPr>
            <p:cNvPr id="79" name="文本框 78"/>
            <p:cNvSpPr txBox="1"/>
            <p:nvPr>
              <p:custDataLst>
                <p:tags r:id="rId14"/>
              </p:custDataLst>
            </p:nvPr>
          </p:nvSpPr>
          <p:spPr>
            <a:xfrm>
              <a:off x="5224160" y="1103450"/>
              <a:ext cx="618609" cy="169831"/>
            </a:xfrm>
            <a:prstGeom prst="rect">
              <a:avLst/>
            </a:prstGeom>
            <a:noFill/>
            <a:effectLst/>
          </p:spPr>
          <p:txBody>
            <a:bodyPr wrap="square" lIns="73243" tIns="36622" rIns="73243" bIns="36622" rtlCol="0">
              <a:spAutoFit/>
            </a:bodyPr>
            <a:lstStyle/>
            <a:p>
              <a:pPr>
                <a:defRPr/>
              </a:pPr>
              <a:r>
                <a:rPr lang="en-US" altLang="zh-CN" sz="625"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rPr>
                <a:t>15 people</a:t>
              </a:r>
              <a:endParaRPr lang="en-US" altLang="zh-CN" sz="625"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endParaRPr>
            </a:p>
          </p:txBody>
        </p:sp>
      </p:grpSp>
      <p:grpSp>
        <p:nvGrpSpPr>
          <p:cNvPr id="75" name="组合 74"/>
          <p:cNvGrpSpPr/>
          <p:nvPr/>
        </p:nvGrpSpPr>
        <p:grpSpPr>
          <a:xfrm>
            <a:off x="10409480" y="1507615"/>
            <a:ext cx="1601730" cy="414304"/>
            <a:chOff x="5224158" y="1221028"/>
            <a:chExt cx="1601730" cy="414304"/>
          </a:xfrm>
        </p:grpSpPr>
        <p:sp>
          <p:nvSpPr>
            <p:cNvPr id="76" name="文本框 75"/>
            <p:cNvSpPr txBox="1"/>
            <p:nvPr>
              <p:custDataLst>
                <p:tags r:id="rId15"/>
              </p:custDataLst>
            </p:nvPr>
          </p:nvSpPr>
          <p:spPr>
            <a:xfrm>
              <a:off x="5224160" y="1221028"/>
              <a:ext cx="1509102" cy="320488"/>
            </a:xfrm>
            <a:prstGeom prst="rect">
              <a:avLst/>
            </a:prstGeom>
            <a:noFill/>
            <a:effectLst/>
          </p:spPr>
          <p:txBody>
            <a:bodyPr wrap="square" lIns="73243" tIns="36622" rIns="73243" bIns="36622" rtlCol="0">
              <a:spAutoFit/>
            </a:bodyPr>
            <a:lstStyle/>
            <a:p>
              <a:pPr>
                <a:defRPr/>
              </a:pPr>
              <a:r>
                <a:rPr lang="zh-CN" altLang="en-US" sz="1600"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rPr>
                <a:t>工程技术人员</a:t>
              </a:r>
              <a:endParaRPr lang="en-US" altLang="zh-CN" sz="1600"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endParaRPr>
            </a:p>
          </p:txBody>
        </p:sp>
        <p:sp>
          <p:nvSpPr>
            <p:cNvPr id="77" name="文本框 76"/>
            <p:cNvSpPr txBox="1"/>
            <p:nvPr>
              <p:custDataLst>
                <p:tags r:id="rId16"/>
              </p:custDataLst>
            </p:nvPr>
          </p:nvSpPr>
          <p:spPr>
            <a:xfrm>
              <a:off x="5224158" y="1465501"/>
              <a:ext cx="1601730" cy="169831"/>
            </a:xfrm>
            <a:prstGeom prst="rect">
              <a:avLst/>
            </a:prstGeom>
            <a:noFill/>
            <a:effectLst/>
          </p:spPr>
          <p:txBody>
            <a:bodyPr wrap="square" lIns="73243" tIns="36622" rIns="73243" bIns="36622" rtlCol="0">
              <a:spAutoFit/>
            </a:bodyPr>
            <a:lstStyle/>
            <a:p>
              <a:pPr>
                <a:defRPr/>
              </a:pPr>
              <a:r>
                <a:rPr lang="en-US" altLang="zh-CN" sz="625"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rPr>
                <a:t>Engineering and technical personnel</a:t>
              </a:r>
              <a:endParaRPr lang="en-US" altLang="zh-CN" sz="625"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endParaRPr>
            </a:p>
          </p:txBody>
        </p:sp>
      </p:grpSp>
      <p:sp>
        <p:nvSpPr>
          <p:cNvPr id="98" name="任意多边形: 形状 97"/>
          <p:cNvSpPr/>
          <p:nvPr/>
        </p:nvSpPr>
        <p:spPr bwMode="auto">
          <a:xfrm>
            <a:off x="4845725" y="1008633"/>
            <a:ext cx="536250" cy="577500"/>
          </a:xfrm>
          <a:custGeom>
            <a:avLst/>
            <a:gdLst>
              <a:gd name="connsiteX0" fmla="*/ 290512 w 371475"/>
              <a:gd name="connsiteY0" fmla="*/ 396875 h 400050"/>
              <a:gd name="connsiteX1" fmla="*/ 292100 w 371475"/>
              <a:gd name="connsiteY1" fmla="*/ 400050 h 400050"/>
              <a:gd name="connsiteX2" fmla="*/ 290512 w 371475"/>
              <a:gd name="connsiteY2" fmla="*/ 400050 h 400050"/>
              <a:gd name="connsiteX3" fmla="*/ 293688 w 371475"/>
              <a:gd name="connsiteY3" fmla="*/ 396081 h 400050"/>
              <a:gd name="connsiteX4" fmla="*/ 296863 w 371475"/>
              <a:gd name="connsiteY4" fmla="*/ 400050 h 400050"/>
              <a:gd name="connsiteX5" fmla="*/ 293688 w 371475"/>
              <a:gd name="connsiteY5" fmla="*/ 396875 h 400050"/>
              <a:gd name="connsiteX6" fmla="*/ 285750 w 371475"/>
              <a:gd name="connsiteY6" fmla="*/ 392113 h 400050"/>
              <a:gd name="connsiteX7" fmla="*/ 287338 w 371475"/>
              <a:gd name="connsiteY7" fmla="*/ 392113 h 400050"/>
              <a:gd name="connsiteX8" fmla="*/ 287338 w 371475"/>
              <a:gd name="connsiteY8" fmla="*/ 395288 h 400050"/>
              <a:gd name="connsiteX9" fmla="*/ 289152 w 371475"/>
              <a:gd name="connsiteY9" fmla="*/ 389844 h 400050"/>
              <a:gd name="connsiteX10" fmla="*/ 290513 w 371475"/>
              <a:gd name="connsiteY10" fmla="*/ 390525 h 400050"/>
              <a:gd name="connsiteX11" fmla="*/ 293688 w 371475"/>
              <a:gd name="connsiteY11" fmla="*/ 395287 h 400050"/>
              <a:gd name="connsiteX12" fmla="*/ 293688 w 371475"/>
              <a:gd name="connsiteY12" fmla="*/ 396081 h 400050"/>
              <a:gd name="connsiteX13" fmla="*/ 290513 w 371475"/>
              <a:gd name="connsiteY13" fmla="*/ 392112 h 400050"/>
              <a:gd name="connsiteX14" fmla="*/ 285750 w 371475"/>
              <a:gd name="connsiteY14" fmla="*/ 384175 h 400050"/>
              <a:gd name="connsiteX15" fmla="*/ 289152 w 371475"/>
              <a:gd name="connsiteY15" fmla="*/ 389844 h 400050"/>
              <a:gd name="connsiteX16" fmla="*/ 287338 w 371475"/>
              <a:gd name="connsiteY16" fmla="*/ 388937 h 400050"/>
              <a:gd name="connsiteX17" fmla="*/ 285750 w 371475"/>
              <a:gd name="connsiteY17" fmla="*/ 385762 h 400050"/>
              <a:gd name="connsiteX18" fmla="*/ 164571 w 371475"/>
              <a:gd name="connsiteY18" fmla="*/ 382588 h 400050"/>
              <a:gd name="connsiteX19" fmla="*/ 165100 w 371475"/>
              <a:gd name="connsiteY19" fmla="*/ 384175 h 400050"/>
              <a:gd name="connsiteX20" fmla="*/ 163512 w 371475"/>
              <a:gd name="connsiteY20" fmla="*/ 385763 h 400050"/>
              <a:gd name="connsiteX21" fmla="*/ 277019 w 371475"/>
              <a:gd name="connsiteY21" fmla="*/ 377827 h 400050"/>
              <a:gd name="connsiteX22" fmla="*/ 279400 w 371475"/>
              <a:gd name="connsiteY22" fmla="*/ 381001 h 400050"/>
              <a:gd name="connsiteX23" fmla="*/ 282575 w 371475"/>
              <a:gd name="connsiteY23" fmla="*/ 385763 h 400050"/>
              <a:gd name="connsiteX24" fmla="*/ 285750 w 371475"/>
              <a:gd name="connsiteY24" fmla="*/ 390526 h 400050"/>
              <a:gd name="connsiteX25" fmla="*/ 282575 w 371475"/>
              <a:gd name="connsiteY25" fmla="*/ 388938 h 400050"/>
              <a:gd name="connsiteX26" fmla="*/ 280987 w 371475"/>
              <a:gd name="connsiteY26" fmla="*/ 385763 h 400050"/>
              <a:gd name="connsiteX27" fmla="*/ 163512 w 371475"/>
              <a:gd name="connsiteY27" fmla="*/ 376237 h 400050"/>
              <a:gd name="connsiteX28" fmla="*/ 165100 w 371475"/>
              <a:gd name="connsiteY28" fmla="*/ 376237 h 400050"/>
              <a:gd name="connsiteX29" fmla="*/ 165100 w 371475"/>
              <a:gd name="connsiteY29" fmla="*/ 379412 h 400050"/>
              <a:gd name="connsiteX30" fmla="*/ 165100 w 371475"/>
              <a:gd name="connsiteY30" fmla="*/ 381000 h 400050"/>
              <a:gd name="connsiteX31" fmla="*/ 164571 w 371475"/>
              <a:gd name="connsiteY31" fmla="*/ 382588 h 400050"/>
              <a:gd name="connsiteX32" fmla="*/ 163512 w 371475"/>
              <a:gd name="connsiteY32" fmla="*/ 379412 h 400050"/>
              <a:gd name="connsiteX33" fmla="*/ 203200 w 371475"/>
              <a:gd name="connsiteY33" fmla="*/ 374650 h 400050"/>
              <a:gd name="connsiteX34" fmla="*/ 206375 w 371475"/>
              <a:gd name="connsiteY34" fmla="*/ 376238 h 400050"/>
              <a:gd name="connsiteX35" fmla="*/ 203200 w 371475"/>
              <a:gd name="connsiteY35" fmla="*/ 376238 h 400050"/>
              <a:gd name="connsiteX36" fmla="*/ 271462 w 371475"/>
              <a:gd name="connsiteY36" fmla="*/ 369888 h 400050"/>
              <a:gd name="connsiteX37" fmla="*/ 276225 w 371475"/>
              <a:gd name="connsiteY37" fmla="*/ 376238 h 400050"/>
              <a:gd name="connsiteX38" fmla="*/ 277019 w 371475"/>
              <a:gd name="connsiteY38" fmla="*/ 377827 h 400050"/>
              <a:gd name="connsiteX39" fmla="*/ 274637 w 371475"/>
              <a:gd name="connsiteY39" fmla="*/ 374650 h 400050"/>
              <a:gd name="connsiteX40" fmla="*/ 242887 w 371475"/>
              <a:gd name="connsiteY40" fmla="*/ 368300 h 400050"/>
              <a:gd name="connsiteX41" fmla="*/ 244475 w 371475"/>
              <a:gd name="connsiteY41" fmla="*/ 368300 h 400050"/>
              <a:gd name="connsiteX42" fmla="*/ 244475 w 371475"/>
              <a:gd name="connsiteY42" fmla="*/ 369888 h 400050"/>
              <a:gd name="connsiteX43" fmla="*/ 242887 w 371475"/>
              <a:gd name="connsiteY43" fmla="*/ 369888 h 400050"/>
              <a:gd name="connsiteX44" fmla="*/ 200025 w 371475"/>
              <a:gd name="connsiteY44" fmla="*/ 368300 h 400050"/>
              <a:gd name="connsiteX45" fmla="*/ 201613 w 371475"/>
              <a:gd name="connsiteY45" fmla="*/ 369887 h 400050"/>
              <a:gd name="connsiteX46" fmla="*/ 201613 w 371475"/>
              <a:gd name="connsiteY46" fmla="*/ 373063 h 400050"/>
              <a:gd name="connsiteX47" fmla="*/ 200025 w 371475"/>
              <a:gd name="connsiteY47" fmla="*/ 373063 h 400050"/>
              <a:gd name="connsiteX48" fmla="*/ 196850 w 371475"/>
              <a:gd name="connsiteY48" fmla="*/ 369887 h 400050"/>
              <a:gd name="connsiteX49" fmla="*/ 200025 w 371475"/>
              <a:gd name="connsiteY49" fmla="*/ 369887 h 400050"/>
              <a:gd name="connsiteX50" fmla="*/ 195262 w 371475"/>
              <a:gd name="connsiteY50" fmla="*/ 365125 h 400050"/>
              <a:gd name="connsiteX51" fmla="*/ 196850 w 371475"/>
              <a:gd name="connsiteY51" fmla="*/ 365125 h 400050"/>
              <a:gd name="connsiteX52" fmla="*/ 196850 w 371475"/>
              <a:gd name="connsiteY52" fmla="*/ 368300 h 400050"/>
              <a:gd name="connsiteX53" fmla="*/ 195262 w 371475"/>
              <a:gd name="connsiteY53" fmla="*/ 368300 h 400050"/>
              <a:gd name="connsiteX54" fmla="*/ 239184 w 371475"/>
              <a:gd name="connsiteY54" fmla="*/ 363538 h 400050"/>
              <a:gd name="connsiteX55" fmla="*/ 239713 w 371475"/>
              <a:gd name="connsiteY55" fmla="*/ 363538 h 400050"/>
              <a:gd name="connsiteX56" fmla="*/ 239713 w 371475"/>
              <a:gd name="connsiteY56" fmla="*/ 365126 h 400050"/>
              <a:gd name="connsiteX57" fmla="*/ 269875 w 371475"/>
              <a:gd name="connsiteY57" fmla="*/ 360363 h 400050"/>
              <a:gd name="connsiteX58" fmla="*/ 274638 w 371475"/>
              <a:gd name="connsiteY58" fmla="*/ 363538 h 400050"/>
              <a:gd name="connsiteX59" fmla="*/ 271463 w 371475"/>
              <a:gd name="connsiteY59" fmla="*/ 363538 h 400050"/>
              <a:gd name="connsiteX60" fmla="*/ 266700 w 371475"/>
              <a:gd name="connsiteY60" fmla="*/ 360363 h 400050"/>
              <a:gd name="connsiteX61" fmla="*/ 269875 w 371475"/>
              <a:gd name="connsiteY61" fmla="*/ 363538 h 400050"/>
              <a:gd name="connsiteX62" fmla="*/ 266700 w 371475"/>
              <a:gd name="connsiteY62" fmla="*/ 363538 h 400050"/>
              <a:gd name="connsiteX63" fmla="*/ 238125 w 371475"/>
              <a:gd name="connsiteY63" fmla="*/ 360363 h 400050"/>
              <a:gd name="connsiteX64" fmla="*/ 239184 w 371475"/>
              <a:gd name="connsiteY64" fmla="*/ 363538 h 400050"/>
              <a:gd name="connsiteX65" fmla="*/ 238125 w 371475"/>
              <a:gd name="connsiteY65" fmla="*/ 363538 h 400050"/>
              <a:gd name="connsiteX66" fmla="*/ 46037 w 371475"/>
              <a:gd name="connsiteY66" fmla="*/ 360362 h 400050"/>
              <a:gd name="connsiteX67" fmla="*/ 47625 w 371475"/>
              <a:gd name="connsiteY67" fmla="*/ 360362 h 400050"/>
              <a:gd name="connsiteX68" fmla="*/ 47625 w 371475"/>
              <a:gd name="connsiteY68" fmla="*/ 363538 h 400050"/>
              <a:gd name="connsiteX69" fmla="*/ 46037 w 371475"/>
              <a:gd name="connsiteY69" fmla="*/ 363538 h 400050"/>
              <a:gd name="connsiteX70" fmla="*/ 274638 w 371475"/>
              <a:gd name="connsiteY70" fmla="*/ 354013 h 400050"/>
              <a:gd name="connsiteX71" fmla="*/ 276225 w 371475"/>
              <a:gd name="connsiteY71" fmla="*/ 358775 h 400050"/>
              <a:gd name="connsiteX72" fmla="*/ 274638 w 371475"/>
              <a:gd name="connsiteY72" fmla="*/ 357188 h 400050"/>
              <a:gd name="connsiteX73" fmla="*/ 266700 w 371475"/>
              <a:gd name="connsiteY73" fmla="*/ 354013 h 400050"/>
              <a:gd name="connsiteX74" fmla="*/ 269875 w 371475"/>
              <a:gd name="connsiteY74" fmla="*/ 357188 h 400050"/>
              <a:gd name="connsiteX75" fmla="*/ 269875 w 371475"/>
              <a:gd name="connsiteY75" fmla="*/ 358775 h 400050"/>
              <a:gd name="connsiteX76" fmla="*/ 266700 w 371475"/>
              <a:gd name="connsiteY76" fmla="*/ 357188 h 400050"/>
              <a:gd name="connsiteX77" fmla="*/ 250825 w 371475"/>
              <a:gd name="connsiteY77" fmla="*/ 354013 h 400050"/>
              <a:gd name="connsiteX78" fmla="*/ 254000 w 371475"/>
              <a:gd name="connsiteY78" fmla="*/ 354013 h 400050"/>
              <a:gd name="connsiteX79" fmla="*/ 255588 w 371475"/>
              <a:gd name="connsiteY79" fmla="*/ 357188 h 400050"/>
              <a:gd name="connsiteX80" fmla="*/ 255588 w 371475"/>
              <a:gd name="connsiteY80" fmla="*/ 358775 h 400050"/>
              <a:gd name="connsiteX81" fmla="*/ 258763 w 371475"/>
              <a:gd name="connsiteY81" fmla="*/ 360363 h 400050"/>
              <a:gd name="connsiteX82" fmla="*/ 260350 w 371475"/>
              <a:gd name="connsiteY82" fmla="*/ 365125 h 400050"/>
              <a:gd name="connsiteX83" fmla="*/ 263525 w 371475"/>
              <a:gd name="connsiteY83" fmla="*/ 368300 h 400050"/>
              <a:gd name="connsiteX84" fmla="*/ 260350 w 371475"/>
              <a:gd name="connsiteY84" fmla="*/ 368300 h 400050"/>
              <a:gd name="connsiteX85" fmla="*/ 258763 w 371475"/>
              <a:gd name="connsiteY85" fmla="*/ 365125 h 400050"/>
              <a:gd name="connsiteX86" fmla="*/ 255588 w 371475"/>
              <a:gd name="connsiteY86" fmla="*/ 363538 h 400050"/>
              <a:gd name="connsiteX87" fmla="*/ 254000 w 371475"/>
              <a:gd name="connsiteY87" fmla="*/ 358775 h 400050"/>
              <a:gd name="connsiteX88" fmla="*/ 265113 w 371475"/>
              <a:gd name="connsiteY88" fmla="*/ 351632 h 400050"/>
              <a:gd name="connsiteX89" fmla="*/ 266700 w 371475"/>
              <a:gd name="connsiteY89" fmla="*/ 354013 h 400050"/>
              <a:gd name="connsiteX90" fmla="*/ 265113 w 371475"/>
              <a:gd name="connsiteY90" fmla="*/ 352425 h 400050"/>
              <a:gd name="connsiteX91" fmla="*/ 263525 w 371475"/>
              <a:gd name="connsiteY91" fmla="*/ 347663 h 400050"/>
              <a:gd name="connsiteX92" fmla="*/ 265113 w 371475"/>
              <a:gd name="connsiteY92" fmla="*/ 349250 h 400050"/>
              <a:gd name="connsiteX93" fmla="*/ 265113 w 371475"/>
              <a:gd name="connsiteY93" fmla="*/ 351632 h 400050"/>
              <a:gd name="connsiteX94" fmla="*/ 263525 w 371475"/>
              <a:gd name="connsiteY94" fmla="*/ 349250 h 400050"/>
              <a:gd name="connsiteX95" fmla="*/ 82550 w 371475"/>
              <a:gd name="connsiteY95" fmla="*/ 344488 h 400050"/>
              <a:gd name="connsiteX96" fmla="*/ 82550 w 371475"/>
              <a:gd name="connsiteY96" fmla="*/ 346075 h 400050"/>
              <a:gd name="connsiteX97" fmla="*/ 79375 w 371475"/>
              <a:gd name="connsiteY97" fmla="*/ 347663 h 400050"/>
              <a:gd name="connsiteX98" fmla="*/ 69850 w 371475"/>
              <a:gd name="connsiteY98" fmla="*/ 341313 h 400050"/>
              <a:gd name="connsiteX99" fmla="*/ 69850 w 371475"/>
              <a:gd name="connsiteY99" fmla="*/ 342900 h 400050"/>
              <a:gd name="connsiteX100" fmla="*/ 68262 w 371475"/>
              <a:gd name="connsiteY100" fmla="*/ 346076 h 400050"/>
              <a:gd name="connsiteX101" fmla="*/ 66675 w 371475"/>
              <a:gd name="connsiteY101" fmla="*/ 349251 h 400050"/>
              <a:gd name="connsiteX102" fmla="*/ 66675 w 371475"/>
              <a:gd name="connsiteY102" fmla="*/ 347663 h 400050"/>
              <a:gd name="connsiteX103" fmla="*/ 66675 w 371475"/>
              <a:gd name="connsiteY103" fmla="*/ 346076 h 400050"/>
              <a:gd name="connsiteX104" fmla="*/ 68262 w 371475"/>
              <a:gd name="connsiteY104" fmla="*/ 342900 h 400050"/>
              <a:gd name="connsiteX105" fmla="*/ 47625 w 371475"/>
              <a:gd name="connsiteY105" fmla="*/ 338138 h 400050"/>
              <a:gd name="connsiteX106" fmla="*/ 49213 w 371475"/>
              <a:gd name="connsiteY106" fmla="*/ 338138 h 400050"/>
              <a:gd name="connsiteX107" fmla="*/ 49213 w 371475"/>
              <a:gd name="connsiteY107" fmla="*/ 341313 h 400050"/>
              <a:gd name="connsiteX108" fmla="*/ 47625 w 371475"/>
              <a:gd name="connsiteY108" fmla="*/ 341313 h 400050"/>
              <a:gd name="connsiteX109" fmla="*/ 271462 w 371475"/>
              <a:gd name="connsiteY109" fmla="*/ 338137 h 400050"/>
              <a:gd name="connsiteX110" fmla="*/ 274638 w 371475"/>
              <a:gd name="connsiteY110" fmla="*/ 338137 h 400050"/>
              <a:gd name="connsiteX111" fmla="*/ 274638 w 371475"/>
              <a:gd name="connsiteY111" fmla="*/ 341312 h 400050"/>
              <a:gd name="connsiteX112" fmla="*/ 274638 w 371475"/>
              <a:gd name="connsiteY112" fmla="*/ 342900 h 400050"/>
              <a:gd name="connsiteX113" fmla="*/ 274638 w 371475"/>
              <a:gd name="connsiteY113" fmla="*/ 346075 h 400050"/>
              <a:gd name="connsiteX114" fmla="*/ 271462 w 371475"/>
              <a:gd name="connsiteY114" fmla="*/ 346075 h 400050"/>
              <a:gd name="connsiteX115" fmla="*/ 269875 w 371475"/>
              <a:gd name="connsiteY115" fmla="*/ 346075 h 400050"/>
              <a:gd name="connsiteX116" fmla="*/ 269875 w 371475"/>
              <a:gd name="connsiteY116" fmla="*/ 342900 h 400050"/>
              <a:gd name="connsiteX117" fmla="*/ 271462 w 371475"/>
              <a:gd name="connsiteY117" fmla="*/ 342900 h 400050"/>
              <a:gd name="connsiteX118" fmla="*/ 269875 w 371475"/>
              <a:gd name="connsiteY118" fmla="*/ 341312 h 400050"/>
              <a:gd name="connsiteX119" fmla="*/ 271462 w 371475"/>
              <a:gd name="connsiteY119" fmla="*/ 341312 h 400050"/>
              <a:gd name="connsiteX120" fmla="*/ 279400 w 371475"/>
              <a:gd name="connsiteY120" fmla="*/ 336550 h 400050"/>
              <a:gd name="connsiteX121" fmla="*/ 280988 w 371475"/>
              <a:gd name="connsiteY121" fmla="*/ 336550 h 400050"/>
              <a:gd name="connsiteX122" fmla="*/ 280988 w 371475"/>
              <a:gd name="connsiteY122" fmla="*/ 338138 h 400050"/>
              <a:gd name="connsiteX123" fmla="*/ 266700 w 371475"/>
              <a:gd name="connsiteY123" fmla="*/ 330200 h 400050"/>
              <a:gd name="connsiteX124" fmla="*/ 269875 w 371475"/>
              <a:gd name="connsiteY124" fmla="*/ 331787 h 400050"/>
              <a:gd name="connsiteX125" fmla="*/ 271462 w 371475"/>
              <a:gd name="connsiteY125" fmla="*/ 331787 h 400050"/>
              <a:gd name="connsiteX126" fmla="*/ 274638 w 371475"/>
              <a:gd name="connsiteY126" fmla="*/ 333375 h 400050"/>
              <a:gd name="connsiteX127" fmla="*/ 274638 w 371475"/>
              <a:gd name="connsiteY127" fmla="*/ 331788 h 400050"/>
              <a:gd name="connsiteX128" fmla="*/ 276225 w 371475"/>
              <a:gd name="connsiteY128" fmla="*/ 336550 h 400050"/>
              <a:gd name="connsiteX129" fmla="*/ 276225 w 371475"/>
              <a:gd name="connsiteY129" fmla="*/ 338137 h 400050"/>
              <a:gd name="connsiteX130" fmla="*/ 274638 w 371475"/>
              <a:gd name="connsiteY130" fmla="*/ 338137 h 400050"/>
              <a:gd name="connsiteX131" fmla="*/ 274638 w 371475"/>
              <a:gd name="connsiteY131" fmla="*/ 336550 h 400050"/>
              <a:gd name="connsiteX132" fmla="*/ 269875 w 371475"/>
              <a:gd name="connsiteY132" fmla="*/ 333375 h 400050"/>
              <a:gd name="connsiteX133" fmla="*/ 266700 w 371475"/>
              <a:gd name="connsiteY133" fmla="*/ 331787 h 400050"/>
              <a:gd name="connsiteX134" fmla="*/ 280987 w 371475"/>
              <a:gd name="connsiteY134" fmla="*/ 288925 h 400050"/>
              <a:gd name="connsiteX135" fmla="*/ 282574 w 371475"/>
              <a:gd name="connsiteY135" fmla="*/ 288925 h 400050"/>
              <a:gd name="connsiteX136" fmla="*/ 285750 w 371475"/>
              <a:gd name="connsiteY136" fmla="*/ 288925 h 400050"/>
              <a:gd name="connsiteX137" fmla="*/ 285750 w 371475"/>
              <a:gd name="connsiteY137" fmla="*/ 290512 h 400050"/>
              <a:gd name="connsiteX138" fmla="*/ 287337 w 371475"/>
              <a:gd name="connsiteY138" fmla="*/ 293687 h 400050"/>
              <a:gd name="connsiteX139" fmla="*/ 287337 w 371475"/>
              <a:gd name="connsiteY139" fmla="*/ 295275 h 400050"/>
              <a:gd name="connsiteX140" fmla="*/ 287337 w 371475"/>
              <a:gd name="connsiteY140" fmla="*/ 298450 h 400050"/>
              <a:gd name="connsiteX141" fmla="*/ 287337 w 371475"/>
              <a:gd name="connsiteY141" fmla="*/ 300038 h 400050"/>
              <a:gd name="connsiteX142" fmla="*/ 285750 w 371475"/>
              <a:gd name="connsiteY142" fmla="*/ 300038 h 400050"/>
              <a:gd name="connsiteX143" fmla="*/ 282574 w 371475"/>
              <a:gd name="connsiteY143" fmla="*/ 301625 h 400050"/>
              <a:gd name="connsiteX144" fmla="*/ 282574 w 371475"/>
              <a:gd name="connsiteY144" fmla="*/ 304800 h 400050"/>
              <a:gd name="connsiteX145" fmla="*/ 280987 w 371475"/>
              <a:gd name="connsiteY145" fmla="*/ 306388 h 400050"/>
              <a:gd name="connsiteX146" fmla="*/ 279400 w 371475"/>
              <a:gd name="connsiteY146" fmla="*/ 306388 h 400050"/>
              <a:gd name="connsiteX147" fmla="*/ 276224 w 371475"/>
              <a:gd name="connsiteY147" fmla="*/ 306388 h 400050"/>
              <a:gd name="connsiteX148" fmla="*/ 274637 w 371475"/>
              <a:gd name="connsiteY148" fmla="*/ 309563 h 400050"/>
              <a:gd name="connsiteX149" fmla="*/ 274637 w 371475"/>
              <a:gd name="connsiteY149" fmla="*/ 300038 h 400050"/>
              <a:gd name="connsiteX150" fmla="*/ 274637 w 371475"/>
              <a:gd name="connsiteY150" fmla="*/ 298450 h 400050"/>
              <a:gd name="connsiteX151" fmla="*/ 276224 w 371475"/>
              <a:gd name="connsiteY151" fmla="*/ 295275 h 400050"/>
              <a:gd name="connsiteX152" fmla="*/ 279400 w 371475"/>
              <a:gd name="connsiteY152" fmla="*/ 293687 h 400050"/>
              <a:gd name="connsiteX153" fmla="*/ 279400 w 371475"/>
              <a:gd name="connsiteY153" fmla="*/ 290512 h 400050"/>
              <a:gd name="connsiteX154" fmla="*/ 280987 w 371475"/>
              <a:gd name="connsiteY154" fmla="*/ 290512 h 400050"/>
              <a:gd name="connsiteX155" fmla="*/ 368300 w 371475"/>
              <a:gd name="connsiteY155" fmla="*/ 241300 h 400050"/>
              <a:gd name="connsiteX156" fmla="*/ 371475 w 371475"/>
              <a:gd name="connsiteY156" fmla="*/ 241300 h 400050"/>
              <a:gd name="connsiteX157" fmla="*/ 371475 w 371475"/>
              <a:gd name="connsiteY157" fmla="*/ 242888 h 400050"/>
              <a:gd name="connsiteX158" fmla="*/ 368300 w 371475"/>
              <a:gd name="connsiteY158" fmla="*/ 242888 h 400050"/>
              <a:gd name="connsiteX159" fmla="*/ 360364 w 371475"/>
              <a:gd name="connsiteY159" fmla="*/ 227015 h 400050"/>
              <a:gd name="connsiteX160" fmla="*/ 361950 w 371475"/>
              <a:gd name="connsiteY160" fmla="*/ 230188 h 400050"/>
              <a:gd name="connsiteX161" fmla="*/ 366713 w 371475"/>
              <a:gd name="connsiteY161" fmla="*/ 239713 h 400050"/>
              <a:gd name="connsiteX162" fmla="*/ 366713 w 371475"/>
              <a:gd name="connsiteY162" fmla="*/ 241300 h 400050"/>
              <a:gd name="connsiteX163" fmla="*/ 365126 w 371475"/>
              <a:gd name="connsiteY163" fmla="*/ 241300 h 400050"/>
              <a:gd name="connsiteX164" fmla="*/ 365126 w 371475"/>
              <a:gd name="connsiteY164" fmla="*/ 239713 h 400050"/>
              <a:gd name="connsiteX165" fmla="*/ 361950 w 371475"/>
              <a:gd name="connsiteY165" fmla="*/ 239713 h 400050"/>
              <a:gd name="connsiteX166" fmla="*/ 360363 w 371475"/>
              <a:gd name="connsiteY166" fmla="*/ 239713 h 400050"/>
              <a:gd name="connsiteX167" fmla="*/ 361950 w 371475"/>
              <a:gd name="connsiteY167" fmla="*/ 236538 h 400050"/>
              <a:gd name="connsiteX168" fmla="*/ 360363 w 371475"/>
              <a:gd name="connsiteY168" fmla="*/ 236538 h 400050"/>
              <a:gd name="connsiteX169" fmla="*/ 361950 w 371475"/>
              <a:gd name="connsiteY169" fmla="*/ 234950 h 400050"/>
              <a:gd name="connsiteX170" fmla="*/ 361950 w 371475"/>
              <a:gd name="connsiteY170" fmla="*/ 231775 h 400050"/>
              <a:gd name="connsiteX171" fmla="*/ 359569 w 371475"/>
              <a:gd name="connsiteY171" fmla="*/ 225425 h 400050"/>
              <a:gd name="connsiteX172" fmla="*/ 360363 w 371475"/>
              <a:gd name="connsiteY172" fmla="*/ 225425 h 400050"/>
              <a:gd name="connsiteX173" fmla="*/ 360363 w 371475"/>
              <a:gd name="connsiteY173" fmla="*/ 227013 h 400050"/>
              <a:gd name="connsiteX174" fmla="*/ 361950 w 371475"/>
              <a:gd name="connsiteY174" fmla="*/ 215900 h 400050"/>
              <a:gd name="connsiteX175" fmla="*/ 365126 w 371475"/>
              <a:gd name="connsiteY175" fmla="*/ 215900 h 400050"/>
              <a:gd name="connsiteX176" fmla="*/ 361950 w 371475"/>
              <a:gd name="connsiteY176" fmla="*/ 219075 h 400050"/>
              <a:gd name="connsiteX177" fmla="*/ 360363 w 371475"/>
              <a:gd name="connsiteY177" fmla="*/ 219075 h 400050"/>
              <a:gd name="connsiteX178" fmla="*/ 334962 w 371475"/>
              <a:gd name="connsiteY178" fmla="*/ 196850 h 400050"/>
              <a:gd name="connsiteX179" fmla="*/ 339725 w 371475"/>
              <a:gd name="connsiteY179" fmla="*/ 198438 h 400050"/>
              <a:gd name="connsiteX180" fmla="*/ 338137 w 371475"/>
              <a:gd name="connsiteY180" fmla="*/ 198438 h 400050"/>
              <a:gd name="connsiteX181" fmla="*/ 330200 w 371475"/>
              <a:gd name="connsiteY181" fmla="*/ 193675 h 400050"/>
              <a:gd name="connsiteX182" fmla="*/ 334962 w 371475"/>
              <a:gd name="connsiteY182" fmla="*/ 196850 h 400050"/>
              <a:gd name="connsiteX183" fmla="*/ 333375 w 371475"/>
              <a:gd name="connsiteY183" fmla="*/ 196850 h 400050"/>
              <a:gd name="connsiteX184" fmla="*/ 322262 w 371475"/>
              <a:gd name="connsiteY184" fmla="*/ 192088 h 400050"/>
              <a:gd name="connsiteX185" fmla="*/ 323850 w 371475"/>
              <a:gd name="connsiteY185" fmla="*/ 192088 h 400050"/>
              <a:gd name="connsiteX186" fmla="*/ 328612 w 371475"/>
              <a:gd name="connsiteY186" fmla="*/ 193675 h 400050"/>
              <a:gd name="connsiteX187" fmla="*/ 325437 w 371475"/>
              <a:gd name="connsiteY187" fmla="*/ 193675 h 400050"/>
              <a:gd name="connsiteX188" fmla="*/ 323850 w 371475"/>
              <a:gd name="connsiteY188" fmla="*/ 193675 h 400050"/>
              <a:gd name="connsiteX189" fmla="*/ 3175 w 371475"/>
              <a:gd name="connsiteY189" fmla="*/ 192088 h 400050"/>
              <a:gd name="connsiteX190" fmla="*/ 4763 w 371475"/>
              <a:gd name="connsiteY190" fmla="*/ 192088 h 400050"/>
              <a:gd name="connsiteX191" fmla="*/ 7938 w 371475"/>
              <a:gd name="connsiteY191" fmla="*/ 193675 h 400050"/>
              <a:gd name="connsiteX192" fmla="*/ 9525 w 371475"/>
              <a:gd name="connsiteY192" fmla="*/ 192088 h 400050"/>
              <a:gd name="connsiteX193" fmla="*/ 9525 w 371475"/>
              <a:gd name="connsiteY193" fmla="*/ 193675 h 400050"/>
              <a:gd name="connsiteX194" fmla="*/ 11113 w 371475"/>
              <a:gd name="connsiteY194" fmla="*/ 193675 h 400050"/>
              <a:gd name="connsiteX195" fmla="*/ 14288 w 371475"/>
              <a:gd name="connsiteY195" fmla="*/ 193675 h 400050"/>
              <a:gd name="connsiteX196" fmla="*/ 15875 w 371475"/>
              <a:gd name="connsiteY196" fmla="*/ 193675 h 400050"/>
              <a:gd name="connsiteX197" fmla="*/ 20638 w 371475"/>
              <a:gd name="connsiteY197" fmla="*/ 193675 h 400050"/>
              <a:gd name="connsiteX198" fmla="*/ 25400 w 371475"/>
              <a:gd name="connsiteY198" fmla="*/ 193675 h 400050"/>
              <a:gd name="connsiteX199" fmla="*/ 26988 w 371475"/>
              <a:gd name="connsiteY199" fmla="*/ 193675 h 400050"/>
              <a:gd name="connsiteX200" fmla="*/ 26988 w 371475"/>
              <a:gd name="connsiteY200" fmla="*/ 196850 h 400050"/>
              <a:gd name="connsiteX201" fmla="*/ 25400 w 371475"/>
              <a:gd name="connsiteY201" fmla="*/ 196850 h 400050"/>
              <a:gd name="connsiteX202" fmla="*/ 23813 w 371475"/>
              <a:gd name="connsiteY202" fmla="*/ 198438 h 400050"/>
              <a:gd name="connsiteX203" fmla="*/ 20638 w 371475"/>
              <a:gd name="connsiteY203" fmla="*/ 198438 h 400050"/>
              <a:gd name="connsiteX204" fmla="*/ 20638 w 371475"/>
              <a:gd name="connsiteY204" fmla="*/ 200025 h 400050"/>
              <a:gd name="connsiteX205" fmla="*/ 20638 w 371475"/>
              <a:gd name="connsiteY205" fmla="*/ 203200 h 400050"/>
              <a:gd name="connsiteX206" fmla="*/ 19050 w 371475"/>
              <a:gd name="connsiteY206" fmla="*/ 203200 h 400050"/>
              <a:gd name="connsiteX207" fmla="*/ 15875 w 371475"/>
              <a:gd name="connsiteY207" fmla="*/ 203200 h 400050"/>
              <a:gd name="connsiteX208" fmla="*/ 14288 w 371475"/>
              <a:gd name="connsiteY208" fmla="*/ 204788 h 400050"/>
              <a:gd name="connsiteX209" fmla="*/ 11113 w 371475"/>
              <a:gd name="connsiteY209" fmla="*/ 204788 h 400050"/>
              <a:gd name="connsiteX210" fmla="*/ 7938 w 371475"/>
              <a:gd name="connsiteY210" fmla="*/ 204788 h 400050"/>
              <a:gd name="connsiteX211" fmla="*/ 4763 w 371475"/>
              <a:gd name="connsiteY211" fmla="*/ 207963 h 400050"/>
              <a:gd name="connsiteX212" fmla="*/ 3175 w 371475"/>
              <a:gd name="connsiteY212" fmla="*/ 207963 h 400050"/>
              <a:gd name="connsiteX213" fmla="*/ 0 w 371475"/>
              <a:gd name="connsiteY213" fmla="*/ 207963 h 400050"/>
              <a:gd name="connsiteX214" fmla="*/ 0 w 371475"/>
              <a:gd name="connsiteY214" fmla="*/ 204788 h 400050"/>
              <a:gd name="connsiteX215" fmla="*/ 0 w 371475"/>
              <a:gd name="connsiteY215" fmla="*/ 203200 h 400050"/>
              <a:gd name="connsiteX216" fmla="*/ 0 w 371475"/>
              <a:gd name="connsiteY216" fmla="*/ 198438 h 400050"/>
              <a:gd name="connsiteX217" fmla="*/ 0 w 371475"/>
              <a:gd name="connsiteY217" fmla="*/ 196850 h 400050"/>
              <a:gd name="connsiteX218" fmla="*/ 0 w 371475"/>
              <a:gd name="connsiteY218" fmla="*/ 193675 h 400050"/>
              <a:gd name="connsiteX219" fmla="*/ 3175 w 371475"/>
              <a:gd name="connsiteY219" fmla="*/ 193675 h 400050"/>
              <a:gd name="connsiteX220" fmla="*/ 9525 w 371475"/>
              <a:gd name="connsiteY220" fmla="*/ 180976 h 400050"/>
              <a:gd name="connsiteX221" fmla="*/ 11112 w 371475"/>
              <a:gd name="connsiteY221" fmla="*/ 180976 h 400050"/>
              <a:gd name="connsiteX222" fmla="*/ 14288 w 371475"/>
              <a:gd name="connsiteY222" fmla="*/ 180976 h 400050"/>
              <a:gd name="connsiteX223" fmla="*/ 15875 w 371475"/>
              <a:gd name="connsiteY223" fmla="*/ 182563 h 400050"/>
              <a:gd name="connsiteX224" fmla="*/ 19050 w 371475"/>
              <a:gd name="connsiteY224" fmla="*/ 184151 h 400050"/>
              <a:gd name="connsiteX225" fmla="*/ 15875 w 371475"/>
              <a:gd name="connsiteY225" fmla="*/ 184151 h 400050"/>
              <a:gd name="connsiteX226" fmla="*/ 14288 w 371475"/>
              <a:gd name="connsiteY226" fmla="*/ 184151 h 400050"/>
              <a:gd name="connsiteX227" fmla="*/ 11112 w 371475"/>
              <a:gd name="connsiteY227" fmla="*/ 182563 h 400050"/>
              <a:gd name="connsiteX228" fmla="*/ 4762 w 371475"/>
              <a:gd name="connsiteY228" fmla="*/ 177800 h 400050"/>
              <a:gd name="connsiteX229" fmla="*/ 7938 w 371475"/>
              <a:gd name="connsiteY229" fmla="*/ 177800 h 400050"/>
              <a:gd name="connsiteX230" fmla="*/ 9525 w 371475"/>
              <a:gd name="connsiteY230" fmla="*/ 180976 h 400050"/>
              <a:gd name="connsiteX231" fmla="*/ 7938 w 371475"/>
              <a:gd name="connsiteY231" fmla="*/ 180976 h 400050"/>
              <a:gd name="connsiteX232" fmla="*/ 4762 w 371475"/>
              <a:gd name="connsiteY232" fmla="*/ 180976 h 400050"/>
              <a:gd name="connsiteX233" fmla="*/ 0 w 371475"/>
              <a:gd name="connsiteY233" fmla="*/ 176213 h 400050"/>
              <a:gd name="connsiteX234" fmla="*/ 3175 w 371475"/>
              <a:gd name="connsiteY234" fmla="*/ 177800 h 400050"/>
              <a:gd name="connsiteX235" fmla="*/ 0 w 371475"/>
              <a:gd name="connsiteY235" fmla="*/ 177800 h 400050"/>
              <a:gd name="connsiteX236" fmla="*/ 319088 w 371475"/>
              <a:gd name="connsiteY236" fmla="*/ 173037 h 400050"/>
              <a:gd name="connsiteX237" fmla="*/ 322263 w 371475"/>
              <a:gd name="connsiteY237" fmla="*/ 173037 h 400050"/>
              <a:gd name="connsiteX238" fmla="*/ 322263 w 371475"/>
              <a:gd name="connsiteY238" fmla="*/ 176212 h 400050"/>
              <a:gd name="connsiteX239" fmla="*/ 319088 w 371475"/>
              <a:gd name="connsiteY239" fmla="*/ 176212 h 400050"/>
              <a:gd name="connsiteX240" fmla="*/ 317500 w 371475"/>
              <a:gd name="connsiteY240" fmla="*/ 173037 h 400050"/>
              <a:gd name="connsiteX241" fmla="*/ 319088 w 371475"/>
              <a:gd name="connsiteY241" fmla="*/ 173037 h 400050"/>
              <a:gd name="connsiteX242" fmla="*/ 317500 w 371475"/>
              <a:gd name="connsiteY242" fmla="*/ 176212 h 400050"/>
              <a:gd name="connsiteX243" fmla="*/ 73025 w 371475"/>
              <a:gd name="connsiteY243" fmla="*/ 139700 h 400050"/>
              <a:gd name="connsiteX244" fmla="*/ 74613 w 371475"/>
              <a:gd name="connsiteY244" fmla="*/ 139700 h 400050"/>
              <a:gd name="connsiteX245" fmla="*/ 74613 w 371475"/>
              <a:gd name="connsiteY245" fmla="*/ 141287 h 400050"/>
              <a:gd name="connsiteX246" fmla="*/ 69850 w 371475"/>
              <a:gd name="connsiteY246" fmla="*/ 136525 h 400050"/>
              <a:gd name="connsiteX247" fmla="*/ 73025 w 371475"/>
              <a:gd name="connsiteY247" fmla="*/ 139700 h 400050"/>
              <a:gd name="connsiteX248" fmla="*/ 69850 w 371475"/>
              <a:gd name="connsiteY248" fmla="*/ 139700 h 400050"/>
              <a:gd name="connsiteX249" fmla="*/ 66675 w 371475"/>
              <a:gd name="connsiteY249" fmla="*/ 114300 h 400050"/>
              <a:gd name="connsiteX250" fmla="*/ 68263 w 371475"/>
              <a:gd name="connsiteY250" fmla="*/ 119062 h 400050"/>
              <a:gd name="connsiteX251" fmla="*/ 66675 w 371475"/>
              <a:gd name="connsiteY251" fmla="*/ 117475 h 400050"/>
              <a:gd name="connsiteX252" fmla="*/ 58738 w 371475"/>
              <a:gd name="connsiteY252" fmla="*/ 107950 h 400050"/>
              <a:gd name="connsiteX253" fmla="*/ 61913 w 371475"/>
              <a:gd name="connsiteY253" fmla="*/ 109537 h 400050"/>
              <a:gd name="connsiteX254" fmla="*/ 63500 w 371475"/>
              <a:gd name="connsiteY254" fmla="*/ 109537 h 400050"/>
              <a:gd name="connsiteX255" fmla="*/ 63500 w 371475"/>
              <a:gd name="connsiteY255" fmla="*/ 112712 h 400050"/>
              <a:gd name="connsiteX256" fmla="*/ 66675 w 371475"/>
              <a:gd name="connsiteY256" fmla="*/ 114300 h 400050"/>
              <a:gd name="connsiteX257" fmla="*/ 63500 w 371475"/>
              <a:gd name="connsiteY257" fmla="*/ 114300 h 400050"/>
              <a:gd name="connsiteX258" fmla="*/ 61913 w 371475"/>
              <a:gd name="connsiteY258" fmla="*/ 112712 h 400050"/>
              <a:gd name="connsiteX259" fmla="*/ 57150 w 371475"/>
              <a:gd name="connsiteY259" fmla="*/ 106362 h 400050"/>
              <a:gd name="connsiteX260" fmla="*/ 58738 w 371475"/>
              <a:gd name="connsiteY260" fmla="*/ 107950 h 400050"/>
              <a:gd name="connsiteX261" fmla="*/ 57150 w 371475"/>
              <a:gd name="connsiteY261" fmla="*/ 107950 h 400050"/>
              <a:gd name="connsiteX262" fmla="*/ 258762 w 371475"/>
              <a:gd name="connsiteY262" fmla="*/ 85725 h 400050"/>
              <a:gd name="connsiteX263" fmla="*/ 258762 w 371475"/>
              <a:gd name="connsiteY263" fmla="*/ 87313 h 400050"/>
              <a:gd name="connsiteX264" fmla="*/ 255587 w 371475"/>
              <a:gd name="connsiteY264" fmla="*/ 90488 h 400050"/>
              <a:gd name="connsiteX265" fmla="*/ 260350 w 371475"/>
              <a:gd name="connsiteY265" fmla="*/ 80963 h 400050"/>
              <a:gd name="connsiteX266" fmla="*/ 263525 w 371475"/>
              <a:gd name="connsiteY266" fmla="*/ 80963 h 400050"/>
              <a:gd name="connsiteX267" fmla="*/ 260350 w 371475"/>
              <a:gd name="connsiteY267" fmla="*/ 82550 h 400050"/>
              <a:gd name="connsiteX268" fmla="*/ 258762 w 371475"/>
              <a:gd name="connsiteY268" fmla="*/ 85725 h 400050"/>
              <a:gd name="connsiteX269" fmla="*/ 258762 w 371475"/>
              <a:gd name="connsiteY269" fmla="*/ 82550 h 400050"/>
              <a:gd name="connsiteX270" fmla="*/ 117475 w 371475"/>
              <a:gd name="connsiteY270" fmla="*/ 74613 h 400050"/>
              <a:gd name="connsiteX271" fmla="*/ 120650 w 371475"/>
              <a:gd name="connsiteY271" fmla="*/ 74613 h 400050"/>
              <a:gd name="connsiteX272" fmla="*/ 120650 w 371475"/>
              <a:gd name="connsiteY272" fmla="*/ 76201 h 400050"/>
              <a:gd name="connsiteX273" fmla="*/ 117475 w 371475"/>
              <a:gd name="connsiteY273" fmla="*/ 76201 h 400050"/>
              <a:gd name="connsiteX274" fmla="*/ 217488 w 371475"/>
              <a:gd name="connsiteY274" fmla="*/ 69850 h 400050"/>
              <a:gd name="connsiteX275" fmla="*/ 219075 w 371475"/>
              <a:gd name="connsiteY275" fmla="*/ 69850 h 400050"/>
              <a:gd name="connsiteX276" fmla="*/ 219075 w 371475"/>
              <a:gd name="connsiteY276" fmla="*/ 74612 h 400050"/>
              <a:gd name="connsiteX277" fmla="*/ 219075 w 371475"/>
              <a:gd name="connsiteY277" fmla="*/ 82550 h 400050"/>
              <a:gd name="connsiteX278" fmla="*/ 217488 w 371475"/>
              <a:gd name="connsiteY278" fmla="*/ 82550 h 400050"/>
              <a:gd name="connsiteX279" fmla="*/ 217488 w 371475"/>
              <a:gd name="connsiteY279" fmla="*/ 80962 h 400050"/>
              <a:gd name="connsiteX280" fmla="*/ 215900 w 371475"/>
              <a:gd name="connsiteY280" fmla="*/ 80962 h 400050"/>
              <a:gd name="connsiteX281" fmla="*/ 215900 w 371475"/>
              <a:gd name="connsiteY281" fmla="*/ 77787 h 400050"/>
              <a:gd name="connsiteX282" fmla="*/ 215900 w 371475"/>
              <a:gd name="connsiteY282" fmla="*/ 76200 h 400050"/>
              <a:gd name="connsiteX283" fmla="*/ 215900 w 371475"/>
              <a:gd name="connsiteY283" fmla="*/ 74612 h 400050"/>
              <a:gd name="connsiteX284" fmla="*/ 215900 w 371475"/>
              <a:gd name="connsiteY284" fmla="*/ 71437 h 400050"/>
              <a:gd name="connsiteX285" fmla="*/ 217488 w 371475"/>
              <a:gd name="connsiteY285" fmla="*/ 71437 h 400050"/>
              <a:gd name="connsiteX286" fmla="*/ 179387 w 371475"/>
              <a:gd name="connsiteY286" fmla="*/ 66675 h 400050"/>
              <a:gd name="connsiteX287" fmla="*/ 180975 w 371475"/>
              <a:gd name="connsiteY287" fmla="*/ 74613 h 400050"/>
              <a:gd name="connsiteX288" fmla="*/ 179387 w 371475"/>
              <a:gd name="connsiteY288" fmla="*/ 74613 h 400050"/>
              <a:gd name="connsiteX289" fmla="*/ 141288 w 371475"/>
              <a:gd name="connsiteY289" fmla="*/ 49212 h 400050"/>
              <a:gd name="connsiteX290" fmla="*/ 142875 w 371475"/>
              <a:gd name="connsiteY290" fmla="*/ 50800 h 400050"/>
              <a:gd name="connsiteX291" fmla="*/ 142875 w 371475"/>
              <a:gd name="connsiteY291" fmla="*/ 53975 h 400050"/>
              <a:gd name="connsiteX292" fmla="*/ 147638 w 371475"/>
              <a:gd name="connsiteY292" fmla="*/ 55562 h 400050"/>
              <a:gd name="connsiteX293" fmla="*/ 147638 w 371475"/>
              <a:gd name="connsiteY293" fmla="*/ 60325 h 400050"/>
              <a:gd name="connsiteX294" fmla="*/ 149225 w 371475"/>
              <a:gd name="connsiteY294" fmla="*/ 61912 h 400050"/>
              <a:gd name="connsiteX295" fmla="*/ 149225 w 371475"/>
              <a:gd name="connsiteY295" fmla="*/ 65087 h 400050"/>
              <a:gd name="connsiteX296" fmla="*/ 149225 w 371475"/>
              <a:gd name="connsiteY296" fmla="*/ 66675 h 400050"/>
              <a:gd name="connsiteX297" fmla="*/ 152400 w 371475"/>
              <a:gd name="connsiteY297" fmla="*/ 66675 h 400050"/>
              <a:gd name="connsiteX298" fmla="*/ 153988 w 371475"/>
              <a:gd name="connsiteY298" fmla="*/ 69850 h 400050"/>
              <a:gd name="connsiteX299" fmla="*/ 153988 w 371475"/>
              <a:gd name="connsiteY299" fmla="*/ 71437 h 400050"/>
              <a:gd name="connsiteX300" fmla="*/ 153988 w 371475"/>
              <a:gd name="connsiteY300" fmla="*/ 76200 h 400050"/>
              <a:gd name="connsiteX301" fmla="*/ 157163 w 371475"/>
              <a:gd name="connsiteY301" fmla="*/ 77787 h 400050"/>
              <a:gd name="connsiteX302" fmla="*/ 158750 w 371475"/>
              <a:gd name="connsiteY302" fmla="*/ 76200 h 400050"/>
              <a:gd name="connsiteX303" fmla="*/ 160338 w 371475"/>
              <a:gd name="connsiteY303" fmla="*/ 74612 h 400050"/>
              <a:gd name="connsiteX304" fmla="*/ 160338 w 371475"/>
              <a:gd name="connsiteY304" fmla="*/ 76200 h 400050"/>
              <a:gd name="connsiteX305" fmla="*/ 158750 w 371475"/>
              <a:gd name="connsiteY305" fmla="*/ 77787 h 400050"/>
              <a:gd name="connsiteX306" fmla="*/ 157163 w 371475"/>
              <a:gd name="connsiteY306" fmla="*/ 80962 h 400050"/>
              <a:gd name="connsiteX307" fmla="*/ 157163 w 371475"/>
              <a:gd name="connsiteY307" fmla="*/ 82550 h 400050"/>
              <a:gd name="connsiteX308" fmla="*/ 158750 w 371475"/>
              <a:gd name="connsiteY308" fmla="*/ 85725 h 400050"/>
              <a:gd name="connsiteX309" fmla="*/ 158750 w 371475"/>
              <a:gd name="connsiteY309" fmla="*/ 87312 h 400050"/>
              <a:gd name="connsiteX310" fmla="*/ 158750 w 371475"/>
              <a:gd name="connsiteY310" fmla="*/ 90487 h 400050"/>
              <a:gd name="connsiteX311" fmla="*/ 160338 w 371475"/>
              <a:gd name="connsiteY311" fmla="*/ 90487 h 400050"/>
              <a:gd name="connsiteX312" fmla="*/ 163513 w 371475"/>
              <a:gd name="connsiteY312" fmla="*/ 87312 h 400050"/>
              <a:gd name="connsiteX313" fmla="*/ 168275 w 371475"/>
              <a:gd name="connsiteY313" fmla="*/ 85725 h 400050"/>
              <a:gd name="connsiteX314" fmla="*/ 169863 w 371475"/>
              <a:gd name="connsiteY314" fmla="*/ 85725 h 400050"/>
              <a:gd name="connsiteX315" fmla="*/ 173038 w 371475"/>
              <a:gd name="connsiteY315" fmla="*/ 85725 h 400050"/>
              <a:gd name="connsiteX316" fmla="*/ 174625 w 371475"/>
              <a:gd name="connsiteY316" fmla="*/ 85725 h 400050"/>
              <a:gd name="connsiteX317" fmla="*/ 176213 w 371475"/>
              <a:gd name="connsiteY317" fmla="*/ 87312 h 400050"/>
              <a:gd name="connsiteX318" fmla="*/ 179388 w 371475"/>
              <a:gd name="connsiteY318" fmla="*/ 90487 h 400050"/>
              <a:gd name="connsiteX319" fmla="*/ 180975 w 371475"/>
              <a:gd name="connsiteY319" fmla="*/ 90487 h 400050"/>
              <a:gd name="connsiteX320" fmla="*/ 184150 w 371475"/>
              <a:gd name="connsiteY320" fmla="*/ 87312 h 400050"/>
              <a:gd name="connsiteX321" fmla="*/ 184150 w 371475"/>
              <a:gd name="connsiteY321" fmla="*/ 85725 h 400050"/>
              <a:gd name="connsiteX322" fmla="*/ 184150 w 371475"/>
              <a:gd name="connsiteY322" fmla="*/ 82550 h 400050"/>
              <a:gd name="connsiteX323" fmla="*/ 184150 w 371475"/>
              <a:gd name="connsiteY323" fmla="*/ 80962 h 400050"/>
              <a:gd name="connsiteX324" fmla="*/ 185738 w 371475"/>
              <a:gd name="connsiteY324" fmla="*/ 77787 h 400050"/>
              <a:gd name="connsiteX325" fmla="*/ 185738 w 371475"/>
              <a:gd name="connsiteY325" fmla="*/ 76200 h 400050"/>
              <a:gd name="connsiteX326" fmla="*/ 190500 w 371475"/>
              <a:gd name="connsiteY326" fmla="*/ 76200 h 400050"/>
              <a:gd name="connsiteX327" fmla="*/ 192088 w 371475"/>
              <a:gd name="connsiteY327" fmla="*/ 77787 h 400050"/>
              <a:gd name="connsiteX328" fmla="*/ 196850 w 371475"/>
              <a:gd name="connsiteY328" fmla="*/ 77787 h 400050"/>
              <a:gd name="connsiteX329" fmla="*/ 201613 w 371475"/>
              <a:gd name="connsiteY329" fmla="*/ 80962 h 400050"/>
              <a:gd name="connsiteX330" fmla="*/ 203200 w 371475"/>
              <a:gd name="connsiteY330" fmla="*/ 80962 h 400050"/>
              <a:gd name="connsiteX331" fmla="*/ 206375 w 371475"/>
              <a:gd name="connsiteY331" fmla="*/ 80962 h 400050"/>
              <a:gd name="connsiteX332" fmla="*/ 207963 w 371475"/>
              <a:gd name="connsiteY332" fmla="*/ 80962 h 400050"/>
              <a:gd name="connsiteX333" fmla="*/ 211138 w 371475"/>
              <a:gd name="connsiteY333" fmla="*/ 80962 h 400050"/>
              <a:gd name="connsiteX334" fmla="*/ 211138 w 371475"/>
              <a:gd name="connsiteY334" fmla="*/ 77787 h 400050"/>
              <a:gd name="connsiteX335" fmla="*/ 212725 w 371475"/>
              <a:gd name="connsiteY335" fmla="*/ 77787 h 400050"/>
              <a:gd name="connsiteX336" fmla="*/ 212725 w 371475"/>
              <a:gd name="connsiteY336" fmla="*/ 82550 h 400050"/>
              <a:gd name="connsiteX337" fmla="*/ 215900 w 371475"/>
              <a:gd name="connsiteY337" fmla="*/ 82550 h 400050"/>
              <a:gd name="connsiteX338" fmla="*/ 217488 w 371475"/>
              <a:gd name="connsiteY338" fmla="*/ 85725 h 400050"/>
              <a:gd name="connsiteX339" fmla="*/ 219075 w 371475"/>
              <a:gd name="connsiteY339" fmla="*/ 85725 h 400050"/>
              <a:gd name="connsiteX340" fmla="*/ 222250 w 371475"/>
              <a:gd name="connsiteY340" fmla="*/ 87312 h 400050"/>
              <a:gd name="connsiteX341" fmla="*/ 223838 w 371475"/>
              <a:gd name="connsiteY341" fmla="*/ 90487 h 400050"/>
              <a:gd name="connsiteX342" fmla="*/ 227013 w 371475"/>
              <a:gd name="connsiteY342" fmla="*/ 92075 h 400050"/>
              <a:gd name="connsiteX343" fmla="*/ 228600 w 371475"/>
              <a:gd name="connsiteY343" fmla="*/ 92075 h 400050"/>
              <a:gd name="connsiteX344" fmla="*/ 231775 w 371475"/>
              <a:gd name="connsiteY344" fmla="*/ 93662 h 400050"/>
              <a:gd name="connsiteX345" fmla="*/ 234950 w 371475"/>
              <a:gd name="connsiteY345" fmla="*/ 96837 h 400050"/>
              <a:gd name="connsiteX346" fmla="*/ 238125 w 371475"/>
              <a:gd name="connsiteY346" fmla="*/ 96837 h 400050"/>
              <a:gd name="connsiteX347" fmla="*/ 238125 w 371475"/>
              <a:gd name="connsiteY347" fmla="*/ 98425 h 400050"/>
              <a:gd name="connsiteX348" fmla="*/ 242888 w 371475"/>
              <a:gd name="connsiteY348" fmla="*/ 101600 h 400050"/>
              <a:gd name="connsiteX349" fmla="*/ 244475 w 371475"/>
              <a:gd name="connsiteY349" fmla="*/ 101600 h 400050"/>
              <a:gd name="connsiteX350" fmla="*/ 247650 w 371475"/>
              <a:gd name="connsiteY350" fmla="*/ 101600 h 400050"/>
              <a:gd name="connsiteX351" fmla="*/ 249238 w 371475"/>
              <a:gd name="connsiteY351" fmla="*/ 101600 h 400050"/>
              <a:gd name="connsiteX352" fmla="*/ 249238 w 371475"/>
              <a:gd name="connsiteY352" fmla="*/ 103187 h 400050"/>
              <a:gd name="connsiteX353" fmla="*/ 250825 w 371475"/>
              <a:gd name="connsiteY353" fmla="*/ 103187 h 400050"/>
              <a:gd name="connsiteX354" fmla="*/ 250825 w 371475"/>
              <a:gd name="connsiteY354" fmla="*/ 106362 h 400050"/>
              <a:gd name="connsiteX355" fmla="*/ 254000 w 371475"/>
              <a:gd name="connsiteY355" fmla="*/ 106362 h 400050"/>
              <a:gd name="connsiteX356" fmla="*/ 254000 w 371475"/>
              <a:gd name="connsiteY356" fmla="*/ 107950 h 400050"/>
              <a:gd name="connsiteX357" fmla="*/ 255588 w 371475"/>
              <a:gd name="connsiteY357" fmla="*/ 107950 h 400050"/>
              <a:gd name="connsiteX358" fmla="*/ 260350 w 371475"/>
              <a:gd name="connsiteY358" fmla="*/ 107950 h 400050"/>
              <a:gd name="connsiteX359" fmla="*/ 263525 w 371475"/>
              <a:gd name="connsiteY359" fmla="*/ 107950 h 400050"/>
              <a:gd name="connsiteX360" fmla="*/ 265113 w 371475"/>
              <a:gd name="connsiteY360" fmla="*/ 107950 h 400050"/>
              <a:gd name="connsiteX361" fmla="*/ 266700 w 371475"/>
              <a:gd name="connsiteY361" fmla="*/ 109537 h 400050"/>
              <a:gd name="connsiteX362" fmla="*/ 271463 w 371475"/>
              <a:gd name="connsiteY362" fmla="*/ 114300 h 400050"/>
              <a:gd name="connsiteX363" fmla="*/ 274638 w 371475"/>
              <a:gd name="connsiteY363" fmla="*/ 117475 h 400050"/>
              <a:gd name="connsiteX364" fmla="*/ 274638 w 371475"/>
              <a:gd name="connsiteY364" fmla="*/ 119062 h 400050"/>
              <a:gd name="connsiteX365" fmla="*/ 276225 w 371475"/>
              <a:gd name="connsiteY365" fmla="*/ 122237 h 400050"/>
              <a:gd name="connsiteX366" fmla="*/ 279400 w 371475"/>
              <a:gd name="connsiteY366" fmla="*/ 123825 h 400050"/>
              <a:gd name="connsiteX367" fmla="*/ 280988 w 371475"/>
              <a:gd name="connsiteY367" fmla="*/ 125412 h 400050"/>
              <a:gd name="connsiteX368" fmla="*/ 282575 w 371475"/>
              <a:gd name="connsiteY368" fmla="*/ 125412 h 400050"/>
              <a:gd name="connsiteX369" fmla="*/ 285750 w 371475"/>
              <a:gd name="connsiteY369" fmla="*/ 125412 h 400050"/>
              <a:gd name="connsiteX370" fmla="*/ 285750 w 371475"/>
              <a:gd name="connsiteY370" fmla="*/ 128587 h 400050"/>
              <a:gd name="connsiteX371" fmla="*/ 287338 w 371475"/>
              <a:gd name="connsiteY371" fmla="*/ 128587 h 400050"/>
              <a:gd name="connsiteX372" fmla="*/ 290513 w 371475"/>
              <a:gd name="connsiteY372" fmla="*/ 128587 h 400050"/>
              <a:gd name="connsiteX373" fmla="*/ 290513 w 371475"/>
              <a:gd name="connsiteY373" fmla="*/ 130175 h 400050"/>
              <a:gd name="connsiteX374" fmla="*/ 292100 w 371475"/>
              <a:gd name="connsiteY374" fmla="*/ 130175 h 400050"/>
              <a:gd name="connsiteX375" fmla="*/ 292100 w 371475"/>
              <a:gd name="connsiteY375" fmla="*/ 133350 h 400050"/>
              <a:gd name="connsiteX376" fmla="*/ 293688 w 371475"/>
              <a:gd name="connsiteY376" fmla="*/ 134937 h 400050"/>
              <a:gd name="connsiteX377" fmla="*/ 296863 w 371475"/>
              <a:gd name="connsiteY377" fmla="*/ 136525 h 400050"/>
              <a:gd name="connsiteX378" fmla="*/ 296863 w 371475"/>
              <a:gd name="connsiteY378" fmla="*/ 139700 h 400050"/>
              <a:gd name="connsiteX379" fmla="*/ 298450 w 371475"/>
              <a:gd name="connsiteY379" fmla="*/ 139700 h 400050"/>
              <a:gd name="connsiteX380" fmla="*/ 296863 w 371475"/>
              <a:gd name="connsiteY380" fmla="*/ 141287 h 400050"/>
              <a:gd name="connsiteX381" fmla="*/ 298450 w 371475"/>
              <a:gd name="connsiteY381" fmla="*/ 144462 h 400050"/>
              <a:gd name="connsiteX382" fmla="*/ 298450 w 371475"/>
              <a:gd name="connsiteY382" fmla="*/ 146050 h 400050"/>
              <a:gd name="connsiteX383" fmla="*/ 301625 w 371475"/>
              <a:gd name="connsiteY383" fmla="*/ 149225 h 400050"/>
              <a:gd name="connsiteX384" fmla="*/ 301625 w 371475"/>
              <a:gd name="connsiteY384" fmla="*/ 150812 h 400050"/>
              <a:gd name="connsiteX385" fmla="*/ 303213 w 371475"/>
              <a:gd name="connsiteY385" fmla="*/ 155575 h 400050"/>
              <a:gd name="connsiteX386" fmla="*/ 303213 w 371475"/>
              <a:gd name="connsiteY386" fmla="*/ 160337 h 400050"/>
              <a:gd name="connsiteX387" fmla="*/ 306388 w 371475"/>
              <a:gd name="connsiteY387" fmla="*/ 161925 h 400050"/>
              <a:gd name="connsiteX388" fmla="*/ 306388 w 371475"/>
              <a:gd name="connsiteY388" fmla="*/ 165100 h 400050"/>
              <a:gd name="connsiteX389" fmla="*/ 306388 w 371475"/>
              <a:gd name="connsiteY389" fmla="*/ 166687 h 400050"/>
              <a:gd name="connsiteX390" fmla="*/ 306388 w 371475"/>
              <a:gd name="connsiteY390" fmla="*/ 168275 h 400050"/>
              <a:gd name="connsiteX391" fmla="*/ 306388 w 371475"/>
              <a:gd name="connsiteY391" fmla="*/ 171450 h 400050"/>
              <a:gd name="connsiteX392" fmla="*/ 303213 w 371475"/>
              <a:gd name="connsiteY392" fmla="*/ 171450 h 400050"/>
              <a:gd name="connsiteX393" fmla="*/ 303213 w 371475"/>
              <a:gd name="connsiteY393" fmla="*/ 173037 h 400050"/>
              <a:gd name="connsiteX394" fmla="*/ 303213 w 371475"/>
              <a:gd name="connsiteY394" fmla="*/ 176212 h 400050"/>
              <a:gd name="connsiteX395" fmla="*/ 306388 w 371475"/>
              <a:gd name="connsiteY395" fmla="*/ 177800 h 400050"/>
              <a:gd name="connsiteX396" fmla="*/ 307975 w 371475"/>
              <a:gd name="connsiteY396" fmla="*/ 177800 h 400050"/>
              <a:gd name="connsiteX397" fmla="*/ 309563 w 371475"/>
              <a:gd name="connsiteY397" fmla="*/ 176212 h 400050"/>
              <a:gd name="connsiteX398" fmla="*/ 312738 w 371475"/>
              <a:gd name="connsiteY398" fmla="*/ 176212 h 400050"/>
              <a:gd name="connsiteX399" fmla="*/ 314325 w 371475"/>
              <a:gd name="connsiteY399" fmla="*/ 176212 h 400050"/>
              <a:gd name="connsiteX400" fmla="*/ 312738 w 371475"/>
              <a:gd name="connsiteY400" fmla="*/ 177800 h 400050"/>
              <a:gd name="connsiteX401" fmla="*/ 309563 w 371475"/>
              <a:gd name="connsiteY401" fmla="*/ 177800 h 400050"/>
              <a:gd name="connsiteX402" fmla="*/ 307975 w 371475"/>
              <a:gd name="connsiteY402" fmla="*/ 180975 h 400050"/>
              <a:gd name="connsiteX403" fmla="*/ 307975 w 371475"/>
              <a:gd name="connsiteY403" fmla="*/ 182563 h 400050"/>
              <a:gd name="connsiteX404" fmla="*/ 309563 w 371475"/>
              <a:gd name="connsiteY404" fmla="*/ 182563 h 400050"/>
              <a:gd name="connsiteX405" fmla="*/ 309563 w 371475"/>
              <a:gd name="connsiteY405" fmla="*/ 184150 h 400050"/>
              <a:gd name="connsiteX406" fmla="*/ 312738 w 371475"/>
              <a:gd name="connsiteY406" fmla="*/ 184150 h 400050"/>
              <a:gd name="connsiteX407" fmla="*/ 314325 w 371475"/>
              <a:gd name="connsiteY407" fmla="*/ 188913 h 400050"/>
              <a:gd name="connsiteX408" fmla="*/ 314325 w 371475"/>
              <a:gd name="connsiteY408" fmla="*/ 192088 h 400050"/>
              <a:gd name="connsiteX409" fmla="*/ 317500 w 371475"/>
              <a:gd name="connsiteY409" fmla="*/ 193675 h 400050"/>
              <a:gd name="connsiteX410" fmla="*/ 322263 w 371475"/>
              <a:gd name="connsiteY410" fmla="*/ 193675 h 400050"/>
              <a:gd name="connsiteX411" fmla="*/ 323850 w 371475"/>
              <a:gd name="connsiteY411" fmla="*/ 196850 h 400050"/>
              <a:gd name="connsiteX412" fmla="*/ 325438 w 371475"/>
              <a:gd name="connsiteY412" fmla="*/ 196850 h 400050"/>
              <a:gd name="connsiteX413" fmla="*/ 325438 w 371475"/>
              <a:gd name="connsiteY413" fmla="*/ 198438 h 400050"/>
              <a:gd name="connsiteX414" fmla="*/ 328613 w 371475"/>
              <a:gd name="connsiteY414" fmla="*/ 198438 h 400050"/>
              <a:gd name="connsiteX415" fmla="*/ 330200 w 371475"/>
              <a:gd name="connsiteY415" fmla="*/ 198438 h 400050"/>
              <a:gd name="connsiteX416" fmla="*/ 333375 w 371475"/>
              <a:gd name="connsiteY416" fmla="*/ 200025 h 400050"/>
              <a:gd name="connsiteX417" fmla="*/ 338138 w 371475"/>
              <a:gd name="connsiteY417" fmla="*/ 203200 h 400050"/>
              <a:gd name="connsiteX418" fmla="*/ 339725 w 371475"/>
              <a:gd name="connsiteY418" fmla="*/ 204788 h 400050"/>
              <a:gd name="connsiteX419" fmla="*/ 341313 w 371475"/>
              <a:gd name="connsiteY419" fmla="*/ 207963 h 400050"/>
              <a:gd name="connsiteX420" fmla="*/ 344488 w 371475"/>
              <a:gd name="connsiteY420" fmla="*/ 207963 h 400050"/>
              <a:gd name="connsiteX421" fmla="*/ 346075 w 371475"/>
              <a:gd name="connsiteY421" fmla="*/ 209550 h 400050"/>
              <a:gd name="connsiteX422" fmla="*/ 349250 w 371475"/>
              <a:gd name="connsiteY422" fmla="*/ 211138 h 400050"/>
              <a:gd name="connsiteX423" fmla="*/ 350838 w 371475"/>
              <a:gd name="connsiteY423" fmla="*/ 214313 h 400050"/>
              <a:gd name="connsiteX424" fmla="*/ 354013 w 371475"/>
              <a:gd name="connsiteY424" fmla="*/ 214313 h 400050"/>
              <a:gd name="connsiteX425" fmla="*/ 355600 w 371475"/>
              <a:gd name="connsiteY425" fmla="*/ 214313 h 400050"/>
              <a:gd name="connsiteX426" fmla="*/ 355600 w 371475"/>
              <a:gd name="connsiteY426" fmla="*/ 215900 h 400050"/>
              <a:gd name="connsiteX427" fmla="*/ 355600 w 371475"/>
              <a:gd name="connsiteY427" fmla="*/ 219075 h 400050"/>
              <a:gd name="connsiteX428" fmla="*/ 357188 w 371475"/>
              <a:gd name="connsiteY428" fmla="*/ 219075 h 400050"/>
              <a:gd name="connsiteX429" fmla="*/ 357188 w 371475"/>
              <a:gd name="connsiteY429" fmla="*/ 220663 h 400050"/>
              <a:gd name="connsiteX430" fmla="*/ 359569 w 371475"/>
              <a:gd name="connsiteY430" fmla="*/ 225425 h 400050"/>
              <a:gd name="connsiteX431" fmla="*/ 357188 w 371475"/>
              <a:gd name="connsiteY431" fmla="*/ 225425 h 400050"/>
              <a:gd name="connsiteX432" fmla="*/ 355600 w 371475"/>
              <a:gd name="connsiteY432" fmla="*/ 225425 h 400050"/>
              <a:gd name="connsiteX433" fmla="*/ 355600 w 371475"/>
              <a:gd name="connsiteY433" fmla="*/ 223838 h 400050"/>
              <a:gd name="connsiteX434" fmla="*/ 350838 w 371475"/>
              <a:gd name="connsiteY434" fmla="*/ 223838 h 400050"/>
              <a:gd name="connsiteX435" fmla="*/ 350838 w 371475"/>
              <a:gd name="connsiteY435" fmla="*/ 225425 h 400050"/>
              <a:gd name="connsiteX436" fmla="*/ 349250 w 371475"/>
              <a:gd name="connsiteY436" fmla="*/ 225425 h 400050"/>
              <a:gd name="connsiteX437" fmla="*/ 346075 w 371475"/>
              <a:gd name="connsiteY437" fmla="*/ 225425 h 400050"/>
              <a:gd name="connsiteX438" fmla="*/ 344488 w 371475"/>
              <a:gd name="connsiteY438" fmla="*/ 227013 h 400050"/>
              <a:gd name="connsiteX439" fmla="*/ 341313 w 371475"/>
              <a:gd name="connsiteY439" fmla="*/ 227013 h 400050"/>
              <a:gd name="connsiteX440" fmla="*/ 339725 w 371475"/>
              <a:gd name="connsiteY440" fmla="*/ 231775 h 400050"/>
              <a:gd name="connsiteX441" fmla="*/ 338138 w 371475"/>
              <a:gd name="connsiteY441" fmla="*/ 231775 h 400050"/>
              <a:gd name="connsiteX442" fmla="*/ 338138 w 371475"/>
              <a:gd name="connsiteY442" fmla="*/ 234950 h 400050"/>
              <a:gd name="connsiteX443" fmla="*/ 334963 w 371475"/>
              <a:gd name="connsiteY443" fmla="*/ 236538 h 400050"/>
              <a:gd name="connsiteX444" fmla="*/ 334963 w 371475"/>
              <a:gd name="connsiteY444" fmla="*/ 239713 h 400050"/>
              <a:gd name="connsiteX445" fmla="*/ 333375 w 371475"/>
              <a:gd name="connsiteY445" fmla="*/ 241300 h 400050"/>
              <a:gd name="connsiteX446" fmla="*/ 330200 w 371475"/>
              <a:gd name="connsiteY446" fmla="*/ 242888 h 400050"/>
              <a:gd name="connsiteX447" fmla="*/ 330200 w 371475"/>
              <a:gd name="connsiteY447" fmla="*/ 246063 h 400050"/>
              <a:gd name="connsiteX448" fmla="*/ 328613 w 371475"/>
              <a:gd name="connsiteY448" fmla="*/ 247650 h 400050"/>
              <a:gd name="connsiteX449" fmla="*/ 328613 w 371475"/>
              <a:gd name="connsiteY449" fmla="*/ 252413 h 400050"/>
              <a:gd name="connsiteX450" fmla="*/ 328613 w 371475"/>
              <a:gd name="connsiteY450" fmla="*/ 255588 h 400050"/>
              <a:gd name="connsiteX451" fmla="*/ 325438 w 371475"/>
              <a:gd name="connsiteY451" fmla="*/ 257175 h 400050"/>
              <a:gd name="connsiteX452" fmla="*/ 323850 w 371475"/>
              <a:gd name="connsiteY452" fmla="*/ 261938 h 400050"/>
              <a:gd name="connsiteX453" fmla="*/ 323850 w 371475"/>
              <a:gd name="connsiteY453" fmla="*/ 266700 h 400050"/>
              <a:gd name="connsiteX454" fmla="*/ 322263 w 371475"/>
              <a:gd name="connsiteY454" fmla="*/ 268288 h 400050"/>
              <a:gd name="connsiteX455" fmla="*/ 319088 w 371475"/>
              <a:gd name="connsiteY455" fmla="*/ 268288 h 400050"/>
              <a:gd name="connsiteX456" fmla="*/ 319088 w 371475"/>
              <a:gd name="connsiteY456" fmla="*/ 271463 h 400050"/>
              <a:gd name="connsiteX457" fmla="*/ 317500 w 371475"/>
              <a:gd name="connsiteY457" fmla="*/ 273050 h 400050"/>
              <a:gd name="connsiteX458" fmla="*/ 317500 w 371475"/>
              <a:gd name="connsiteY458" fmla="*/ 274638 h 400050"/>
              <a:gd name="connsiteX459" fmla="*/ 314325 w 371475"/>
              <a:gd name="connsiteY459" fmla="*/ 274638 h 400050"/>
              <a:gd name="connsiteX460" fmla="*/ 314325 w 371475"/>
              <a:gd name="connsiteY460" fmla="*/ 277813 h 400050"/>
              <a:gd name="connsiteX461" fmla="*/ 312738 w 371475"/>
              <a:gd name="connsiteY461" fmla="*/ 277813 h 400050"/>
              <a:gd name="connsiteX462" fmla="*/ 309563 w 371475"/>
              <a:gd name="connsiteY462" fmla="*/ 277813 h 400050"/>
              <a:gd name="connsiteX463" fmla="*/ 307975 w 371475"/>
              <a:gd name="connsiteY463" fmla="*/ 277813 h 400050"/>
              <a:gd name="connsiteX464" fmla="*/ 301625 w 371475"/>
              <a:gd name="connsiteY464" fmla="*/ 279400 h 400050"/>
              <a:gd name="connsiteX465" fmla="*/ 298450 w 371475"/>
              <a:gd name="connsiteY465" fmla="*/ 282575 h 400050"/>
              <a:gd name="connsiteX466" fmla="*/ 296863 w 371475"/>
              <a:gd name="connsiteY466" fmla="*/ 282575 h 400050"/>
              <a:gd name="connsiteX467" fmla="*/ 293688 w 371475"/>
              <a:gd name="connsiteY467" fmla="*/ 282575 h 400050"/>
              <a:gd name="connsiteX468" fmla="*/ 292100 w 371475"/>
              <a:gd name="connsiteY468" fmla="*/ 279400 h 400050"/>
              <a:gd name="connsiteX469" fmla="*/ 290513 w 371475"/>
              <a:gd name="connsiteY469" fmla="*/ 279400 h 400050"/>
              <a:gd name="connsiteX470" fmla="*/ 287338 w 371475"/>
              <a:gd name="connsiteY470" fmla="*/ 277813 h 400050"/>
              <a:gd name="connsiteX471" fmla="*/ 287338 w 371475"/>
              <a:gd name="connsiteY471" fmla="*/ 274638 h 400050"/>
              <a:gd name="connsiteX472" fmla="*/ 285750 w 371475"/>
              <a:gd name="connsiteY472" fmla="*/ 273050 h 400050"/>
              <a:gd name="connsiteX473" fmla="*/ 282575 w 371475"/>
              <a:gd name="connsiteY473" fmla="*/ 273050 h 400050"/>
              <a:gd name="connsiteX474" fmla="*/ 280988 w 371475"/>
              <a:gd name="connsiteY474" fmla="*/ 273050 h 400050"/>
              <a:gd name="connsiteX475" fmla="*/ 279400 w 371475"/>
              <a:gd name="connsiteY475" fmla="*/ 274638 h 400050"/>
              <a:gd name="connsiteX476" fmla="*/ 276225 w 371475"/>
              <a:gd name="connsiteY476" fmla="*/ 277813 h 400050"/>
              <a:gd name="connsiteX477" fmla="*/ 276225 w 371475"/>
              <a:gd name="connsiteY477" fmla="*/ 282575 h 400050"/>
              <a:gd name="connsiteX478" fmla="*/ 274638 w 371475"/>
              <a:gd name="connsiteY478" fmla="*/ 284163 h 400050"/>
              <a:gd name="connsiteX479" fmla="*/ 276225 w 371475"/>
              <a:gd name="connsiteY479" fmla="*/ 284163 h 400050"/>
              <a:gd name="connsiteX480" fmla="*/ 274638 w 371475"/>
              <a:gd name="connsiteY480" fmla="*/ 285750 h 400050"/>
              <a:gd name="connsiteX481" fmla="*/ 271463 w 371475"/>
              <a:gd name="connsiteY481" fmla="*/ 288925 h 400050"/>
              <a:gd name="connsiteX482" fmla="*/ 271463 w 371475"/>
              <a:gd name="connsiteY482" fmla="*/ 290513 h 400050"/>
              <a:gd name="connsiteX483" fmla="*/ 271463 w 371475"/>
              <a:gd name="connsiteY483" fmla="*/ 293688 h 400050"/>
              <a:gd name="connsiteX484" fmla="*/ 271463 w 371475"/>
              <a:gd name="connsiteY484" fmla="*/ 295275 h 400050"/>
              <a:gd name="connsiteX485" fmla="*/ 271463 w 371475"/>
              <a:gd name="connsiteY485" fmla="*/ 298450 h 400050"/>
              <a:gd name="connsiteX486" fmla="*/ 271463 w 371475"/>
              <a:gd name="connsiteY486" fmla="*/ 300038 h 400050"/>
              <a:gd name="connsiteX487" fmla="*/ 271463 w 371475"/>
              <a:gd name="connsiteY487" fmla="*/ 301625 h 400050"/>
              <a:gd name="connsiteX488" fmla="*/ 271463 w 371475"/>
              <a:gd name="connsiteY488" fmla="*/ 304800 h 400050"/>
              <a:gd name="connsiteX489" fmla="*/ 271463 w 371475"/>
              <a:gd name="connsiteY489" fmla="*/ 306388 h 400050"/>
              <a:gd name="connsiteX490" fmla="*/ 269875 w 371475"/>
              <a:gd name="connsiteY490" fmla="*/ 309563 h 400050"/>
              <a:gd name="connsiteX491" fmla="*/ 269875 w 371475"/>
              <a:gd name="connsiteY491" fmla="*/ 311150 h 400050"/>
              <a:gd name="connsiteX492" fmla="*/ 271463 w 371475"/>
              <a:gd name="connsiteY492" fmla="*/ 311150 h 400050"/>
              <a:gd name="connsiteX493" fmla="*/ 271463 w 371475"/>
              <a:gd name="connsiteY493" fmla="*/ 314325 h 400050"/>
              <a:gd name="connsiteX494" fmla="*/ 269875 w 371475"/>
              <a:gd name="connsiteY494" fmla="*/ 315913 h 400050"/>
              <a:gd name="connsiteX495" fmla="*/ 269875 w 371475"/>
              <a:gd name="connsiteY495" fmla="*/ 320675 h 400050"/>
              <a:gd name="connsiteX496" fmla="*/ 266700 w 371475"/>
              <a:gd name="connsiteY496" fmla="*/ 322263 h 400050"/>
              <a:gd name="connsiteX497" fmla="*/ 266700 w 371475"/>
              <a:gd name="connsiteY497" fmla="*/ 325438 h 400050"/>
              <a:gd name="connsiteX498" fmla="*/ 269875 w 371475"/>
              <a:gd name="connsiteY498" fmla="*/ 325438 h 400050"/>
              <a:gd name="connsiteX499" fmla="*/ 269875 w 371475"/>
              <a:gd name="connsiteY499" fmla="*/ 322263 h 400050"/>
              <a:gd name="connsiteX500" fmla="*/ 271463 w 371475"/>
              <a:gd name="connsiteY500" fmla="*/ 320675 h 400050"/>
              <a:gd name="connsiteX501" fmla="*/ 274638 w 371475"/>
              <a:gd name="connsiteY501" fmla="*/ 320675 h 400050"/>
              <a:gd name="connsiteX502" fmla="*/ 274638 w 371475"/>
              <a:gd name="connsiteY502" fmla="*/ 322263 h 400050"/>
              <a:gd name="connsiteX503" fmla="*/ 276225 w 371475"/>
              <a:gd name="connsiteY503" fmla="*/ 322263 h 400050"/>
              <a:gd name="connsiteX504" fmla="*/ 276225 w 371475"/>
              <a:gd name="connsiteY504" fmla="*/ 325438 h 400050"/>
              <a:gd name="connsiteX505" fmla="*/ 279400 w 371475"/>
              <a:gd name="connsiteY505" fmla="*/ 327025 h 400050"/>
              <a:gd name="connsiteX506" fmla="*/ 276225 w 371475"/>
              <a:gd name="connsiteY506" fmla="*/ 327025 h 400050"/>
              <a:gd name="connsiteX507" fmla="*/ 276225 w 371475"/>
              <a:gd name="connsiteY507" fmla="*/ 330200 h 400050"/>
              <a:gd name="connsiteX508" fmla="*/ 276225 w 371475"/>
              <a:gd name="connsiteY508" fmla="*/ 331788 h 400050"/>
              <a:gd name="connsiteX509" fmla="*/ 274638 w 371475"/>
              <a:gd name="connsiteY509" fmla="*/ 331788 h 400050"/>
              <a:gd name="connsiteX510" fmla="*/ 271463 w 371475"/>
              <a:gd name="connsiteY510" fmla="*/ 330200 h 400050"/>
              <a:gd name="connsiteX511" fmla="*/ 269875 w 371475"/>
              <a:gd name="connsiteY511" fmla="*/ 330200 h 400050"/>
              <a:gd name="connsiteX512" fmla="*/ 269875 w 371475"/>
              <a:gd name="connsiteY512" fmla="*/ 327025 h 400050"/>
              <a:gd name="connsiteX513" fmla="*/ 266700 w 371475"/>
              <a:gd name="connsiteY513" fmla="*/ 327025 h 400050"/>
              <a:gd name="connsiteX514" fmla="*/ 265113 w 371475"/>
              <a:gd name="connsiteY514" fmla="*/ 330200 h 400050"/>
              <a:gd name="connsiteX515" fmla="*/ 265113 w 371475"/>
              <a:gd name="connsiteY515" fmla="*/ 331788 h 400050"/>
              <a:gd name="connsiteX516" fmla="*/ 265113 w 371475"/>
              <a:gd name="connsiteY516" fmla="*/ 333375 h 400050"/>
              <a:gd name="connsiteX517" fmla="*/ 263525 w 371475"/>
              <a:gd name="connsiteY517" fmla="*/ 336550 h 400050"/>
              <a:gd name="connsiteX518" fmla="*/ 263525 w 371475"/>
              <a:gd name="connsiteY518" fmla="*/ 338138 h 400050"/>
              <a:gd name="connsiteX519" fmla="*/ 265113 w 371475"/>
              <a:gd name="connsiteY519" fmla="*/ 341313 h 400050"/>
              <a:gd name="connsiteX520" fmla="*/ 265113 w 371475"/>
              <a:gd name="connsiteY520" fmla="*/ 342900 h 400050"/>
              <a:gd name="connsiteX521" fmla="*/ 266700 w 371475"/>
              <a:gd name="connsiteY521" fmla="*/ 346075 h 400050"/>
              <a:gd name="connsiteX522" fmla="*/ 269875 w 371475"/>
              <a:gd name="connsiteY522" fmla="*/ 347663 h 400050"/>
              <a:gd name="connsiteX523" fmla="*/ 269875 w 371475"/>
              <a:gd name="connsiteY523" fmla="*/ 349250 h 400050"/>
              <a:gd name="connsiteX524" fmla="*/ 271463 w 371475"/>
              <a:gd name="connsiteY524" fmla="*/ 352425 h 400050"/>
              <a:gd name="connsiteX525" fmla="*/ 271463 w 371475"/>
              <a:gd name="connsiteY525" fmla="*/ 354013 h 400050"/>
              <a:gd name="connsiteX526" fmla="*/ 271463 w 371475"/>
              <a:gd name="connsiteY526" fmla="*/ 357188 h 400050"/>
              <a:gd name="connsiteX527" fmla="*/ 269875 w 371475"/>
              <a:gd name="connsiteY527" fmla="*/ 352425 h 400050"/>
              <a:gd name="connsiteX528" fmla="*/ 266700 w 371475"/>
              <a:gd name="connsiteY528" fmla="*/ 349250 h 400050"/>
              <a:gd name="connsiteX529" fmla="*/ 265113 w 371475"/>
              <a:gd name="connsiteY529" fmla="*/ 349250 h 400050"/>
              <a:gd name="connsiteX530" fmla="*/ 265113 w 371475"/>
              <a:gd name="connsiteY530" fmla="*/ 347663 h 400050"/>
              <a:gd name="connsiteX531" fmla="*/ 263525 w 371475"/>
              <a:gd name="connsiteY531" fmla="*/ 346075 h 400050"/>
              <a:gd name="connsiteX532" fmla="*/ 260350 w 371475"/>
              <a:gd name="connsiteY532" fmla="*/ 342900 h 400050"/>
              <a:gd name="connsiteX533" fmla="*/ 260350 w 371475"/>
              <a:gd name="connsiteY533" fmla="*/ 346075 h 400050"/>
              <a:gd name="connsiteX534" fmla="*/ 263525 w 371475"/>
              <a:gd name="connsiteY534" fmla="*/ 347663 h 400050"/>
              <a:gd name="connsiteX535" fmla="*/ 260350 w 371475"/>
              <a:gd name="connsiteY535" fmla="*/ 347663 h 400050"/>
              <a:gd name="connsiteX536" fmla="*/ 258763 w 371475"/>
              <a:gd name="connsiteY536" fmla="*/ 346075 h 400050"/>
              <a:gd name="connsiteX537" fmla="*/ 255588 w 371475"/>
              <a:gd name="connsiteY537" fmla="*/ 346075 h 400050"/>
              <a:gd name="connsiteX538" fmla="*/ 254000 w 371475"/>
              <a:gd name="connsiteY538" fmla="*/ 346075 h 400050"/>
              <a:gd name="connsiteX539" fmla="*/ 254000 w 371475"/>
              <a:gd name="connsiteY539" fmla="*/ 347663 h 400050"/>
              <a:gd name="connsiteX540" fmla="*/ 250825 w 371475"/>
              <a:gd name="connsiteY540" fmla="*/ 347663 h 400050"/>
              <a:gd name="connsiteX541" fmla="*/ 249238 w 371475"/>
              <a:gd name="connsiteY541" fmla="*/ 349250 h 400050"/>
              <a:gd name="connsiteX542" fmla="*/ 250825 w 371475"/>
              <a:gd name="connsiteY542" fmla="*/ 354013 h 400050"/>
              <a:gd name="connsiteX543" fmla="*/ 247650 w 371475"/>
              <a:gd name="connsiteY543" fmla="*/ 349250 h 400050"/>
              <a:gd name="connsiteX544" fmla="*/ 244475 w 371475"/>
              <a:gd name="connsiteY544" fmla="*/ 352425 h 400050"/>
              <a:gd name="connsiteX545" fmla="*/ 239713 w 371475"/>
              <a:gd name="connsiteY545" fmla="*/ 354013 h 400050"/>
              <a:gd name="connsiteX546" fmla="*/ 238125 w 371475"/>
              <a:gd name="connsiteY546" fmla="*/ 357188 h 400050"/>
              <a:gd name="connsiteX547" fmla="*/ 234950 w 371475"/>
              <a:gd name="connsiteY547" fmla="*/ 357188 h 400050"/>
              <a:gd name="connsiteX548" fmla="*/ 233363 w 371475"/>
              <a:gd name="connsiteY548" fmla="*/ 357188 h 400050"/>
              <a:gd name="connsiteX549" fmla="*/ 231775 w 371475"/>
              <a:gd name="connsiteY549" fmla="*/ 357188 h 400050"/>
              <a:gd name="connsiteX550" fmla="*/ 228600 w 371475"/>
              <a:gd name="connsiteY550" fmla="*/ 358775 h 400050"/>
              <a:gd name="connsiteX551" fmla="*/ 228600 w 371475"/>
              <a:gd name="connsiteY551" fmla="*/ 360363 h 400050"/>
              <a:gd name="connsiteX552" fmla="*/ 227013 w 371475"/>
              <a:gd name="connsiteY552" fmla="*/ 358775 h 400050"/>
              <a:gd name="connsiteX553" fmla="*/ 223838 w 371475"/>
              <a:gd name="connsiteY553" fmla="*/ 358775 h 400050"/>
              <a:gd name="connsiteX554" fmla="*/ 222250 w 371475"/>
              <a:gd name="connsiteY554" fmla="*/ 358775 h 400050"/>
              <a:gd name="connsiteX555" fmla="*/ 217488 w 371475"/>
              <a:gd name="connsiteY555" fmla="*/ 358775 h 400050"/>
              <a:gd name="connsiteX556" fmla="*/ 215900 w 371475"/>
              <a:gd name="connsiteY556" fmla="*/ 358775 h 400050"/>
              <a:gd name="connsiteX557" fmla="*/ 215900 w 371475"/>
              <a:gd name="connsiteY557" fmla="*/ 360363 h 400050"/>
              <a:gd name="connsiteX558" fmla="*/ 212725 w 371475"/>
              <a:gd name="connsiteY558" fmla="*/ 363538 h 400050"/>
              <a:gd name="connsiteX559" fmla="*/ 212725 w 371475"/>
              <a:gd name="connsiteY559" fmla="*/ 360363 h 400050"/>
              <a:gd name="connsiteX560" fmla="*/ 211138 w 371475"/>
              <a:gd name="connsiteY560" fmla="*/ 360363 h 400050"/>
              <a:gd name="connsiteX561" fmla="*/ 207963 w 371475"/>
              <a:gd name="connsiteY561" fmla="*/ 360363 h 400050"/>
              <a:gd name="connsiteX562" fmla="*/ 206375 w 371475"/>
              <a:gd name="connsiteY562" fmla="*/ 360363 h 400050"/>
              <a:gd name="connsiteX563" fmla="*/ 203200 w 371475"/>
              <a:gd name="connsiteY563" fmla="*/ 360363 h 400050"/>
              <a:gd name="connsiteX564" fmla="*/ 201613 w 371475"/>
              <a:gd name="connsiteY564" fmla="*/ 360363 h 400050"/>
              <a:gd name="connsiteX565" fmla="*/ 200025 w 371475"/>
              <a:gd name="connsiteY565" fmla="*/ 360363 h 400050"/>
              <a:gd name="connsiteX566" fmla="*/ 196850 w 371475"/>
              <a:gd name="connsiteY566" fmla="*/ 358775 h 400050"/>
              <a:gd name="connsiteX567" fmla="*/ 195263 w 371475"/>
              <a:gd name="connsiteY567" fmla="*/ 357188 h 400050"/>
              <a:gd name="connsiteX568" fmla="*/ 190500 w 371475"/>
              <a:gd name="connsiteY568" fmla="*/ 357188 h 400050"/>
              <a:gd name="connsiteX569" fmla="*/ 190500 w 371475"/>
              <a:gd name="connsiteY569" fmla="*/ 352425 h 400050"/>
              <a:gd name="connsiteX570" fmla="*/ 190500 w 371475"/>
              <a:gd name="connsiteY570" fmla="*/ 349250 h 400050"/>
              <a:gd name="connsiteX571" fmla="*/ 188913 w 371475"/>
              <a:gd name="connsiteY571" fmla="*/ 349250 h 400050"/>
              <a:gd name="connsiteX572" fmla="*/ 185738 w 371475"/>
              <a:gd name="connsiteY572" fmla="*/ 346075 h 400050"/>
              <a:gd name="connsiteX573" fmla="*/ 184150 w 371475"/>
              <a:gd name="connsiteY573" fmla="*/ 342900 h 400050"/>
              <a:gd name="connsiteX574" fmla="*/ 180975 w 371475"/>
              <a:gd name="connsiteY574" fmla="*/ 341313 h 400050"/>
              <a:gd name="connsiteX575" fmla="*/ 179388 w 371475"/>
              <a:gd name="connsiteY575" fmla="*/ 341313 h 400050"/>
              <a:gd name="connsiteX576" fmla="*/ 176213 w 371475"/>
              <a:gd name="connsiteY576" fmla="*/ 338138 h 400050"/>
              <a:gd name="connsiteX577" fmla="*/ 174625 w 371475"/>
              <a:gd name="connsiteY577" fmla="*/ 338138 h 400050"/>
              <a:gd name="connsiteX578" fmla="*/ 174625 w 371475"/>
              <a:gd name="connsiteY578" fmla="*/ 341313 h 400050"/>
              <a:gd name="connsiteX579" fmla="*/ 173038 w 371475"/>
              <a:gd name="connsiteY579" fmla="*/ 342900 h 400050"/>
              <a:gd name="connsiteX580" fmla="*/ 169863 w 371475"/>
              <a:gd name="connsiteY580" fmla="*/ 342900 h 400050"/>
              <a:gd name="connsiteX581" fmla="*/ 169863 w 371475"/>
              <a:gd name="connsiteY581" fmla="*/ 346075 h 400050"/>
              <a:gd name="connsiteX582" fmla="*/ 168275 w 371475"/>
              <a:gd name="connsiteY582" fmla="*/ 347663 h 400050"/>
              <a:gd name="connsiteX583" fmla="*/ 168275 w 371475"/>
              <a:gd name="connsiteY583" fmla="*/ 352425 h 400050"/>
              <a:gd name="connsiteX584" fmla="*/ 168275 w 371475"/>
              <a:gd name="connsiteY584" fmla="*/ 354013 h 400050"/>
              <a:gd name="connsiteX585" fmla="*/ 168275 w 371475"/>
              <a:gd name="connsiteY585" fmla="*/ 358775 h 400050"/>
              <a:gd name="connsiteX586" fmla="*/ 168275 w 371475"/>
              <a:gd name="connsiteY586" fmla="*/ 365125 h 400050"/>
              <a:gd name="connsiteX587" fmla="*/ 168275 w 371475"/>
              <a:gd name="connsiteY587" fmla="*/ 368300 h 400050"/>
              <a:gd name="connsiteX588" fmla="*/ 165100 w 371475"/>
              <a:gd name="connsiteY588" fmla="*/ 369888 h 400050"/>
              <a:gd name="connsiteX589" fmla="*/ 165100 w 371475"/>
              <a:gd name="connsiteY589" fmla="*/ 365125 h 400050"/>
              <a:gd name="connsiteX590" fmla="*/ 165100 w 371475"/>
              <a:gd name="connsiteY590" fmla="*/ 363538 h 400050"/>
              <a:gd name="connsiteX591" fmla="*/ 165100 w 371475"/>
              <a:gd name="connsiteY591" fmla="*/ 360363 h 400050"/>
              <a:gd name="connsiteX592" fmla="*/ 165100 w 371475"/>
              <a:gd name="connsiteY592" fmla="*/ 357188 h 400050"/>
              <a:gd name="connsiteX593" fmla="*/ 165100 w 371475"/>
              <a:gd name="connsiteY593" fmla="*/ 354013 h 400050"/>
              <a:gd name="connsiteX594" fmla="*/ 165100 w 371475"/>
              <a:gd name="connsiteY594" fmla="*/ 349250 h 400050"/>
              <a:gd name="connsiteX595" fmla="*/ 165100 w 371475"/>
              <a:gd name="connsiteY595" fmla="*/ 347663 h 400050"/>
              <a:gd name="connsiteX596" fmla="*/ 163513 w 371475"/>
              <a:gd name="connsiteY596" fmla="*/ 346075 h 400050"/>
              <a:gd name="connsiteX597" fmla="*/ 160338 w 371475"/>
              <a:gd name="connsiteY597" fmla="*/ 346075 h 400050"/>
              <a:gd name="connsiteX598" fmla="*/ 158750 w 371475"/>
              <a:gd name="connsiteY598" fmla="*/ 347663 h 400050"/>
              <a:gd name="connsiteX599" fmla="*/ 157163 w 371475"/>
              <a:gd name="connsiteY599" fmla="*/ 347663 h 400050"/>
              <a:gd name="connsiteX600" fmla="*/ 152400 w 371475"/>
              <a:gd name="connsiteY600" fmla="*/ 347663 h 400050"/>
              <a:gd name="connsiteX601" fmla="*/ 149225 w 371475"/>
              <a:gd name="connsiteY601" fmla="*/ 347663 h 400050"/>
              <a:gd name="connsiteX602" fmla="*/ 144463 w 371475"/>
              <a:gd name="connsiteY602" fmla="*/ 349250 h 400050"/>
              <a:gd name="connsiteX603" fmla="*/ 144463 w 371475"/>
              <a:gd name="connsiteY603" fmla="*/ 352425 h 400050"/>
              <a:gd name="connsiteX604" fmla="*/ 142875 w 371475"/>
              <a:gd name="connsiteY604" fmla="*/ 352425 h 400050"/>
              <a:gd name="connsiteX605" fmla="*/ 141288 w 371475"/>
              <a:gd name="connsiteY605" fmla="*/ 349250 h 400050"/>
              <a:gd name="connsiteX606" fmla="*/ 136525 w 371475"/>
              <a:gd name="connsiteY606" fmla="*/ 347663 h 400050"/>
              <a:gd name="connsiteX607" fmla="*/ 133350 w 371475"/>
              <a:gd name="connsiteY607" fmla="*/ 347663 h 400050"/>
              <a:gd name="connsiteX608" fmla="*/ 131763 w 371475"/>
              <a:gd name="connsiteY608" fmla="*/ 347663 h 400050"/>
              <a:gd name="connsiteX609" fmla="*/ 128588 w 371475"/>
              <a:gd name="connsiteY609" fmla="*/ 347663 h 400050"/>
              <a:gd name="connsiteX610" fmla="*/ 122238 w 371475"/>
              <a:gd name="connsiteY610" fmla="*/ 346075 h 400050"/>
              <a:gd name="connsiteX611" fmla="*/ 120650 w 371475"/>
              <a:gd name="connsiteY611" fmla="*/ 346075 h 400050"/>
              <a:gd name="connsiteX612" fmla="*/ 117475 w 371475"/>
              <a:gd name="connsiteY612" fmla="*/ 342900 h 400050"/>
              <a:gd name="connsiteX613" fmla="*/ 115888 w 371475"/>
              <a:gd name="connsiteY613" fmla="*/ 341313 h 400050"/>
              <a:gd name="connsiteX614" fmla="*/ 115888 w 371475"/>
              <a:gd name="connsiteY614" fmla="*/ 338138 h 400050"/>
              <a:gd name="connsiteX615" fmla="*/ 114300 w 371475"/>
              <a:gd name="connsiteY615" fmla="*/ 338138 h 400050"/>
              <a:gd name="connsiteX616" fmla="*/ 111125 w 371475"/>
              <a:gd name="connsiteY616" fmla="*/ 338138 h 400050"/>
              <a:gd name="connsiteX617" fmla="*/ 109538 w 371475"/>
              <a:gd name="connsiteY617" fmla="*/ 336550 h 400050"/>
              <a:gd name="connsiteX618" fmla="*/ 106363 w 371475"/>
              <a:gd name="connsiteY618" fmla="*/ 336550 h 400050"/>
              <a:gd name="connsiteX619" fmla="*/ 104775 w 371475"/>
              <a:gd name="connsiteY619" fmla="*/ 336550 h 400050"/>
              <a:gd name="connsiteX620" fmla="*/ 101600 w 371475"/>
              <a:gd name="connsiteY620" fmla="*/ 333375 h 400050"/>
              <a:gd name="connsiteX621" fmla="*/ 101600 w 371475"/>
              <a:gd name="connsiteY621" fmla="*/ 336550 h 400050"/>
              <a:gd name="connsiteX622" fmla="*/ 100013 w 371475"/>
              <a:gd name="connsiteY622" fmla="*/ 336550 h 400050"/>
              <a:gd name="connsiteX623" fmla="*/ 100013 w 371475"/>
              <a:gd name="connsiteY623" fmla="*/ 333375 h 400050"/>
              <a:gd name="connsiteX624" fmla="*/ 98425 w 371475"/>
              <a:gd name="connsiteY624" fmla="*/ 331788 h 400050"/>
              <a:gd name="connsiteX625" fmla="*/ 95250 w 371475"/>
              <a:gd name="connsiteY625" fmla="*/ 330200 h 400050"/>
              <a:gd name="connsiteX626" fmla="*/ 93663 w 371475"/>
              <a:gd name="connsiteY626" fmla="*/ 330200 h 400050"/>
              <a:gd name="connsiteX627" fmla="*/ 93663 w 371475"/>
              <a:gd name="connsiteY627" fmla="*/ 331788 h 400050"/>
              <a:gd name="connsiteX628" fmla="*/ 90488 w 371475"/>
              <a:gd name="connsiteY628" fmla="*/ 331788 h 400050"/>
              <a:gd name="connsiteX629" fmla="*/ 90488 w 371475"/>
              <a:gd name="connsiteY629" fmla="*/ 333375 h 400050"/>
              <a:gd name="connsiteX630" fmla="*/ 88900 w 371475"/>
              <a:gd name="connsiteY630" fmla="*/ 336550 h 400050"/>
              <a:gd name="connsiteX631" fmla="*/ 85725 w 371475"/>
              <a:gd name="connsiteY631" fmla="*/ 338138 h 400050"/>
              <a:gd name="connsiteX632" fmla="*/ 84138 w 371475"/>
              <a:gd name="connsiteY632" fmla="*/ 342900 h 400050"/>
              <a:gd name="connsiteX633" fmla="*/ 82550 w 371475"/>
              <a:gd name="connsiteY633" fmla="*/ 344488 h 400050"/>
              <a:gd name="connsiteX634" fmla="*/ 82550 w 371475"/>
              <a:gd name="connsiteY634" fmla="*/ 342900 h 400050"/>
              <a:gd name="connsiteX635" fmla="*/ 82550 w 371475"/>
              <a:gd name="connsiteY635" fmla="*/ 341313 h 400050"/>
              <a:gd name="connsiteX636" fmla="*/ 84138 w 371475"/>
              <a:gd name="connsiteY636" fmla="*/ 338138 h 400050"/>
              <a:gd name="connsiteX637" fmla="*/ 84138 w 371475"/>
              <a:gd name="connsiteY637" fmla="*/ 336550 h 400050"/>
              <a:gd name="connsiteX638" fmla="*/ 85725 w 371475"/>
              <a:gd name="connsiteY638" fmla="*/ 333375 h 400050"/>
              <a:gd name="connsiteX639" fmla="*/ 88900 w 371475"/>
              <a:gd name="connsiteY639" fmla="*/ 333375 h 400050"/>
              <a:gd name="connsiteX640" fmla="*/ 90488 w 371475"/>
              <a:gd name="connsiteY640" fmla="*/ 330200 h 400050"/>
              <a:gd name="connsiteX641" fmla="*/ 90488 w 371475"/>
              <a:gd name="connsiteY641" fmla="*/ 327025 h 400050"/>
              <a:gd name="connsiteX642" fmla="*/ 93663 w 371475"/>
              <a:gd name="connsiteY642" fmla="*/ 325438 h 400050"/>
              <a:gd name="connsiteX643" fmla="*/ 93663 w 371475"/>
              <a:gd name="connsiteY643" fmla="*/ 322263 h 400050"/>
              <a:gd name="connsiteX644" fmla="*/ 95250 w 371475"/>
              <a:gd name="connsiteY644" fmla="*/ 322263 h 400050"/>
              <a:gd name="connsiteX645" fmla="*/ 95250 w 371475"/>
              <a:gd name="connsiteY645" fmla="*/ 320675 h 400050"/>
              <a:gd name="connsiteX646" fmla="*/ 95250 w 371475"/>
              <a:gd name="connsiteY646" fmla="*/ 317500 h 400050"/>
              <a:gd name="connsiteX647" fmla="*/ 95250 w 371475"/>
              <a:gd name="connsiteY647" fmla="*/ 315913 h 400050"/>
              <a:gd name="connsiteX648" fmla="*/ 93663 w 371475"/>
              <a:gd name="connsiteY648" fmla="*/ 315913 h 400050"/>
              <a:gd name="connsiteX649" fmla="*/ 90488 w 371475"/>
              <a:gd name="connsiteY649" fmla="*/ 317500 h 400050"/>
              <a:gd name="connsiteX650" fmla="*/ 90488 w 371475"/>
              <a:gd name="connsiteY650" fmla="*/ 320675 h 400050"/>
              <a:gd name="connsiteX651" fmla="*/ 88900 w 371475"/>
              <a:gd name="connsiteY651" fmla="*/ 322263 h 400050"/>
              <a:gd name="connsiteX652" fmla="*/ 85725 w 371475"/>
              <a:gd name="connsiteY652" fmla="*/ 322263 h 400050"/>
              <a:gd name="connsiteX653" fmla="*/ 84138 w 371475"/>
              <a:gd name="connsiteY653" fmla="*/ 320675 h 400050"/>
              <a:gd name="connsiteX654" fmla="*/ 79375 w 371475"/>
              <a:gd name="connsiteY654" fmla="*/ 325438 h 400050"/>
              <a:gd name="connsiteX655" fmla="*/ 77788 w 371475"/>
              <a:gd name="connsiteY655" fmla="*/ 330200 h 400050"/>
              <a:gd name="connsiteX656" fmla="*/ 69850 w 371475"/>
              <a:gd name="connsiteY656" fmla="*/ 336550 h 400050"/>
              <a:gd name="connsiteX657" fmla="*/ 68263 w 371475"/>
              <a:gd name="connsiteY657" fmla="*/ 341313 h 400050"/>
              <a:gd name="connsiteX658" fmla="*/ 63500 w 371475"/>
              <a:gd name="connsiteY658" fmla="*/ 346075 h 400050"/>
              <a:gd name="connsiteX659" fmla="*/ 58738 w 371475"/>
              <a:gd name="connsiteY659" fmla="*/ 349250 h 400050"/>
              <a:gd name="connsiteX660" fmla="*/ 57150 w 371475"/>
              <a:gd name="connsiteY660" fmla="*/ 352425 h 400050"/>
              <a:gd name="connsiteX661" fmla="*/ 53975 w 371475"/>
              <a:gd name="connsiteY661" fmla="*/ 354013 h 400050"/>
              <a:gd name="connsiteX662" fmla="*/ 53975 w 371475"/>
              <a:gd name="connsiteY662" fmla="*/ 352425 h 400050"/>
              <a:gd name="connsiteX663" fmla="*/ 57150 w 371475"/>
              <a:gd name="connsiteY663" fmla="*/ 349250 h 400050"/>
              <a:gd name="connsiteX664" fmla="*/ 57150 w 371475"/>
              <a:gd name="connsiteY664" fmla="*/ 347663 h 400050"/>
              <a:gd name="connsiteX665" fmla="*/ 58738 w 371475"/>
              <a:gd name="connsiteY665" fmla="*/ 346075 h 400050"/>
              <a:gd name="connsiteX666" fmla="*/ 61913 w 371475"/>
              <a:gd name="connsiteY666" fmla="*/ 342900 h 400050"/>
              <a:gd name="connsiteX667" fmla="*/ 66675 w 371475"/>
              <a:gd name="connsiteY667" fmla="*/ 338138 h 400050"/>
              <a:gd name="connsiteX668" fmla="*/ 69850 w 371475"/>
              <a:gd name="connsiteY668" fmla="*/ 333375 h 400050"/>
              <a:gd name="connsiteX669" fmla="*/ 73025 w 371475"/>
              <a:gd name="connsiteY669" fmla="*/ 331788 h 400050"/>
              <a:gd name="connsiteX670" fmla="*/ 74613 w 371475"/>
              <a:gd name="connsiteY670" fmla="*/ 330200 h 400050"/>
              <a:gd name="connsiteX671" fmla="*/ 74613 w 371475"/>
              <a:gd name="connsiteY671" fmla="*/ 327025 h 400050"/>
              <a:gd name="connsiteX672" fmla="*/ 73025 w 371475"/>
              <a:gd name="connsiteY672" fmla="*/ 327025 h 400050"/>
              <a:gd name="connsiteX673" fmla="*/ 74613 w 371475"/>
              <a:gd name="connsiteY673" fmla="*/ 325438 h 400050"/>
              <a:gd name="connsiteX674" fmla="*/ 77788 w 371475"/>
              <a:gd name="connsiteY674" fmla="*/ 322263 h 400050"/>
              <a:gd name="connsiteX675" fmla="*/ 77788 w 371475"/>
              <a:gd name="connsiteY675" fmla="*/ 320675 h 400050"/>
              <a:gd name="connsiteX676" fmla="*/ 82550 w 371475"/>
              <a:gd name="connsiteY676" fmla="*/ 315913 h 400050"/>
              <a:gd name="connsiteX677" fmla="*/ 82550 w 371475"/>
              <a:gd name="connsiteY677" fmla="*/ 314325 h 400050"/>
              <a:gd name="connsiteX678" fmla="*/ 85725 w 371475"/>
              <a:gd name="connsiteY678" fmla="*/ 311150 h 400050"/>
              <a:gd name="connsiteX679" fmla="*/ 88900 w 371475"/>
              <a:gd name="connsiteY679" fmla="*/ 309563 h 400050"/>
              <a:gd name="connsiteX680" fmla="*/ 90488 w 371475"/>
              <a:gd name="connsiteY680" fmla="*/ 306388 h 400050"/>
              <a:gd name="connsiteX681" fmla="*/ 90488 w 371475"/>
              <a:gd name="connsiteY681" fmla="*/ 304800 h 400050"/>
              <a:gd name="connsiteX682" fmla="*/ 85725 w 371475"/>
              <a:gd name="connsiteY682" fmla="*/ 309563 h 400050"/>
              <a:gd name="connsiteX683" fmla="*/ 88900 w 371475"/>
              <a:gd name="connsiteY683" fmla="*/ 306388 h 400050"/>
              <a:gd name="connsiteX684" fmla="*/ 90488 w 371475"/>
              <a:gd name="connsiteY684" fmla="*/ 301625 h 400050"/>
              <a:gd name="connsiteX685" fmla="*/ 90488 w 371475"/>
              <a:gd name="connsiteY685" fmla="*/ 300038 h 400050"/>
              <a:gd name="connsiteX686" fmla="*/ 90488 w 371475"/>
              <a:gd name="connsiteY686" fmla="*/ 298450 h 400050"/>
              <a:gd name="connsiteX687" fmla="*/ 93663 w 371475"/>
              <a:gd name="connsiteY687" fmla="*/ 295275 h 400050"/>
              <a:gd name="connsiteX688" fmla="*/ 98419 w 371475"/>
              <a:gd name="connsiteY688" fmla="*/ 293690 h 400050"/>
              <a:gd name="connsiteX689" fmla="*/ 98424 w 371475"/>
              <a:gd name="connsiteY689" fmla="*/ 293687 h 400050"/>
              <a:gd name="connsiteX690" fmla="*/ 98425 w 371475"/>
              <a:gd name="connsiteY690" fmla="*/ 293687 h 400050"/>
              <a:gd name="connsiteX691" fmla="*/ 98425 w 371475"/>
              <a:gd name="connsiteY691" fmla="*/ 290513 h 400050"/>
              <a:gd name="connsiteX692" fmla="*/ 100012 w 371475"/>
              <a:gd name="connsiteY692" fmla="*/ 290513 h 400050"/>
              <a:gd name="connsiteX693" fmla="*/ 100012 w 371475"/>
              <a:gd name="connsiteY693" fmla="*/ 290512 h 400050"/>
              <a:gd name="connsiteX694" fmla="*/ 100013 w 371475"/>
              <a:gd name="connsiteY694" fmla="*/ 290512 h 400050"/>
              <a:gd name="connsiteX695" fmla="*/ 100013 w 371475"/>
              <a:gd name="connsiteY695" fmla="*/ 285750 h 400050"/>
              <a:gd name="connsiteX696" fmla="*/ 100013 w 371475"/>
              <a:gd name="connsiteY696" fmla="*/ 284163 h 400050"/>
              <a:gd name="connsiteX697" fmla="*/ 100013 w 371475"/>
              <a:gd name="connsiteY697" fmla="*/ 282575 h 400050"/>
              <a:gd name="connsiteX698" fmla="*/ 100013 w 371475"/>
              <a:gd name="connsiteY698" fmla="*/ 279400 h 400050"/>
              <a:gd name="connsiteX699" fmla="*/ 100013 w 371475"/>
              <a:gd name="connsiteY699" fmla="*/ 277813 h 400050"/>
              <a:gd name="connsiteX700" fmla="*/ 100013 w 371475"/>
              <a:gd name="connsiteY700" fmla="*/ 274638 h 400050"/>
              <a:gd name="connsiteX701" fmla="*/ 98425 w 371475"/>
              <a:gd name="connsiteY701" fmla="*/ 273050 h 400050"/>
              <a:gd name="connsiteX702" fmla="*/ 95250 w 371475"/>
              <a:gd name="connsiteY702" fmla="*/ 273050 h 400050"/>
              <a:gd name="connsiteX703" fmla="*/ 90488 w 371475"/>
              <a:gd name="connsiteY703" fmla="*/ 274638 h 400050"/>
              <a:gd name="connsiteX704" fmla="*/ 88900 w 371475"/>
              <a:gd name="connsiteY704" fmla="*/ 274638 h 400050"/>
              <a:gd name="connsiteX705" fmla="*/ 85725 w 371475"/>
              <a:gd name="connsiteY705" fmla="*/ 274638 h 400050"/>
              <a:gd name="connsiteX706" fmla="*/ 84138 w 371475"/>
              <a:gd name="connsiteY706" fmla="*/ 274638 h 400050"/>
              <a:gd name="connsiteX707" fmla="*/ 82550 w 371475"/>
              <a:gd name="connsiteY707" fmla="*/ 274638 h 400050"/>
              <a:gd name="connsiteX708" fmla="*/ 79375 w 371475"/>
              <a:gd name="connsiteY708" fmla="*/ 274638 h 400050"/>
              <a:gd name="connsiteX709" fmla="*/ 79375 w 371475"/>
              <a:gd name="connsiteY709" fmla="*/ 273050 h 400050"/>
              <a:gd name="connsiteX710" fmla="*/ 77788 w 371475"/>
              <a:gd name="connsiteY710" fmla="*/ 273050 h 400050"/>
              <a:gd name="connsiteX711" fmla="*/ 77788 w 371475"/>
              <a:gd name="connsiteY711" fmla="*/ 271463 h 400050"/>
              <a:gd name="connsiteX712" fmla="*/ 74613 w 371475"/>
              <a:gd name="connsiteY712" fmla="*/ 271463 h 400050"/>
              <a:gd name="connsiteX713" fmla="*/ 73025 w 371475"/>
              <a:gd name="connsiteY713" fmla="*/ 271463 h 400050"/>
              <a:gd name="connsiteX714" fmla="*/ 69850 w 371475"/>
              <a:gd name="connsiteY714" fmla="*/ 271463 h 400050"/>
              <a:gd name="connsiteX715" fmla="*/ 69850 w 371475"/>
              <a:gd name="connsiteY715" fmla="*/ 268288 h 400050"/>
              <a:gd name="connsiteX716" fmla="*/ 68263 w 371475"/>
              <a:gd name="connsiteY716" fmla="*/ 266700 h 400050"/>
              <a:gd name="connsiteX717" fmla="*/ 66675 w 371475"/>
              <a:gd name="connsiteY717" fmla="*/ 263525 h 400050"/>
              <a:gd name="connsiteX718" fmla="*/ 66675 w 371475"/>
              <a:gd name="connsiteY718" fmla="*/ 261938 h 400050"/>
              <a:gd name="connsiteX719" fmla="*/ 66675 w 371475"/>
              <a:gd name="connsiteY719" fmla="*/ 258763 h 400050"/>
              <a:gd name="connsiteX720" fmla="*/ 63500 w 371475"/>
              <a:gd name="connsiteY720" fmla="*/ 257175 h 400050"/>
              <a:gd name="connsiteX721" fmla="*/ 61913 w 371475"/>
              <a:gd name="connsiteY721" fmla="*/ 255588 h 400050"/>
              <a:gd name="connsiteX722" fmla="*/ 58738 w 371475"/>
              <a:gd name="connsiteY722" fmla="*/ 252413 h 400050"/>
              <a:gd name="connsiteX723" fmla="*/ 57150 w 371475"/>
              <a:gd name="connsiteY723" fmla="*/ 252413 h 400050"/>
              <a:gd name="connsiteX724" fmla="*/ 57150 w 371475"/>
              <a:gd name="connsiteY724" fmla="*/ 250825 h 400050"/>
              <a:gd name="connsiteX725" fmla="*/ 53975 w 371475"/>
              <a:gd name="connsiteY725" fmla="*/ 250825 h 400050"/>
              <a:gd name="connsiteX726" fmla="*/ 53975 w 371475"/>
              <a:gd name="connsiteY726" fmla="*/ 247650 h 400050"/>
              <a:gd name="connsiteX727" fmla="*/ 50800 w 371475"/>
              <a:gd name="connsiteY727" fmla="*/ 246063 h 400050"/>
              <a:gd name="connsiteX728" fmla="*/ 50800 w 371475"/>
              <a:gd name="connsiteY728" fmla="*/ 242888 h 400050"/>
              <a:gd name="connsiteX729" fmla="*/ 47625 w 371475"/>
              <a:gd name="connsiteY729" fmla="*/ 242888 h 400050"/>
              <a:gd name="connsiteX730" fmla="*/ 46038 w 371475"/>
              <a:gd name="connsiteY730" fmla="*/ 242888 h 400050"/>
              <a:gd name="connsiteX731" fmla="*/ 46038 w 371475"/>
              <a:gd name="connsiteY731" fmla="*/ 241300 h 400050"/>
              <a:gd name="connsiteX732" fmla="*/ 42863 w 371475"/>
              <a:gd name="connsiteY732" fmla="*/ 241300 h 400050"/>
              <a:gd name="connsiteX733" fmla="*/ 41275 w 371475"/>
              <a:gd name="connsiteY733" fmla="*/ 239713 h 400050"/>
              <a:gd name="connsiteX734" fmla="*/ 41275 w 371475"/>
              <a:gd name="connsiteY734" fmla="*/ 236538 h 400050"/>
              <a:gd name="connsiteX735" fmla="*/ 41275 w 371475"/>
              <a:gd name="connsiteY735" fmla="*/ 234950 h 400050"/>
              <a:gd name="connsiteX736" fmla="*/ 38100 w 371475"/>
              <a:gd name="connsiteY736" fmla="*/ 234950 h 400050"/>
              <a:gd name="connsiteX737" fmla="*/ 38100 w 371475"/>
              <a:gd name="connsiteY737" fmla="*/ 231775 h 400050"/>
              <a:gd name="connsiteX738" fmla="*/ 36513 w 371475"/>
              <a:gd name="connsiteY738" fmla="*/ 231775 h 400050"/>
              <a:gd name="connsiteX739" fmla="*/ 36513 w 371475"/>
              <a:gd name="connsiteY739" fmla="*/ 230188 h 400050"/>
              <a:gd name="connsiteX740" fmla="*/ 38100 w 371475"/>
              <a:gd name="connsiteY740" fmla="*/ 230188 h 400050"/>
              <a:gd name="connsiteX741" fmla="*/ 41275 w 371475"/>
              <a:gd name="connsiteY741" fmla="*/ 227013 h 400050"/>
              <a:gd name="connsiteX742" fmla="*/ 42863 w 371475"/>
              <a:gd name="connsiteY742" fmla="*/ 225425 h 400050"/>
              <a:gd name="connsiteX743" fmla="*/ 47625 w 371475"/>
              <a:gd name="connsiteY743" fmla="*/ 220663 h 400050"/>
              <a:gd name="connsiteX744" fmla="*/ 46038 w 371475"/>
              <a:gd name="connsiteY744" fmla="*/ 219075 h 400050"/>
              <a:gd name="connsiteX745" fmla="*/ 46038 w 371475"/>
              <a:gd name="connsiteY745" fmla="*/ 214313 h 400050"/>
              <a:gd name="connsiteX746" fmla="*/ 42863 w 371475"/>
              <a:gd name="connsiteY746" fmla="*/ 214313 h 400050"/>
              <a:gd name="connsiteX747" fmla="*/ 42863 w 371475"/>
              <a:gd name="connsiteY747" fmla="*/ 211138 h 400050"/>
              <a:gd name="connsiteX748" fmla="*/ 46038 w 371475"/>
              <a:gd name="connsiteY748" fmla="*/ 209550 h 400050"/>
              <a:gd name="connsiteX749" fmla="*/ 47625 w 371475"/>
              <a:gd name="connsiteY749" fmla="*/ 207963 h 400050"/>
              <a:gd name="connsiteX750" fmla="*/ 46038 w 371475"/>
              <a:gd name="connsiteY750" fmla="*/ 207963 h 400050"/>
              <a:gd name="connsiteX751" fmla="*/ 42863 w 371475"/>
              <a:gd name="connsiteY751" fmla="*/ 207963 h 400050"/>
              <a:gd name="connsiteX752" fmla="*/ 46038 w 371475"/>
              <a:gd name="connsiteY752" fmla="*/ 204788 h 400050"/>
              <a:gd name="connsiteX753" fmla="*/ 47625 w 371475"/>
              <a:gd name="connsiteY753" fmla="*/ 204788 h 400050"/>
              <a:gd name="connsiteX754" fmla="*/ 47625 w 371475"/>
              <a:gd name="connsiteY754" fmla="*/ 203200 h 400050"/>
              <a:gd name="connsiteX755" fmla="*/ 46038 w 371475"/>
              <a:gd name="connsiteY755" fmla="*/ 200025 h 400050"/>
              <a:gd name="connsiteX756" fmla="*/ 42863 w 371475"/>
              <a:gd name="connsiteY756" fmla="*/ 200025 h 400050"/>
              <a:gd name="connsiteX757" fmla="*/ 42863 w 371475"/>
              <a:gd name="connsiteY757" fmla="*/ 198438 h 400050"/>
              <a:gd name="connsiteX758" fmla="*/ 47625 w 371475"/>
              <a:gd name="connsiteY758" fmla="*/ 200025 h 400050"/>
              <a:gd name="connsiteX759" fmla="*/ 47625 w 371475"/>
              <a:gd name="connsiteY759" fmla="*/ 198438 h 400050"/>
              <a:gd name="connsiteX760" fmla="*/ 50800 w 371475"/>
              <a:gd name="connsiteY760" fmla="*/ 196850 h 400050"/>
              <a:gd name="connsiteX761" fmla="*/ 52388 w 371475"/>
              <a:gd name="connsiteY761" fmla="*/ 193675 h 400050"/>
              <a:gd name="connsiteX762" fmla="*/ 53975 w 371475"/>
              <a:gd name="connsiteY762" fmla="*/ 193675 h 400050"/>
              <a:gd name="connsiteX763" fmla="*/ 57150 w 371475"/>
              <a:gd name="connsiteY763" fmla="*/ 192088 h 400050"/>
              <a:gd name="connsiteX764" fmla="*/ 57150 w 371475"/>
              <a:gd name="connsiteY764" fmla="*/ 188913 h 400050"/>
              <a:gd name="connsiteX765" fmla="*/ 57150 w 371475"/>
              <a:gd name="connsiteY765" fmla="*/ 187325 h 400050"/>
              <a:gd name="connsiteX766" fmla="*/ 53975 w 371475"/>
              <a:gd name="connsiteY766" fmla="*/ 187325 h 400050"/>
              <a:gd name="connsiteX767" fmla="*/ 53975 w 371475"/>
              <a:gd name="connsiteY767" fmla="*/ 184150 h 400050"/>
              <a:gd name="connsiteX768" fmla="*/ 57150 w 371475"/>
              <a:gd name="connsiteY768" fmla="*/ 182563 h 400050"/>
              <a:gd name="connsiteX769" fmla="*/ 53975 w 371475"/>
              <a:gd name="connsiteY769" fmla="*/ 182563 h 400050"/>
              <a:gd name="connsiteX770" fmla="*/ 53975 w 371475"/>
              <a:gd name="connsiteY770" fmla="*/ 180975 h 400050"/>
              <a:gd name="connsiteX771" fmla="*/ 52388 w 371475"/>
              <a:gd name="connsiteY771" fmla="*/ 180975 h 400050"/>
              <a:gd name="connsiteX772" fmla="*/ 52388 w 371475"/>
              <a:gd name="connsiteY772" fmla="*/ 177800 h 400050"/>
              <a:gd name="connsiteX773" fmla="*/ 50800 w 371475"/>
              <a:gd name="connsiteY773" fmla="*/ 177800 h 400050"/>
              <a:gd name="connsiteX774" fmla="*/ 47625 w 371475"/>
              <a:gd name="connsiteY774" fmla="*/ 177800 h 400050"/>
              <a:gd name="connsiteX775" fmla="*/ 41275 w 371475"/>
              <a:gd name="connsiteY775" fmla="*/ 173037 h 400050"/>
              <a:gd name="connsiteX776" fmla="*/ 38100 w 371475"/>
              <a:gd name="connsiteY776" fmla="*/ 173037 h 400050"/>
              <a:gd name="connsiteX777" fmla="*/ 34925 w 371475"/>
              <a:gd name="connsiteY777" fmla="*/ 171450 h 400050"/>
              <a:gd name="connsiteX778" fmla="*/ 36513 w 371475"/>
              <a:gd name="connsiteY778" fmla="*/ 171450 h 400050"/>
              <a:gd name="connsiteX779" fmla="*/ 38100 w 371475"/>
              <a:gd name="connsiteY779" fmla="*/ 171450 h 400050"/>
              <a:gd name="connsiteX780" fmla="*/ 42863 w 371475"/>
              <a:gd name="connsiteY780" fmla="*/ 173037 h 400050"/>
              <a:gd name="connsiteX781" fmla="*/ 46038 w 371475"/>
              <a:gd name="connsiteY781" fmla="*/ 173037 h 400050"/>
              <a:gd name="connsiteX782" fmla="*/ 47625 w 371475"/>
              <a:gd name="connsiteY782" fmla="*/ 176212 h 400050"/>
              <a:gd name="connsiteX783" fmla="*/ 50800 w 371475"/>
              <a:gd name="connsiteY783" fmla="*/ 173037 h 400050"/>
              <a:gd name="connsiteX784" fmla="*/ 52388 w 371475"/>
              <a:gd name="connsiteY784" fmla="*/ 171450 h 400050"/>
              <a:gd name="connsiteX785" fmla="*/ 53975 w 371475"/>
              <a:gd name="connsiteY785" fmla="*/ 168275 h 400050"/>
              <a:gd name="connsiteX786" fmla="*/ 53975 w 371475"/>
              <a:gd name="connsiteY786" fmla="*/ 166687 h 400050"/>
              <a:gd name="connsiteX787" fmla="*/ 57150 w 371475"/>
              <a:gd name="connsiteY787" fmla="*/ 165100 h 400050"/>
              <a:gd name="connsiteX788" fmla="*/ 53975 w 371475"/>
              <a:gd name="connsiteY788" fmla="*/ 161925 h 400050"/>
              <a:gd name="connsiteX789" fmla="*/ 57150 w 371475"/>
              <a:gd name="connsiteY789" fmla="*/ 161925 h 400050"/>
              <a:gd name="connsiteX790" fmla="*/ 57150 w 371475"/>
              <a:gd name="connsiteY790" fmla="*/ 160337 h 400050"/>
              <a:gd name="connsiteX791" fmla="*/ 58738 w 371475"/>
              <a:gd name="connsiteY791" fmla="*/ 157162 h 400050"/>
              <a:gd name="connsiteX792" fmla="*/ 61913 w 371475"/>
              <a:gd name="connsiteY792" fmla="*/ 155575 h 400050"/>
              <a:gd name="connsiteX793" fmla="*/ 61913 w 371475"/>
              <a:gd name="connsiteY793" fmla="*/ 152400 h 400050"/>
              <a:gd name="connsiteX794" fmla="*/ 63500 w 371475"/>
              <a:gd name="connsiteY794" fmla="*/ 149225 h 400050"/>
              <a:gd name="connsiteX795" fmla="*/ 66675 w 371475"/>
              <a:gd name="connsiteY795" fmla="*/ 149225 h 400050"/>
              <a:gd name="connsiteX796" fmla="*/ 69850 w 371475"/>
              <a:gd name="connsiteY796" fmla="*/ 149225 h 400050"/>
              <a:gd name="connsiteX797" fmla="*/ 73025 w 371475"/>
              <a:gd name="connsiteY797" fmla="*/ 149225 h 400050"/>
              <a:gd name="connsiteX798" fmla="*/ 74613 w 371475"/>
              <a:gd name="connsiteY798" fmla="*/ 149225 h 400050"/>
              <a:gd name="connsiteX799" fmla="*/ 77788 w 371475"/>
              <a:gd name="connsiteY799" fmla="*/ 146050 h 400050"/>
              <a:gd name="connsiteX800" fmla="*/ 74613 w 371475"/>
              <a:gd name="connsiteY800" fmla="*/ 144462 h 400050"/>
              <a:gd name="connsiteX801" fmla="*/ 74613 w 371475"/>
              <a:gd name="connsiteY801" fmla="*/ 141287 h 400050"/>
              <a:gd name="connsiteX802" fmla="*/ 77788 w 371475"/>
              <a:gd name="connsiteY802" fmla="*/ 141287 h 400050"/>
              <a:gd name="connsiteX803" fmla="*/ 77788 w 371475"/>
              <a:gd name="connsiteY803" fmla="*/ 139700 h 400050"/>
              <a:gd name="connsiteX804" fmla="*/ 79375 w 371475"/>
              <a:gd name="connsiteY804" fmla="*/ 139700 h 400050"/>
              <a:gd name="connsiteX805" fmla="*/ 79375 w 371475"/>
              <a:gd name="connsiteY805" fmla="*/ 136525 h 400050"/>
              <a:gd name="connsiteX806" fmla="*/ 77788 w 371475"/>
              <a:gd name="connsiteY806" fmla="*/ 134937 h 400050"/>
              <a:gd name="connsiteX807" fmla="*/ 77788 w 371475"/>
              <a:gd name="connsiteY807" fmla="*/ 133350 h 400050"/>
              <a:gd name="connsiteX808" fmla="*/ 74613 w 371475"/>
              <a:gd name="connsiteY808" fmla="*/ 133350 h 400050"/>
              <a:gd name="connsiteX809" fmla="*/ 74613 w 371475"/>
              <a:gd name="connsiteY809" fmla="*/ 130175 h 400050"/>
              <a:gd name="connsiteX810" fmla="*/ 74613 w 371475"/>
              <a:gd name="connsiteY810" fmla="*/ 128587 h 400050"/>
              <a:gd name="connsiteX811" fmla="*/ 73025 w 371475"/>
              <a:gd name="connsiteY811" fmla="*/ 128587 h 400050"/>
              <a:gd name="connsiteX812" fmla="*/ 73025 w 371475"/>
              <a:gd name="connsiteY812" fmla="*/ 125412 h 400050"/>
              <a:gd name="connsiteX813" fmla="*/ 69850 w 371475"/>
              <a:gd name="connsiteY813" fmla="*/ 123825 h 400050"/>
              <a:gd name="connsiteX814" fmla="*/ 68263 w 371475"/>
              <a:gd name="connsiteY814" fmla="*/ 119062 h 400050"/>
              <a:gd name="connsiteX815" fmla="*/ 73025 w 371475"/>
              <a:gd name="connsiteY815" fmla="*/ 122237 h 400050"/>
              <a:gd name="connsiteX816" fmla="*/ 74613 w 371475"/>
              <a:gd name="connsiteY816" fmla="*/ 123825 h 400050"/>
              <a:gd name="connsiteX817" fmla="*/ 77788 w 371475"/>
              <a:gd name="connsiteY817" fmla="*/ 125412 h 400050"/>
              <a:gd name="connsiteX818" fmla="*/ 79375 w 371475"/>
              <a:gd name="connsiteY818" fmla="*/ 125412 h 400050"/>
              <a:gd name="connsiteX819" fmla="*/ 82550 w 371475"/>
              <a:gd name="connsiteY819" fmla="*/ 123825 h 400050"/>
              <a:gd name="connsiteX820" fmla="*/ 82550 w 371475"/>
              <a:gd name="connsiteY820" fmla="*/ 122237 h 400050"/>
              <a:gd name="connsiteX821" fmla="*/ 84138 w 371475"/>
              <a:gd name="connsiteY821" fmla="*/ 122237 h 400050"/>
              <a:gd name="connsiteX822" fmla="*/ 84138 w 371475"/>
              <a:gd name="connsiteY822" fmla="*/ 119062 h 400050"/>
              <a:gd name="connsiteX823" fmla="*/ 84138 w 371475"/>
              <a:gd name="connsiteY823" fmla="*/ 117475 h 400050"/>
              <a:gd name="connsiteX824" fmla="*/ 84138 w 371475"/>
              <a:gd name="connsiteY824" fmla="*/ 114300 h 400050"/>
              <a:gd name="connsiteX825" fmla="*/ 84138 w 371475"/>
              <a:gd name="connsiteY825" fmla="*/ 109537 h 400050"/>
              <a:gd name="connsiteX826" fmla="*/ 85725 w 371475"/>
              <a:gd name="connsiteY826" fmla="*/ 109537 h 400050"/>
              <a:gd name="connsiteX827" fmla="*/ 85725 w 371475"/>
              <a:gd name="connsiteY827" fmla="*/ 107950 h 400050"/>
              <a:gd name="connsiteX828" fmla="*/ 85725 w 371475"/>
              <a:gd name="connsiteY828" fmla="*/ 106362 h 400050"/>
              <a:gd name="connsiteX829" fmla="*/ 85725 w 371475"/>
              <a:gd name="connsiteY829" fmla="*/ 101600 h 400050"/>
              <a:gd name="connsiteX830" fmla="*/ 85725 w 371475"/>
              <a:gd name="connsiteY830" fmla="*/ 96837 h 400050"/>
              <a:gd name="connsiteX831" fmla="*/ 88900 w 371475"/>
              <a:gd name="connsiteY831" fmla="*/ 96837 h 400050"/>
              <a:gd name="connsiteX832" fmla="*/ 90488 w 371475"/>
              <a:gd name="connsiteY832" fmla="*/ 98425 h 400050"/>
              <a:gd name="connsiteX833" fmla="*/ 95250 w 371475"/>
              <a:gd name="connsiteY833" fmla="*/ 93662 h 400050"/>
              <a:gd name="connsiteX834" fmla="*/ 100013 w 371475"/>
              <a:gd name="connsiteY834" fmla="*/ 92075 h 400050"/>
              <a:gd name="connsiteX835" fmla="*/ 101600 w 371475"/>
              <a:gd name="connsiteY835" fmla="*/ 92075 h 400050"/>
              <a:gd name="connsiteX836" fmla="*/ 101600 w 371475"/>
              <a:gd name="connsiteY836" fmla="*/ 93662 h 400050"/>
              <a:gd name="connsiteX837" fmla="*/ 104775 w 371475"/>
              <a:gd name="connsiteY837" fmla="*/ 93662 h 400050"/>
              <a:gd name="connsiteX838" fmla="*/ 101600 w 371475"/>
              <a:gd name="connsiteY838" fmla="*/ 98425 h 400050"/>
              <a:gd name="connsiteX839" fmla="*/ 101600 w 371475"/>
              <a:gd name="connsiteY839" fmla="*/ 101600 h 400050"/>
              <a:gd name="connsiteX840" fmla="*/ 100013 w 371475"/>
              <a:gd name="connsiteY840" fmla="*/ 101600 h 400050"/>
              <a:gd name="connsiteX841" fmla="*/ 98425 w 371475"/>
              <a:gd name="connsiteY841" fmla="*/ 106362 h 400050"/>
              <a:gd name="connsiteX842" fmla="*/ 98425 w 371475"/>
              <a:gd name="connsiteY842" fmla="*/ 107950 h 400050"/>
              <a:gd name="connsiteX843" fmla="*/ 98425 w 371475"/>
              <a:gd name="connsiteY843" fmla="*/ 117475 h 400050"/>
              <a:gd name="connsiteX844" fmla="*/ 98425 w 371475"/>
              <a:gd name="connsiteY844" fmla="*/ 119062 h 400050"/>
              <a:gd name="connsiteX845" fmla="*/ 100013 w 371475"/>
              <a:gd name="connsiteY845" fmla="*/ 122237 h 400050"/>
              <a:gd name="connsiteX846" fmla="*/ 100013 w 371475"/>
              <a:gd name="connsiteY846" fmla="*/ 123825 h 400050"/>
              <a:gd name="connsiteX847" fmla="*/ 101600 w 371475"/>
              <a:gd name="connsiteY847" fmla="*/ 123825 h 400050"/>
              <a:gd name="connsiteX848" fmla="*/ 104775 w 371475"/>
              <a:gd name="connsiteY848" fmla="*/ 125412 h 400050"/>
              <a:gd name="connsiteX849" fmla="*/ 106363 w 371475"/>
              <a:gd name="connsiteY849" fmla="*/ 128587 h 400050"/>
              <a:gd name="connsiteX850" fmla="*/ 109538 w 371475"/>
              <a:gd name="connsiteY850" fmla="*/ 130175 h 400050"/>
              <a:gd name="connsiteX851" fmla="*/ 111125 w 371475"/>
              <a:gd name="connsiteY851" fmla="*/ 133350 h 400050"/>
              <a:gd name="connsiteX852" fmla="*/ 114300 w 371475"/>
              <a:gd name="connsiteY852" fmla="*/ 133350 h 400050"/>
              <a:gd name="connsiteX853" fmla="*/ 114300 w 371475"/>
              <a:gd name="connsiteY853" fmla="*/ 134937 h 400050"/>
              <a:gd name="connsiteX854" fmla="*/ 115888 w 371475"/>
              <a:gd name="connsiteY854" fmla="*/ 133350 h 400050"/>
              <a:gd name="connsiteX855" fmla="*/ 117475 w 371475"/>
              <a:gd name="connsiteY855" fmla="*/ 133350 h 400050"/>
              <a:gd name="connsiteX856" fmla="*/ 117475 w 371475"/>
              <a:gd name="connsiteY856" fmla="*/ 130175 h 400050"/>
              <a:gd name="connsiteX857" fmla="*/ 120650 w 371475"/>
              <a:gd name="connsiteY857" fmla="*/ 128587 h 400050"/>
              <a:gd name="connsiteX858" fmla="*/ 120650 w 371475"/>
              <a:gd name="connsiteY858" fmla="*/ 130175 h 400050"/>
              <a:gd name="connsiteX859" fmla="*/ 122238 w 371475"/>
              <a:gd name="connsiteY859" fmla="*/ 130175 h 400050"/>
              <a:gd name="connsiteX860" fmla="*/ 122238 w 371475"/>
              <a:gd name="connsiteY860" fmla="*/ 125412 h 400050"/>
              <a:gd name="connsiteX861" fmla="*/ 120650 w 371475"/>
              <a:gd name="connsiteY861" fmla="*/ 123825 h 400050"/>
              <a:gd name="connsiteX862" fmla="*/ 117475 w 371475"/>
              <a:gd name="connsiteY862" fmla="*/ 114300 h 400050"/>
              <a:gd name="connsiteX863" fmla="*/ 115888 w 371475"/>
              <a:gd name="connsiteY863" fmla="*/ 114300 h 400050"/>
              <a:gd name="connsiteX864" fmla="*/ 115888 w 371475"/>
              <a:gd name="connsiteY864" fmla="*/ 112712 h 400050"/>
              <a:gd name="connsiteX865" fmla="*/ 115888 w 371475"/>
              <a:gd name="connsiteY865" fmla="*/ 109537 h 400050"/>
              <a:gd name="connsiteX866" fmla="*/ 114300 w 371475"/>
              <a:gd name="connsiteY866" fmla="*/ 109537 h 400050"/>
              <a:gd name="connsiteX867" fmla="*/ 114300 w 371475"/>
              <a:gd name="connsiteY867" fmla="*/ 107950 h 400050"/>
              <a:gd name="connsiteX868" fmla="*/ 114300 w 371475"/>
              <a:gd name="connsiteY868" fmla="*/ 106362 h 400050"/>
              <a:gd name="connsiteX869" fmla="*/ 114300 w 371475"/>
              <a:gd name="connsiteY869" fmla="*/ 103187 h 400050"/>
              <a:gd name="connsiteX870" fmla="*/ 111125 w 371475"/>
              <a:gd name="connsiteY870" fmla="*/ 101600 h 400050"/>
              <a:gd name="connsiteX871" fmla="*/ 114300 w 371475"/>
              <a:gd name="connsiteY871" fmla="*/ 101600 h 400050"/>
              <a:gd name="connsiteX872" fmla="*/ 115888 w 371475"/>
              <a:gd name="connsiteY872" fmla="*/ 101600 h 400050"/>
              <a:gd name="connsiteX873" fmla="*/ 117475 w 371475"/>
              <a:gd name="connsiteY873" fmla="*/ 101600 h 400050"/>
              <a:gd name="connsiteX874" fmla="*/ 120650 w 371475"/>
              <a:gd name="connsiteY874" fmla="*/ 98425 h 400050"/>
              <a:gd name="connsiteX875" fmla="*/ 120650 w 371475"/>
              <a:gd name="connsiteY875" fmla="*/ 96837 h 400050"/>
              <a:gd name="connsiteX876" fmla="*/ 120650 w 371475"/>
              <a:gd name="connsiteY876" fmla="*/ 93662 h 400050"/>
              <a:gd name="connsiteX877" fmla="*/ 122238 w 371475"/>
              <a:gd name="connsiteY877" fmla="*/ 93662 h 400050"/>
              <a:gd name="connsiteX878" fmla="*/ 125413 w 371475"/>
              <a:gd name="connsiteY878" fmla="*/ 93662 h 400050"/>
              <a:gd name="connsiteX879" fmla="*/ 127000 w 371475"/>
              <a:gd name="connsiteY879" fmla="*/ 93662 h 400050"/>
              <a:gd name="connsiteX880" fmla="*/ 127000 w 371475"/>
              <a:gd name="connsiteY880" fmla="*/ 96837 h 400050"/>
              <a:gd name="connsiteX881" fmla="*/ 127000 w 371475"/>
              <a:gd name="connsiteY881" fmla="*/ 98425 h 400050"/>
              <a:gd name="connsiteX882" fmla="*/ 128588 w 371475"/>
              <a:gd name="connsiteY882" fmla="*/ 98425 h 400050"/>
              <a:gd name="connsiteX883" fmla="*/ 131763 w 371475"/>
              <a:gd name="connsiteY883" fmla="*/ 96837 h 400050"/>
              <a:gd name="connsiteX884" fmla="*/ 133350 w 371475"/>
              <a:gd name="connsiteY884" fmla="*/ 96837 h 400050"/>
              <a:gd name="connsiteX885" fmla="*/ 136525 w 371475"/>
              <a:gd name="connsiteY885" fmla="*/ 96837 h 400050"/>
              <a:gd name="connsiteX886" fmla="*/ 138113 w 371475"/>
              <a:gd name="connsiteY886" fmla="*/ 93662 h 400050"/>
              <a:gd name="connsiteX887" fmla="*/ 141288 w 371475"/>
              <a:gd name="connsiteY887" fmla="*/ 92075 h 400050"/>
              <a:gd name="connsiteX888" fmla="*/ 142875 w 371475"/>
              <a:gd name="connsiteY888" fmla="*/ 90487 h 400050"/>
              <a:gd name="connsiteX889" fmla="*/ 144463 w 371475"/>
              <a:gd name="connsiteY889" fmla="*/ 90487 h 400050"/>
              <a:gd name="connsiteX890" fmla="*/ 144463 w 371475"/>
              <a:gd name="connsiteY890" fmla="*/ 87312 h 400050"/>
              <a:gd name="connsiteX891" fmla="*/ 147638 w 371475"/>
              <a:gd name="connsiteY891" fmla="*/ 85725 h 400050"/>
              <a:gd name="connsiteX892" fmla="*/ 147638 w 371475"/>
              <a:gd name="connsiteY892" fmla="*/ 82550 h 400050"/>
              <a:gd name="connsiteX893" fmla="*/ 144463 w 371475"/>
              <a:gd name="connsiteY893" fmla="*/ 82550 h 400050"/>
              <a:gd name="connsiteX894" fmla="*/ 144463 w 371475"/>
              <a:gd name="connsiteY894" fmla="*/ 80962 h 400050"/>
              <a:gd name="connsiteX895" fmla="*/ 144463 w 371475"/>
              <a:gd name="connsiteY895" fmla="*/ 77787 h 400050"/>
              <a:gd name="connsiteX896" fmla="*/ 144463 w 371475"/>
              <a:gd name="connsiteY896" fmla="*/ 76200 h 400050"/>
              <a:gd name="connsiteX897" fmla="*/ 144463 w 371475"/>
              <a:gd name="connsiteY897" fmla="*/ 74612 h 400050"/>
              <a:gd name="connsiteX898" fmla="*/ 144463 w 371475"/>
              <a:gd name="connsiteY898" fmla="*/ 71437 h 400050"/>
              <a:gd name="connsiteX899" fmla="*/ 142875 w 371475"/>
              <a:gd name="connsiteY899" fmla="*/ 69850 h 400050"/>
              <a:gd name="connsiteX900" fmla="*/ 142875 w 371475"/>
              <a:gd name="connsiteY900" fmla="*/ 66675 h 400050"/>
              <a:gd name="connsiteX901" fmla="*/ 142875 w 371475"/>
              <a:gd name="connsiteY901" fmla="*/ 58737 h 400050"/>
              <a:gd name="connsiteX902" fmla="*/ 141288 w 371475"/>
              <a:gd name="connsiteY902" fmla="*/ 53975 h 400050"/>
              <a:gd name="connsiteX903" fmla="*/ 222250 w 371475"/>
              <a:gd name="connsiteY903" fmla="*/ 34925 h 400050"/>
              <a:gd name="connsiteX904" fmla="*/ 223838 w 371475"/>
              <a:gd name="connsiteY904" fmla="*/ 34925 h 400050"/>
              <a:gd name="connsiteX905" fmla="*/ 223838 w 371475"/>
              <a:gd name="connsiteY905" fmla="*/ 39687 h 400050"/>
              <a:gd name="connsiteX906" fmla="*/ 223838 w 371475"/>
              <a:gd name="connsiteY906" fmla="*/ 44450 h 400050"/>
              <a:gd name="connsiteX907" fmla="*/ 223838 w 371475"/>
              <a:gd name="connsiteY907" fmla="*/ 49212 h 400050"/>
              <a:gd name="connsiteX908" fmla="*/ 223838 w 371475"/>
              <a:gd name="connsiteY908" fmla="*/ 50800 h 400050"/>
              <a:gd name="connsiteX909" fmla="*/ 222250 w 371475"/>
              <a:gd name="connsiteY909" fmla="*/ 53975 h 400050"/>
              <a:gd name="connsiteX910" fmla="*/ 222250 w 371475"/>
              <a:gd name="connsiteY910" fmla="*/ 58737 h 400050"/>
              <a:gd name="connsiteX911" fmla="*/ 222250 w 371475"/>
              <a:gd name="connsiteY911" fmla="*/ 60325 h 400050"/>
              <a:gd name="connsiteX912" fmla="*/ 222250 w 371475"/>
              <a:gd name="connsiteY912" fmla="*/ 65087 h 400050"/>
              <a:gd name="connsiteX913" fmla="*/ 219075 w 371475"/>
              <a:gd name="connsiteY913" fmla="*/ 65087 h 400050"/>
              <a:gd name="connsiteX914" fmla="*/ 219075 w 371475"/>
              <a:gd name="connsiteY914" fmla="*/ 69850 h 400050"/>
              <a:gd name="connsiteX915" fmla="*/ 217488 w 371475"/>
              <a:gd name="connsiteY915" fmla="*/ 66675 h 400050"/>
              <a:gd name="connsiteX916" fmla="*/ 217488 w 371475"/>
              <a:gd name="connsiteY916" fmla="*/ 61912 h 400050"/>
              <a:gd name="connsiteX917" fmla="*/ 219075 w 371475"/>
              <a:gd name="connsiteY917" fmla="*/ 58737 h 400050"/>
              <a:gd name="connsiteX918" fmla="*/ 219075 w 371475"/>
              <a:gd name="connsiteY918" fmla="*/ 49212 h 400050"/>
              <a:gd name="connsiteX919" fmla="*/ 222250 w 371475"/>
              <a:gd name="connsiteY919" fmla="*/ 44450 h 400050"/>
              <a:gd name="connsiteX920" fmla="*/ 222250 w 371475"/>
              <a:gd name="connsiteY920" fmla="*/ 39687 h 400050"/>
              <a:gd name="connsiteX921" fmla="*/ 222250 w 371475"/>
              <a:gd name="connsiteY921" fmla="*/ 38100 h 400050"/>
              <a:gd name="connsiteX922" fmla="*/ 282575 w 371475"/>
              <a:gd name="connsiteY922" fmla="*/ 31750 h 400050"/>
              <a:gd name="connsiteX923" fmla="*/ 284163 w 371475"/>
              <a:gd name="connsiteY923" fmla="*/ 31750 h 400050"/>
              <a:gd name="connsiteX924" fmla="*/ 284163 w 371475"/>
              <a:gd name="connsiteY924" fmla="*/ 33338 h 400050"/>
              <a:gd name="connsiteX925" fmla="*/ 282575 w 371475"/>
              <a:gd name="connsiteY925" fmla="*/ 33338 h 400050"/>
              <a:gd name="connsiteX926" fmla="*/ 285750 w 371475"/>
              <a:gd name="connsiteY926" fmla="*/ 26988 h 400050"/>
              <a:gd name="connsiteX927" fmla="*/ 287338 w 371475"/>
              <a:gd name="connsiteY927" fmla="*/ 26988 h 400050"/>
              <a:gd name="connsiteX928" fmla="*/ 287338 w 371475"/>
              <a:gd name="connsiteY928" fmla="*/ 28576 h 400050"/>
              <a:gd name="connsiteX929" fmla="*/ 285750 w 371475"/>
              <a:gd name="connsiteY929" fmla="*/ 28576 h 400050"/>
              <a:gd name="connsiteX930" fmla="*/ 138113 w 371475"/>
              <a:gd name="connsiteY930" fmla="*/ 23812 h 400050"/>
              <a:gd name="connsiteX931" fmla="*/ 141288 w 371475"/>
              <a:gd name="connsiteY931" fmla="*/ 28575 h 400050"/>
              <a:gd name="connsiteX932" fmla="*/ 141288 w 371475"/>
              <a:gd name="connsiteY932" fmla="*/ 31750 h 400050"/>
              <a:gd name="connsiteX933" fmla="*/ 141288 w 371475"/>
              <a:gd name="connsiteY933" fmla="*/ 33337 h 400050"/>
              <a:gd name="connsiteX934" fmla="*/ 141288 w 371475"/>
              <a:gd name="connsiteY934" fmla="*/ 34925 h 400050"/>
              <a:gd name="connsiteX935" fmla="*/ 138113 w 371475"/>
              <a:gd name="connsiteY935" fmla="*/ 26987 h 400050"/>
              <a:gd name="connsiteX936" fmla="*/ 227013 w 371475"/>
              <a:gd name="connsiteY936" fmla="*/ 22225 h 400050"/>
              <a:gd name="connsiteX937" fmla="*/ 228600 w 371475"/>
              <a:gd name="connsiteY937" fmla="*/ 23812 h 400050"/>
              <a:gd name="connsiteX938" fmla="*/ 227013 w 371475"/>
              <a:gd name="connsiteY938" fmla="*/ 26987 h 400050"/>
              <a:gd name="connsiteX939" fmla="*/ 227013 w 371475"/>
              <a:gd name="connsiteY939" fmla="*/ 31750 h 400050"/>
              <a:gd name="connsiteX940" fmla="*/ 223838 w 371475"/>
              <a:gd name="connsiteY940" fmla="*/ 34925 h 400050"/>
              <a:gd name="connsiteX941" fmla="*/ 223838 w 371475"/>
              <a:gd name="connsiteY941" fmla="*/ 33337 h 400050"/>
              <a:gd name="connsiteX942" fmla="*/ 223838 w 371475"/>
              <a:gd name="connsiteY942" fmla="*/ 28575 h 400050"/>
              <a:gd name="connsiteX943" fmla="*/ 227013 w 371475"/>
              <a:gd name="connsiteY943" fmla="*/ 23812 h 400050"/>
              <a:gd name="connsiteX944" fmla="*/ 136525 w 371475"/>
              <a:gd name="connsiteY944" fmla="*/ 17462 h 400050"/>
              <a:gd name="connsiteX945" fmla="*/ 138113 w 371475"/>
              <a:gd name="connsiteY945" fmla="*/ 17462 h 400050"/>
              <a:gd name="connsiteX946" fmla="*/ 138113 w 371475"/>
              <a:gd name="connsiteY946" fmla="*/ 22225 h 400050"/>
              <a:gd name="connsiteX947" fmla="*/ 228600 w 371475"/>
              <a:gd name="connsiteY947" fmla="*/ 15875 h 400050"/>
              <a:gd name="connsiteX948" fmla="*/ 228600 w 371475"/>
              <a:gd name="connsiteY948" fmla="*/ 17462 h 400050"/>
              <a:gd name="connsiteX949" fmla="*/ 227013 w 371475"/>
              <a:gd name="connsiteY949" fmla="*/ 22225 h 400050"/>
              <a:gd name="connsiteX950" fmla="*/ 227013 w 371475"/>
              <a:gd name="connsiteY950" fmla="*/ 19050 h 400050"/>
              <a:gd name="connsiteX951" fmla="*/ 231775 w 371475"/>
              <a:gd name="connsiteY951" fmla="*/ 6350 h 400050"/>
              <a:gd name="connsiteX952" fmla="*/ 231775 w 371475"/>
              <a:gd name="connsiteY952" fmla="*/ 7937 h 400050"/>
              <a:gd name="connsiteX953" fmla="*/ 231775 w 371475"/>
              <a:gd name="connsiteY953" fmla="*/ 11112 h 400050"/>
              <a:gd name="connsiteX954" fmla="*/ 228600 w 371475"/>
              <a:gd name="connsiteY954" fmla="*/ 12700 h 400050"/>
              <a:gd name="connsiteX955" fmla="*/ 228600 w 371475"/>
              <a:gd name="connsiteY955" fmla="*/ 7937 h 400050"/>
              <a:gd name="connsiteX956" fmla="*/ 233363 w 371475"/>
              <a:gd name="connsiteY956" fmla="*/ 0 h 400050"/>
              <a:gd name="connsiteX957" fmla="*/ 233363 w 371475"/>
              <a:gd name="connsiteY957" fmla="*/ 1587 h 400050"/>
              <a:gd name="connsiteX958" fmla="*/ 231775 w 371475"/>
              <a:gd name="connsiteY958" fmla="*/ 6350 h 400050"/>
              <a:gd name="connsiteX959" fmla="*/ 231775 w 371475"/>
              <a:gd name="connsiteY959" fmla="*/ 3175 h 400050"/>
              <a:gd name="connsiteX960" fmla="*/ 231775 w 371475"/>
              <a:gd name="connsiteY960" fmla="*/ 1587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Lst>
            <a:rect l="l" t="t" r="r" b="b"/>
            <a:pathLst>
              <a:path w="371475" h="400050">
                <a:moveTo>
                  <a:pt x="290512" y="396875"/>
                </a:moveTo>
                <a:lnTo>
                  <a:pt x="292100" y="400050"/>
                </a:lnTo>
                <a:lnTo>
                  <a:pt x="290512" y="400050"/>
                </a:lnTo>
                <a:close/>
                <a:moveTo>
                  <a:pt x="293688" y="396081"/>
                </a:moveTo>
                <a:lnTo>
                  <a:pt x="296863" y="400050"/>
                </a:lnTo>
                <a:lnTo>
                  <a:pt x="293688" y="396875"/>
                </a:lnTo>
                <a:close/>
                <a:moveTo>
                  <a:pt x="285750" y="392113"/>
                </a:moveTo>
                <a:lnTo>
                  <a:pt x="287338" y="392113"/>
                </a:lnTo>
                <a:lnTo>
                  <a:pt x="287338" y="395288"/>
                </a:lnTo>
                <a:close/>
                <a:moveTo>
                  <a:pt x="289152" y="389844"/>
                </a:moveTo>
                <a:lnTo>
                  <a:pt x="290513" y="390525"/>
                </a:lnTo>
                <a:lnTo>
                  <a:pt x="293688" y="395287"/>
                </a:lnTo>
                <a:lnTo>
                  <a:pt x="293688" y="396081"/>
                </a:lnTo>
                <a:lnTo>
                  <a:pt x="290513" y="392112"/>
                </a:lnTo>
                <a:close/>
                <a:moveTo>
                  <a:pt x="285750" y="384175"/>
                </a:moveTo>
                <a:lnTo>
                  <a:pt x="289152" y="389844"/>
                </a:lnTo>
                <a:lnTo>
                  <a:pt x="287338" y="388937"/>
                </a:lnTo>
                <a:lnTo>
                  <a:pt x="285750" y="385762"/>
                </a:lnTo>
                <a:close/>
                <a:moveTo>
                  <a:pt x="164571" y="382588"/>
                </a:moveTo>
                <a:lnTo>
                  <a:pt x="165100" y="384175"/>
                </a:lnTo>
                <a:lnTo>
                  <a:pt x="163512" y="385763"/>
                </a:lnTo>
                <a:close/>
                <a:moveTo>
                  <a:pt x="277019" y="377827"/>
                </a:moveTo>
                <a:lnTo>
                  <a:pt x="279400" y="381001"/>
                </a:lnTo>
                <a:lnTo>
                  <a:pt x="282575" y="385763"/>
                </a:lnTo>
                <a:lnTo>
                  <a:pt x="285750" y="390526"/>
                </a:lnTo>
                <a:lnTo>
                  <a:pt x="282575" y="388938"/>
                </a:lnTo>
                <a:lnTo>
                  <a:pt x="280987" y="385763"/>
                </a:lnTo>
                <a:close/>
                <a:moveTo>
                  <a:pt x="163512" y="376237"/>
                </a:moveTo>
                <a:lnTo>
                  <a:pt x="165100" y="376237"/>
                </a:lnTo>
                <a:lnTo>
                  <a:pt x="165100" y="379412"/>
                </a:lnTo>
                <a:lnTo>
                  <a:pt x="165100" y="381000"/>
                </a:lnTo>
                <a:lnTo>
                  <a:pt x="164571" y="382588"/>
                </a:lnTo>
                <a:lnTo>
                  <a:pt x="163512" y="379412"/>
                </a:lnTo>
                <a:close/>
                <a:moveTo>
                  <a:pt x="203200" y="374650"/>
                </a:moveTo>
                <a:lnTo>
                  <a:pt x="206375" y="376238"/>
                </a:lnTo>
                <a:lnTo>
                  <a:pt x="203200" y="376238"/>
                </a:lnTo>
                <a:close/>
                <a:moveTo>
                  <a:pt x="271462" y="369888"/>
                </a:moveTo>
                <a:lnTo>
                  <a:pt x="276225" y="376238"/>
                </a:lnTo>
                <a:lnTo>
                  <a:pt x="277019" y="377827"/>
                </a:lnTo>
                <a:lnTo>
                  <a:pt x="274637" y="374650"/>
                </a:lnTo>
                <a:close/>
                <a:moveTo>
                  <a:pt x="242887" y="368300"/>
                </a:moveTo>
                <a:lnTo>
                  <a:pt x="244475" y="368300"/>
                </a:lnTo>
                <a:lnTo>
                  <a:pt x="244475" y="369888"/>
                </a:lnTo>
                <a:lnTo>
                  <a:pt x="242887" y="369888"/>
                </a:lnTo>
                <a:close/>
                <a:moveTo>
                  <a:pt x="200025" y="368300"/>
                </a:moveTo>
                <a:lnTo>
                  <a:pt x="201613" y="369887"/>
                </a:lnTo>
                <a:lnTo>
                  <a:pt x="201613" y="373063"/>
                </a:lnTo>
                <a:lnTo>
                  <a:pt x="200025" y="373063"/>
                </a:lnTo>
                <a:lnTo>
                  <a:pt x="196850" y="369887"/>
                </a:lnTo>
                <a:lnTo>
                  <a:pt x="200025" y="369887"/>
                </a:lnTo>
                <a:close/>
                <a:moveTo>
                  <a:pt x="195262" y="365125"/>
                </a:moveTo>
                <a:lnTo>
                  <a:pt x="196850" y="365125"/>
                </a:lnTo>
                <a:lnTo>
                  <a:pt x="196850" y="368300"/>
                </a:lnTo>
                <a:lnTo>
                  <a:pt x="195262" y="368300"/>
                </a:lnTo>
                <a:close/>
                <a:moveTo>
                  <a:pt x="239184" y="363538"/>
                </a:moveTo>
                <a:lnTo>
                  <a:pt x="239713" y="363538"/>
                </a:lnTo>
                <a:lnTo>
                  <a:pt x="239713" y="365126"/>
                </a:lnTo>
                <a:close/>
                <a:moveTo>
                  <a:pt x="269875" y="360363"/>
                </a:moveTo>
                <a:lnTo>
                  <a:pt x="274638" y="363538"/>
                </a:lnTo>
                <a:lnTo>
                  <a:pt x="271463" y="363538"/>
                </a:lnTo>
                <a:close/>
                <a:moveTo>
                  <a:pt x="266700" y="360363"/>
                </a:moveTo>
                <a:lnTo>
                  <a:pt x="269875" y="363538"/>
                </a:lnTo>
                <a:lnTo>
                  <a:pt x="266700" y="363538"/>
                </a:lnTo>
                <a:close/>
                <a:moveTo>
                  <a:pt x="238125" y="360363"/>
                </a:moveTo>
                <a:lnTo>
                  <a:pt x="239184" y="363538"/>
                </a:lnTo>
                <a:lnTo>
                  <a:pt x="238125" y="363538"/>
                </a:lnTo>
                <a:close/>
                <a:moveTo>
                  <a:pt x="46037" y="360362"/>
                </a:moveTo>
                <a:lnTo>
                  <a:pt x="47625" y="360362"/>
                </a:lnTo>
                <a:lnTo>
                  <a:pt x="47625" y="363538"/>
                </a:lnTo>
                <a:lnTo>
                  <a:pt x="46037" y="363538"/>
                </a:lnTo>
                <a:close/>
                <a:moveTo>
                  <a:pt x="274638" y="354013"/>
                </a:moveTo>
                <a:lnTo>
                  <a:pt x="276225" y="358775"/>
                </a:lnTo>
                <a:lnTo>
                  <a:pt x="274638" y="357188"/>
                </a:lnTo>
                <a:close/>
                <a:moveTo>
                  <a:pt x="266700" y="354013"/>
                </a:moveTo>
                <a:lnTo>
                  <a:pt x="269875" y="357188"/>
                </a:lnTo>
                <a:lnTo>
                  <a:pt x="269875" y="358775"/>
                </a:lnTo>
                <a:lnTo>
                  <a:pt x="266700" y="357188"/>
                </a:lnTo>
                <a:close/>
                <a:moveTo>
                  <a:pt x="250825" y="354013"/>
                </a:moveTo>
                <a:lnTo>
                  <a:pt x="254000" y="354013"/>
                </a:lnTo>
                <a:lnTo>
                  <a:pt x="255588" y="357188"/>
                </a:lnTo>
                <a:lnTo>
                  <a:pt x="255588" y="358775"/>
                </a:lnTo>
                <a:lnTo>
                  <a:pt x="258763" y="360363"/>
                </a:lnTo>
                <a:lnTo>
                  <a:pt x="260350" y="365125"/>
                </a:lnTo>
                <a:lnTo>
                  <a:pt x="263525" y="368300"/>
                </a:lnTo>
                <a:lnTo>
                  <a:pt x="260350" y="368300"/>
                </a:lnTo>
                <a:lnTo>
                  <a:pt x="258763" y="365125"/>
                </a:lnTo>
                <a:lnTo>
                  <a:pt x="255588" y="363538"/>
                </a:lnTo>
                <a:lnTo>
                  <a:pt x="254000" y="358775"/>
                </a:lnTo>
                <a:close/>
                <a:moveTo>
                  <a:pt x="265113" y="351632"/>
                </a:moveTo>
                <a:lnTo>
                  <a:pt x="266700" y="354013"/>
                </a:lnTo>
                <a:lnTo>
                  <a:pt x="265113" y="352425"/>
                </a:lnTo>
                <a:close/>
                <a:moveTo>
                  <a:pt x="263525" y="347663"/>
                </a:moveTo>
                <a:lnTo>
                  <a:pt x="265113" y="349250"/>
                </a:lnTo>
                <a:lnTo>
                  <a:pt x="265113" y="351632"/>
                </a:lnTo>
                <a:lnTo>
                  <a:pt x="263525" y="349250"/>
                </a:lnTo>
                <a:close/>
                <a:moveTo>
                  <a:pt x="82550" y="344488"/>
                </a:moveTo>
                <a:lnTo>
                  <a:pt x="82550" y="346075"/>
                </a:lnTo>
                <a:lnTo>
                  <a:pt x="79375" y="347663"/>
                </a:lnTo>
                <a:close/>
                <a:moveTo>
                  <a:pt x="69850" y="341313"/>
                </a:moveTo>
                <a:lnTo>
                  <a:pt x="69850" y="342900"/>
                </a:lnTo>
                <a:lnTo>
                  <a:pt x="68262" y="346076"/>
                </a:lnTo>
                <a:lnTo>
                  <a:pt x="66675" y="349251"/>
                </a:lnTo>
                <a:lnTo>
                  <a:pt x="66675" y="347663"/>
                </a:lnTo>
                <a:lnTo>
                  <a:pt x="66675" y="346076"/>
                </a:lnTo>
                <a:lnTo>
                  <a:pt x="68262" y="342900"/>
                </a:lnTo>
                <a:close/>
                <a:moveTo>
                  <a:pt x="47625" y="338138"/>
                </a:moveTo>
                <a:lnTo>
                  <a:pt x="49213" y="338138"/>
                </a:lnTo>
                <a:lnTo>
                  <a:pt x="49213" y="341313"/>
                </a:lnTo>
                <a:lnTo>
                  <a:pt x="47625" y="341313"/>
                </a:lnTo>
                <a:close/>
                <a:moveTo>
                  <a:pt x="271462" y="338137"/>
                </a:moveTo>
                <a:lnTo>
                  <a:pt x="274638" y="338137"/>
                </a:lnTo>
                <a:lnTo>
                  <a:pt x="274638" y="341312"/>
                </a:lnTo>
                <a:lnTo>
                  <a:pt x="274638" y="342900"/>
                </a:lnTo>
                <a:lnTo>
                  <a:pt x="274638" y="346075"/>
                </a:lnTo>
                <a:lnTo>
                  <a:pt x="271462" y="346075"/>
                </a:lnTo>
                <a:lnTo>
                  <a:pt x="269875" y="346075"/>
                </a:lnTo>
                <a:lnTo>
                  <a:pt x="269875" y="342900"/>
                </a:lnTo>
                <a:lnTo>
                  <a:pt x="271462" y="342900"/>
                </a:lnTo>
                <a:lnTo>
                  <a:pt x="269875" y="341312"/>
                </a:lnTo>
                <a:lnTo>
                  <a:pt x="271462" y="341312"/>
                </a:lnTo>
                <a:close/>
                <a:moveTo>
                  <a:pt x="279400" y="336550"/>
                </a:moveTo>
                <a:lnTo>
                  <a:pt x="280988" y="336550"/>
                </a:lnTo>
                <a:lnTo>
                  <a:pt x="280988" y="338138"/>
                </a:lnTo>
                <a:close/>
                <a:moveTo>
                  <a:pt x="266700" y="330200"/>
                </a:moveTo>
                <a:lnTo>
                  <a:pt x="269875" y="331787"/>
                </a:lnTo>
                <a:lnTo>
                  <a:pt x="271462" y="331787"/>
                </a:lnTo>
                <a:lnTo>
                  <a:pt x="274638" y="333375"/>
                </a:lnTo>
                <a:lnTo>
                  <a:pt x="274638" y="331788"/>
                </a:lnTo>
                <a:lnTo>
                  <a:pt x="276225" y="336550"/>
                </a:lnTo>
                <a:lnTo>
                  <a:pt x="276225" y="338137"/>
                </a:lnTo>
                <a:lnTo>
                  <a:pt x="274638" y="338137"/>
                </a:lnTo>
                <a:lnTo>
                  <a:pt x="274638" y="336550"/>
                </a:lnTo>
                <a:lnTo>
                  <a:pt x="269875" y="333375"/>
                </a:lnTo>
                <a:lnTo>
                  <a:pt x="266700" y="331787"/>
                </a:lnTo>
                <a:close/>
                <a:moveTo>
                  <a:pt x="280987" y="288925"/>
                </a:moveTo>
                <a:lnTo>
                  <a:pt x="282574" y="288925"/>
                </a:lnTo>
                <a:lnTo>
                  <a:pt x="285750" y="288925"/>
                </a:lnTo>
                <a:lnTo>
                  <a:pt x="285750" y="290512"/>
                </a:lnTo>
                <a:lnTo>
                  <a:pt x="287337" y="293687"/>
                </a:lnTo>
                <a:lnTo>
                  <a:pt x="287337" y="295275"/>
                </a:lnTo>
                <a:lnTo>
                  <a:pt x="287337" y="298450"/>
                </a:lnTo>
                <a:lnTo>
                  <a:pt x="287337" y="300038"/>
                </a:lnTo>
                <a:lnTo>
                  <a:pt x="285750" y="300038"/>
                </a:lnTo>
                <a:lnTo>
                  <a:pt x="282574" y="301625"/>
                </a:lnTo>
                <a:lnTo>
                  <a:pt x="282574" y="304800"/>
                </a:lnTo>
                <a:lnTo>
                  <a:pt x="280987" y="306388"/>
                </a:lnTo>
                <a:lnTo>
                  <a:pt x="279400" y="306388"/>
                </a:lnTo>
                <a:lnTo>
                  <a:pt x="276224" y="306388"/>
                </a:lnTo>
                <a:lnTo>
                  <a:pt x="274637" y="309563"/>
                </a:lnTo>
                <a:lnTo>
                  <a:pt x="274637" y="300038"/>
                </a:lnTo>
                <a:lnTo>
                  <a:pt x="274637" y="298450"/>
                </a:lnTo>
                <a:lnTo>
                  <a:pt x="276224" y="295275"/>
                </a:lnTo>
                <a:lnTo>
                  <a:pt x="279400" y="293687"/>
                </a:lnTo>
                <a:lnTo>
                  <a:pt x="279400" y="290512"/>
                </a:lnTo>
                <a:lnTo>
                  <a:pt x="280987" y="290512"/>
                </a:lnTo>
                <a:close/>
                <a:moveTo>
                  <a:pt x="368300" y="241300"/>
                </a:moveTo>
                <a:lnTo>
                  <a:pt x="371475" y="241300"/>
                </a:lnTo>
                <a:lnTo>
                  <a:pt x="371475" y="242888"/>
                </a:lnTo>
                <a:lnTo>
                  <a:pt x="368300" y="242888"/>
                </a:lnTo>
                <a:close/>
                <a:moveTo>
                  <a:pt x="360364" y="227015"/>
                </a:moveTo>
                <a:lnTo>
                  <a:pt x="361950" y="230188"/>
                </a:lnTo>
                <a:lnTo>
                  <a:pt x="366713" y="239713"/>
                </a:lnTo>
                <a:lnTo>
                  <a:pt x="366713" y="241300"/>
                </a:lnTo>
                <a:lnTo>
                  <a:pt x="365126" y="241300"/>
                </a:lnTo>
                <a:lnTo>
                  <a:pt x="365126" y="239713"/>
                </a:lnTo>
                <a:lnTo>
                  <a:pt x="361950" y="239713"/>
                </a:lnTo>
                <a:lnTo>
                  <a:pt x="360363" y="239713"/>
                </a:lnTo>
                <a:lnTo>
                  <a:pt x="361950" y="236538"/>
                </a:lnTo>
                <a:lnTo>
                  <a:pt x="360363" y="236538"/>
                </a:lnTo>
                <a:lnTo>
                  <a:pt x="361950" y="234950"/>
                </a:lnTo>
                <a:lnTo>
                  <a:pt x="361950" y="231775"/>
                </a:lnTo>
                <a:close/>
                <a:moveTo>
                  <a:pt x="359569" y="225425"/>
                </a:moveTo>
                <a:lnTo>
                  <a:pt x="360363" y="225425"/>
                </a:lnTo>
                <a:lnTo>
                  <a:pt x="360363" y="227013"/>
                </a:lnTo>
                <a:close/>
                <a:moveTo>
                  <a:pt x="361950" y="215900"/>
                </a:moveTo>
                <a:lnTo>
                  <a:pt x="365126" y="215900"/>
                </a:lnTo>
                <a:lnTo>
                  <a:pt x="361950" y="219075"/>
                </a:lnTo>
                <a:lnTo>
                  <a:pt x="360363" y="219075"/>
                </a:lnTo>
                <a:close/>
                <a:moveTo>
                  <a:pt x="334962" y="196850"/>
                </a:moveTo>
                <a:lnTo>
                  <a:pt x="339725" y="198438"/>
                </a:lnTo>
                <a:lnTo>
                  <a:pt x="338137" y="198438"/>
                </a:lnTo>
                <a:close/>
                <a:moveTo>
                  <a:pt x="330200" y="193675"/>
                </a:moveTo>
                <a:lnTo>
                  <a:pt x="334962" y="196850"/>
                </a:lnTo>
                <a:lnTo>
                  <a:pt x="333375" y="196850"/>
                </a:lnTo>
                <a:close/>
                <a:moveTo>
                  <a:pt x="322262" y="192088"/>
                </a:moveTo>
                <a:lnTo>
                  <a:pt x="323850" y="192088"/>
                </a:lnTo>
                <a:lnTo>
                  <a:pt x="328612" y="193675"/>
                </a:lnTo>
                <a:lnTo>
                  <a:pt x="325437" y="193675"/>
                </a:lnTo>
                <a:lnTo>
                  <a:pt x="323850" y="193675"/>
                </a:lnTo>
                <a:close/>
                <a:moveTo>
                  <a:pt x="3175" y="192088"/>
                </a:moveTo>
                <a:lnTo>
                  <a:pt x="4763" y="192088"/>
                </a:lnTo>
                <a:lnTo>
                  <a:pt x="7938" y="193675"/>
                </a:lnTo>
                <a:lnTo>
                  <a:pt x="9525" y="192088"/>
                </a:lnTo>
                <a:lnTo>
                  <a:pt x="9525" y="193675"/>
                </a:lnTo>
                <a:lnTo>
                  <a:pt x="11113" y="193675"/>
                </a:lnTo>
                <a:lnTo>
                  <a:pt x="14288" y="193675"/>
                </a:lnTo>
                <a:lnTo>
                  <a:pt x="15875" y="193675"/>
                </a:lnTo>
                <a:lnTo>
                  <a:pt x="20638" y="193675"/>
                </a:lnTo>
                <a:lnTo>
                  <a:pt x="25400" y="193675"/>
                </a:lnTo>
                <a:lnTo>
                  <a:pt x="26988" y="193675"/>
                </a:lnTo>
                <a:lnTo>
                  <a:pt x="26988" y="196850"/>
                </a:lnTo>
                <a:lnTo>
                  <a:pt x="25400" y="196850"/>
                </a:lnTo>
                <a:lnTo>
                  <a:pt x="23813" y="198438"/>
                </a:lnTo>
                <a:lnTo>
                  <a:pt x="20638" y="198438"/>
                </a:lnTo>
                <a:lnTo>
                  <a:pt x="20638" y="200025"/>
                </a:lnTo>
                <a:lnTo>
                  <a:pt x="20638" y="203200"/>
                </a:lnTo>
                <a:lnTo>
                  <a:pt x="19050" y="203200"/>
                </a:lnTo>
                <a:lnTo>
                  <a:pt x="15875" y="203200"/>
                </a:lnTo>
                <a:lnTo>
                  <a:pt x="14288" y="204788"/>
                </a:lnTo>
                <a:lnTo>
                  <a:pt x="11113" y="204788"/>
                </a:lnTo>
                <a:lnTo>
                  <a:pt x="7938" y="204788"/>
                </a:lnTo>
                <a:lnTo>
                  <a:pt x="4763" y="207963"/>
                </a:lnTo>
                <a:lnTo>
                  <a:pt x="3175" y="207963"/>
                </a:lnTo>
                <a:lnTo>
                  <a:pt x="0" y="207963"/>
                </a:lnTo>
                <a:lnTo>
                  <a:pt x="0" y="204788"/>
                </a:lnTo>
                <a:lnTo>
                  <a:pt x="0" y="203200"/>
                </a:lnTo>
                <a:lnTo>
                  <a:pt x="0" y="198438"/>
                </a:lnTo>
                <a:lnTo>
                  <a:pt x="0" y="196850"/>
                </a:lnTo>
                <a:lnTo>
                  <a:pt x="0" y="193675"/>
                </a:lnTo>
                <a:lnTo>
                  <a:pt x="3175" y="193675"/>
                </a:lnTo>
                <a:close/>
                <a:moveTo>
                  <a:pt x="9525" y="180976"/>
                </a:moveTo>
                <a:lnTo>
                  <a:pt x="11112" y="180976"/>
                </a:lnTo>
                <a:lnTo>
                  <a:pt x="14288" y="180976"/>
                </a:lnTo>
                <a:lnTo>
                  <a:pt x="15875" y="182563"/>
                </a:lnTo>
                <a:lnTo>
                  <a:pt x="19050" y="184151"/>
                </a:lnTo>
                <a:lnTo>
                  <a:pt x="15875" y="184151"/>
                </a:lnTo>
                <a:lnTo>
                  <a:pt x="14288" y="184151"/>
                </a:lnTo>
                <a:lnTo>
                  <a:pt x="11112" y="182563"/>
                </a:lnTo>
                <a:close/>
                <a:moveTo>
                  <a:pt x="4762" y="177800"/>
                </a:moveTo>
                <a:lnTo>
                  <a:pt x="7938" y="177800"/>
                </a:lnTo>
                <a:lnTo>
                  <a:pt x="9525" y="180976"/>
                </a:lnTo>
                <a:lnTo>
                  <a:pt x="7938" y="180976"/>
                </a:lnTo>
                <a:lnTo>
                  <a:pt x="4762" y="180976"/>
                </a:lnTo>
                <a:close/>
                <a:moveTo>
                  <a:pt x="0" y="176213"/>
                </a:moveTo>
                <a:lnTo>
                  <a:pt x="3175" y="177800"/>
                </a:lnTo>
                <a:lnTo>
                  <a:pt x="0" y="177800"/>
                </a:lnTo>
                <a:close/>
                <a:moveTo>
                  <a:pt x="319088" y="173037"/>
                </a:moveTo>
                <a:lnTo>
                  <a:pt x="322263" y="173037"/>
                </a:lnTo>
                <a:lnTo>
                  <a:pt x="322263" y="176212"/>
                </a:lnTo>
                <a:lnTo>
                  <a:pt x="319088" y="176212"/>
                </a:lnTo>
                <a:close/>
                <a:moveTo>
                  <a:pt x="317500" y="173037"/>
                </a:moveTo>
                <a:lnTo>
                  <a:pt x="319088" y="173037"/>
                </a:lnTo>
                <a:lnTo>
                  <a:pt x="317500" y="176212"/>
                </a:lnTo>
                <a:close/>
                <a:moveTo>
                  <a:pt x="73025" y="139700"/>
                </a:moveTo>
                <a:lnTo>
                  <a:pt x="74613" y="139700"/>
                </a:lnTo>
                <a:lnTo>
                  <a:pt x="74613" y="141287"/>
                </a:lnTo>
                <a:close/>
                <a:moveTo>
                  <a:pt x="69850" y="136525"/>
                </a:moveTo>
                <a:lnTo>
                  <a:pt x="73025" y="139700"/>
                </a:lnTo>
                <a:lnTo>
                  <a:pt x="69850" y="139700"/>
                </a:lnTo>
                <a:close/>
                <a:moveTo>
                  <a:pt x="66675" y="114300"/>
                </a:moveTo>
                <a:lnTo>
                  <a:pt x="68263" y="119062"/>
                </a:lnTo>
                <a:lnTo>
                  <a:pt x="66675" y="117475"/>
                </a:lnTo>
                <a:close/>
                <a:moveTo>
                  <a:pt x="58738" y="107950"/>
                </a:moveTo>
                <a:lnTo>
                  <a:pt x="61913" y="109537"/>
                </a:lnTo>
                <a:lnTo>
                  <a:pt x="63500" y="109537"/>
                </a:lnTo>
                <a:lnTo>
                  <a:pt x="63500" y="112712"/>
                </a:lnTo>
                <a:lnTo>
                  <a:pt x="66675" y="114300"/>
                </a:lnTo>
                <a:lnTo>
                  <a:pt x="63500" y="114300"/>
                </a:lnTo>
                <a:lnTo>
                  <a:pt x="61913" y="112712"/>
                </a:lnTo>
                <a:close/>
                <a:moveTo>
                  <a:pt x="57150" y="106362"/>
                </a:moveTo>
                <a:lnTo>
                  <a:pt x="58738" y="107950"/>
                </a:lnTo>
                <a:lnTo>
                  <a:pt x="57150" y="107950"/>
                </a:lnTo>
                <a:close/>
                <a:moveTo>
                  <a:pt x="258762" y="85725"/>
                </a:moveTo>
                <a:lnTo>
                  <a:pt x="258762" y="87313"/>
                </a:lnTo>
                <a:lnTo>
                  <a:pt x="255587" y="90488"/>
                </a:lnTo>
                <a:close/>
                <a:moveTo>
                  <a:pt x="260350" y="80963"/>
                </a:moveTo>
                <a:lnTo>
                  <a:pt x="263525" y="80963"/>
                </a:lnTo>
                <a:lnTo>
                  <a:pt x="260350" y="82550"/>
                </a:lnTo>
                <a:lnTo>
                  <a:pt x="258762" y="85725"/>
                </a:lnTo>
                <a:lnTo>
                  <a:pt x="258762" y="82550"/>
                </a:lnTo>
                <a:close/>
                <a:moveTo>
                  <a:pt x="117475" y="74613"/>
                </a:moveTo>
                <a:lnTo>
                  <a:pt x="120650" y="74613"/>
                </a:lnTo>
                <a:lnTo>
                  <a:pt x="120650" y="76201"/>
                </a:lnTo>
                <a:lnTo>
                  <a:pt x="117475" y="76201"/>
                </a:lnTo>
                <a:close/>
                <a:moveTo>
                  <a:pt x="217488" y="69850"/>
                </a:moveTo>
                <a:lnTo>
                  <a:pt x="219075" y="69850"/>
                </a:lnTo>
                <a:lnTo>
                  <a:pt x="219075" y="74612"/>
                </a:lnTo>
                <a:lnTo>
                  <a:pt x="219075" y="82550"/>
                </a:lnTo>
                <a:lnTo>
                  <a:pt x="217488" y="82550"/>
                </a:lnTo>
                <a:lnTo>
                  <a:pt x="217488" y="80962"/>
                </a:lnTo>
                <a:lnTo>
                  <a:pt x="215900" y="80962"/>
                </a:lnTo>
                <a:lnTo>
                  <a:pt x="215900" y="77787"/>
                </a:lnTo>
                <a:lnTo>
                  <a:pt x="215900" y="76200"/>
                </a:lnTo>
                <a:lnTo>
                  <a:pt x="215900" y="74612"/>
                </a:lnTo>
                <a:lnTo>
                  <a:pt x="215900" y="71437"/>
                </a:lnTo>
                <a:lnTo>
                  <a:pt x="217488" y="71437"/>
                </a:lnTo>
                <a:close/>
                <a:moveTo>
                  <a:pt x="179387" y="66675"/>
                </a:moveTo>
                <a:lnTo>
                  <a:pt x="180975" y="74613"/>
                </a:lnTo>
                <a:lnTo>
                  <a:pt x="179387" y="74613"/>
                </a:lnTo>
                <a:close/>
                <a:moveTo>
                  <a:pt x="141288" y="49212"/>
                </a:moveTo>
                <a:lnTo>
                  <a:pt x="142875" y="50800"/>
                </a:lnTo>
                <a:lnTo>
                  <a:pt x="142875" y="53975"/>
                </a:lnTo>
                <a:lnTo>
                  <a:pt x="147638" y="55562"/>
                </a:lnTo>
                <a:lnTo>
                  <a:pt x="147638" y="60325"/>
                </a:lnTo>
                <a:lnTo>
                  <a:pt x="149225" y="61912"/>
                </a:lnTo>
                <a:lnTo>
                  <a:pt x="149225" y="65087"/>
                </a:lnTo>
                <a:lnTo>
                  <a:pt x="149225" y="66675"/>
                </a:lnTo>
                <a:lnTo>
                  <a:pt x="152400" y="66675"/>
                </a:lnTo>
                <a:lnTo>
                  <a:pt x="153988" y="69850"/>
                </a:lnTo>
                <a:lnTo>
                  <a:pt x="153988" y="71437"/>
                </a:lnTo>
                <a:lnTo>
                  <a:pt x="153988" y="76200"/>
                </a:lnTo>
                <a:lnTo>
                  <a:pt x="157163" y="77787"/>
                </a:lnTo>
                <a:lnTo>
                  <a:pt x="158750" y="76200"/>
                </a:lnTo>
                <a:lnTo>
                  <a:pt x="160338" y="74612"/>
                </a:lnTo>
                <a:lnTo>
                  <a:pt x="160338" y="76200"/>
                </a:lnTo>
                <a:lnTo>
                  <a:pt x="158750" y="77787"/>
                </a:lnTo>
                <a:lnTo>
                  <a:pt x="157163" y="80962"/>
                </a:lnTo>
                <a:lnTo>
                  <a:pt x="157163" y="82550"/>
                </a:lnTo>
                <a:lnTo>
                  <a:pt x="158750" y="85725"/>
                </a:lnTo>
                <a:lnTo>
                  <a:pt x="158750" y="87312"/>
                </a:lnTo>
                <a:lnTo>
                  <a:pt x="158750" y="90487"/>
                </a:lnTo>
                <a:lnTo>
                  <a:pt x="160338" y="90487"/>
                </a:lnTo>
                <a:lnTo>
                  <a:pt x="163513" y="87312"/>
                </a:lnTo>
                <a:lnTo>
                  <a:pt x="168275" y="85725"/>
                </a:lnTo>
                <a:lnTo>
                  <a:pt x="169863" y="85725"/>
                </a:lnTo>
                <a:lnTo>
                  <a:pt x="173038" y="85725"/>
                </a:lnTo>
                <a:lnTo>
                  <a:pt x="174625" y="85725"/>
                </a:lnTo>
                <a:lnTo>
                  <a:pt x="176213" y="87312"/>
                </a:lnTo>
                <a:lnTo>
                  <a:pt x="179388" y="90487"/>
                </a:lnTo>
                <a:lnTo>
                  <a:pt x="180975" y="90487"/>
                </a:lnTo>
                <a:lnTo>
                  <a:pt x="184150" y="87312"/>
                </a:lnTo>
                <a:lnTo>
                  <a:pt x="184150" y="85725"/>
                </a:lnTo>
                <a:lnTo>
                  <a:pt x="184150" y="82550"/>
                </a:lnTo>
                <a:lnTo>
                  <a:pt x="184150" y="80962"/>
                </a:lnTo>
                <a:lnTo>
                  <a:pt x="185738" y="77787"/>
                </a:lnTo>
                <a:lnTo>
                  <a:pt x="185738" y="76200"/>
                </a:lnTo>
                <a:lnTo>
                  <a:pt x="190500" y="76200"/>
                </a:lnTo>
                <a:lnTo>
                  <a:pt x="192088" y="77787"/>
                </a:lnTo>
                <a:lnTo>
                  <a:pt x="196850" y="77787"/>
                </a:lnTo>
                <a:lnTo>
                  <a:pt x="201613" y="80962"/>
                </a:lnTo>
                <a:lnTo>
                  <a:pt x="203200" y="80962"/>
                </a:lnTo>
                <a:lnTo>
                  <a:pt x="206375" y="80962"/>
                </a:lnTo>
                <a:lnTo>
                  <a:pt x="207963" y="80962"/>
                </a:lnTo>
                <a:lnTo>
                  <a:pt x="211138" y="80962"/>
                </a:lnTo>
                <a:lnTo>
                  <a:pt x="211138" y="77787"/>
                </a:lnTo>
                <a:lnTo>
                  <a:pt x="212725" y="77787"/>
                </a:lnTo>
                <a:lnTo>
                  <a:pt x="212725" y="82550"/>
                </a:lnTo>
                <a:lnTo>
                  <a:pt x="215900" y="82550"/>
                </a:lnTo>
                <a:lnTo>
                  <a:pt x="217488" y="85725"/>
                </a:lnTo>
                <a:lnTo>
                  <a:pt x="219075" y="85725"/>
                </a:lnTo>
                <a:lnTo>
                  <a:pt x="222250" y="87312"/>
                </a:lnTo>
                <a:lnTo>
                  <a:pt x="223838" y="90487"/>
                </a:lnTo>
                <a:lnTo>
                  <a:pt x="227013" y="92075"/>
                </a:lnTo>
                <a:lnTo>
                  <a:pt x="228600" y="92075"/>
                </a:lnTo>
                <a:lnTo>
                  <a:pt x="231775" y="93662"/>
                </a:lnTo>
                <a:lnTo>
                  <a:pt x="234950" y="96837"/>
                </a:lnTo>
                <a:lnTo>
                  <a:pt x="238125" y="96837"/>
                </a:lnTo>
                <a:lnTo>
                  <a:pt x="238125" y="98425"/>
                </a:lnTo>
                <a:lnTo>
                  <a:pt x="242888" y="101600"/>
                </a:lnTo>
                <a:lnTo>
                  <a:pt x="244475" y="101600"/>
                </a:lnTo>
                <a:lnTo>
                  <a:pt x="247650" y="101600"/>
                </a:lnTo>
                <a:lnTo>
                  <a:pt x="249238" y="101600"/>
                </a:lnTo>
                <a:lnTo>
                  <a:pt x="249238" y="103187"/>
                </a:lnTo>
                <a:lnTo>
                  <a:pt x="250825" y="103187"/>
                </a:lnTo>
                <a:lnTo>
                  <a:pt x="250825" y="106362"/>
                </a:lnTo>
                <a:lnTo>
                  <a:pt x="254000" y="106362"/>
                </a:lnTo>
                <a:lnTo>
                  <a:pt x="254000" y="107950"/>
                </a:lnTo>
                <a:lnTo>
                  <a:pt x="255588" y="107950"/>
                </a:lnTo>
                <a:lnTo>
                  <a:pt x="260350" y="107950"/>
                </a:lnTo>
                <a:lnTo>
                  <a:pt x="263525" y="107950"/>
                </a:lnTo>
                <a:lnTo>
                  <a:pt x="265113" y="107950"/>
                </a:lnTo>
                <a:lnTo>
                  <a:pt x="266700" y="109537"/>
                </a:lnTo>
                <a:lnTo>
                  <a:pt x="271463" y="114300"/>
                </a:lnTo>
                <a:lnTo>
                  <a:pt x="274638" y="117475"/>
                </a:lnTo>
                <a:lnTo>
                  <a:pt x="274638" y="119062"/>
                </a:lnTo>
                <a:lnTo>
                  <a:pt x="276225" y="122237"/>
                </a:lnTo>
                <a:lnTo>
                  <a:pt x="279400" y="123825"/>
                </a:lnTo>
                <a:lnTo>
                  <a:pt x="280988" y="125412"/>
                </a:lnTo>
                <a:lnTo>
                  <a:pt x="282575" y="125412"/>
                </a:lnTo>
                <a:lnTo>
                  <a:pt x="285750" y="125412"/>
                </a:lnTo>
                <a:lnTo>
                  <a:pt x="285750" y="128587"/>
                </a:lnTo>
                <a:lnTo>
                  <a:pt x="287338" y="128587"/>
                </a:lnTo>
                <a:lnTo>
                  <a:pt x="290513" y="128587"/>
                </a:lnTo>
                <a:lnTo>
                  <a:pt x="290513" y="130175"/>
                </a:lnTo>
                <a:lnTo>
                  <a:pt x="292100" y="130175"/>
                </a:lnTo>
                <a:lnTo>
                  <a:pt x="292100" y="133350"/>
                </a:lnTo>
                <a:lnTo>
                  <a:pt x="293688" y="134937"/>
                </a:lnTo>
                <a:lnTo>
                  <a:pt x="296863" y="136525"/>
                </a:lnTo>
                <a:lnTo>
                  <a:pt x="296863" y="139700"/>
                </a:lnTo>
                <a:lnTo>
                  <a:pt x="298450" y="139700"/>
                </a:lnTo>
                <a:lnTo>
                  <a:pt x="296863" y="141287"/>
                </a:lnTo>
                <a:lnTo>
                  <a:pt x="298450" y="144462"/>
                </a:lnTo>
                <a:lnTo>
                  <a:pt x="298450" y="146050"/>
                </a:lnTo>
                <a:lnTo>
                  <a:pt x="301625" y="149225"/>
                </a:lnTo>
                <a:lnTo>
                  <a:pt x="301625" y="150812"/>
                </a:lnTo>
                <a:lnTo>
                  <a:pt x="303213" y="155575"/>
                </a:lnTo>
                <a:lnTo>
                  <a:pt x="303213" y="160337"/>
                </a:lnTo>
                <a:lnTo>
                  <a:pt x="306388" y="161925"/>
                </a:lnTo>
                <a:lnTo>
                  <a:pt x="306388" y="165100"/>
                </a:lnTo>
                <a:lnTo>
                  <a:pt x="306388" y="166687"/>
                </a:lnTo>
                <a:lnTo>
                  <a:pt x="306388" y="168275"/>
                </a:lnTo>
                <a:lnTo>
                  <a:pt x="306388" y="171450"/>
                </a:lnTo>
                <a:lnTo>
                  <a:pt x="303213" y="171450"/>
                </a:lnTo>
                <a:lnTo>
                  <a:pt x="303213" y="173037"/>
                </a:lnTo>
                <a:lnTo>
                  <a:pt x="303213" y="176212"/>
                </a:lnTo>
                <a:lnTo>
                  <a:pt x="306388" y="177800"/>
                </a:lnTo>
                <a:lnTo>
                  <a:pt x="307975" y="177800"/>
                </a:lnTo>
                <a:lnTo>
                  <a:pt x="309563" y="176212"/>
                </a:lnTo>
                <a:lnTo>
                  <a:pt x="312738" y="176212"/>
                </a:lnTo>
                <a:lnTo>
                  <a:pt x="314325" y="176212"/>
                </a:lnTo>
                <a:lnTo>
                  <a:pt x="312738" y="177800"/>
                </a:lnTo>
                <a:lnTo>
                  <a:pt x="309563" y="177800"/>
                </a:lnTo>
                <a:lnTo>
                  <a:pt x="307975" y="180975"/>
                </a:lnTo>
                <a:lnTo>
                  <a:pt x="307975" y="182563"/>
                </a:lnTo>
                <a:lnTo>
                  <a:pt x="309563" y="182563"/>
                </a:lnTo>
                <a:lnTo>
                  <a:pt x="309563" y="184150"/>
                </a:lnTo>
                <a:lnTo>
                  <a:pt x="312738" y="184150"/>
                </a:lnTo>
                <a:lnTo>
                  <a:pt x="314325" y="188913"/>
                </a:lnTo>
                <a:lnTo>
                  <a:pt x="314325" y="192088"/>
                </a:lnTo>
                <a:lnTo>
                  <a:pt x="317500" y="193675"/>
                </a:lnTo>
                <a:lnTo>
                  <a:pt x="322263" y="193675"/>
                </a:lnTo>
                <a:lnTo>
                  <a:pt x="323850" y="196850"/>
                </a:lnTo>
                <a:lnTo>
                  <a:pt x="325438" y="196850"/>
                </a:lnTo>
                <a:lnTo>
                  <a:pt x="325438" y="198438"/>
                </a:lnTo>
                <a:lnTo>
                  <a:pt x="328613" y="198438"/>
                </a:lnTo>
                <a:lnTo>
                  <a:pt x="330200" y="198438"/>
                </a:lnTo>
                <a:lnTo>
                  <a:pt x="333375" y="200025"/>
                </a:lnTo>
                <a:lnTo>
                  <a:pt x="338138" y="203200"/>
                </a:lnTo>
                <a:lnTo>
                  <a:pt x="339725" y="204788"/>
                </a:lnTo>
                <a:lnTo>
                  <a:pt x="341313" y="207963"/>
                </a:lnTo>
                <a:lnTo>
                  <a:pt x="344488" y="207963"/>
                </a:lnTo>
                <a:lnTo>
                  <a:pt x="346075" y="209550"/>
                </a:lnTo>
                <a:lnTo>
                  <a:pt x="349250" y="211138"/>
                </a:lnTo>
                <a:lnTo>
                  <a:pt x="350838" y="214313"/>
                </a:lnTo>
                <a:lnTo>
                  <a:pt x="354013" y="214313"/>
                </a:lnTo>
                <a:lnTo>
                  <a:pt x="355600" y="214313"/>
                </a:lnTo>
                <a:lnTo>
                  <a:pt x="355600" y="215900"/>
                </a:lnTo>
                <a:lnTo>
                  <a:pt x="355600" y="219075"/>
                </a:lnTo>
                <a:lnTo>
                  <a:pt x="357188" y="219075"/>
                </a:lnTo>
                <a:lnTo>
                  <a:pt x="357188" y="220663"/>
                </a:lnTo>
                <a:lnTo>
                  <a:pt x="359569" y="225425"/>
                </a:lnTo>
                <a:lnTo>
                  <a:pt x="357188" y="225425"/>
                </a:lnTo>
                <a:lnTo>
                  <a:pt x="355600" y="225425"/>
                </a:lnTo>
                <a:lnTo>
                  <a:pt x="355600" y="223838"/>
                </a:lnTo>
                <a:lnTo>
                  <a:pt x="350838" y="223838"/>
                </a:lnTo>
                <a:lnTo>
                  <a:pt x="350838" y="225425"/>
                </a:lnTo>
                <a:lnTo>
                  <a:pt x="349250" y="225425"/>
                </a:lnTo>
                <a:lnTo>
                  <a:pt x="346075" y="225425"/>
                </a:lnTo>
                <a:lnTo>
                  <a:pt x="344488" y="227013"/>
                </a:lnTo>
                <a:lnTo>
                  <a:pt x="341313" y="227013"/>
                </a:lnTo>
                <a:lnTo>
                  <a:pt x="339725" y="231775"/>
                </a:lnTo>
                <a:lnTo>
                  <a:pt x="338138" y="231775"/>
                </a:lnTo>
                <a:lnTo>
                  <a:pt x="338138" y="234950"/>
                </a:lnTo>
                <a:lnTo>
                  <a:pt x="334963" y="236538"/>
                </a:lnTo>
                <a:lnTo>
                  <a:pt x="334963" y="239713"/>
                </a:lnTo>
                <a:lnTo>
                  <a:pt x="333375" y="241300"/>
                </a:lnTo>
                <a:lnTo>
                  <a:pt x="330200" y="242888"/>
                </a:lnTo>
                <a:lnTo>
                  <a:pt x="330200" y="246063"/>
                </a:lnTo>
                <a:lnTo>
                  <a:pt x="328613" y="247650"/>
                </a:lnTo>
                <a:lnTo>
                  <a:pt x="328613" y="252413"/>
                </a:lnTo>
                <a:lnTo>
                  <a:pt x="328613" y="255588"/>
                </a:lnTo>
                <a:lnTo>
                  <a:pt x="325438" y="257175"/>
                </a:lnTo>
                <a:lnTo>
                  <a:pt x="323850" y="261938"/>
                </a:lnTo>
                <a:lnTo>
                  <a:pt x="323850" y="266700"/>
                </a:lnTo>
                <a:lnTo>
                  <a:pt x="322263" y="268288"/>
                </a:lnTo>
                <a:lnTo>
                  <a:pt x="319088" y="268288"/>
                </a:lnTo>
                <a:lnTo>
                  <a:pt x="319088" y="271463"/>
                </a:lnTo>
                <a:lnTo>
                  <a:pt x="317500" y="273050"/>
                </a:lnTo>
                <a:lnTo>
                  <a:pt x="317500" y="274638"/>
                </a:lnTo>
                <a:lnTo>
                  <a:pt x="314325" y="274638"/>
                </a:lnTo>
                <a:lnTo>
                  <a:pt x="314325" y="277813"/>
                </a:lnTo>
                <a:lnTo>
                  <a:pt x="312738" y="277813"/>
                </a:lnTo>
                <a:lnTo>
                  <a:pt x="309563" y="277813"/>
                </a:lnTo>
                <a:lnTo>
                  <a:pt x="307975" y="277813"/>
                </a:lnTo>
                <a:lnTo>
                  <a:pt x="301625" y="279400"/>
                </a:lnTo>
                <a:lnTo>
                  <a:pt x="298450" y="282575"/>
                </a:lnTo>
                <a:lnTo>
                  <a:pt x="296863" y="282575"/>
                </a:lnTo>
                <a:lnTo>
                  <a:pt x="293688" y="282575"/>
                </a:lnTo>
                <a:lnTo>
                  <a:pt x="292100" y="279400"/>
                </a:lnTo>
                <a:lnTo>
                  <a:pt x="290513" y="279400"/>
                </a:lnTo>
                <a:lnTo>
                  <a:pt x="287338" y="277813"/>
                </a:lnTo>
                <a:lnTo>
                  <a:pt x="287338" y="274638"/>
                </a:lnTo>
                <a:lnTo>
                  <a:pt x="285750" y="273050"/>
                </a:lnTo>
                <a:lnTo>
                  <a:pt x="282575" y="273050"/>
                </a:lnTo>
                <a:lnTo>
                  <a:pt x="280988" y="273050"/>
                </a:lnTo>
                <a:lnTo>
                  <a:pt x="279400" y="274638"/>
                </a:lnTo>
                <a:lnTo>
                  <a:pt x="276225" y="277813"/>
                </a:lnTo>
                <a:lnTo>
                  <a:pt x="276225" y="282575"/>
                </a:lnTo>
                <a:lnTo>
                  <a:pt x="274638" y="284163"/>
                </a:lnTo>
                <a:lnTo>
                  <a:pt x="276225" y="284163"/>
                </a:lnTo>
                <a:lnTo>
                  <a:pt x="274638" y="285750"/>
                </a:lnTo>
                <a:lnTo>
                  <a:pt x="271463" y="288925"/>
                </a:lnTo>
                <a:lnTo>
                  <a:pt x="271463" y="290513"/>
                </a:lnTo>
                <a:lnTo>
                  <a:pt x="271463" y="293688"/>
                </a:lnTo>
                <a:lnTo>
                  <a:pt x="271463" y="295275"/>
                </a:lnTo>
                <a:lnTo>
                  <a:pt x="271463" y="298450"/>
                </a:lnTo>
                <a:lnTo>
                  <a:pt x="271463" y="300038"/>
                </a:lnTo>
                <a:lnTo>
                  <a:pt x="271463" y="301625"/>
                </a:lnTo>
                <a:lnTo>
                  <a:pt x="271463" y="304800"/>
                </a:lnTo>
                <a:lnTo>
                  <a:pt x="271463" y="306388"/>
                </a:lnTo>
                <a:lnTo>
                  <a:pt x="269875" y="309563"/>
                </a:lnTo>
                <a:lnTo>
                  <a:pt x="269875" y="311150"/>
                </a:lnTo>
                <a:lnTo>
                  <a:pt x="271463" y="311150"/>
                </a:lnTo>
                <a:lnTo>
                  <a:pt x="271463" y="314325"/>
                </a:lnTo>
                <a:lnTo>
                  <a:pt x="269875" y="315913"/>
                </a:lnTo>
                <a:lnTo>
                  <a:pt x="269875" y="320675"/>
                </a:lnTo>
                <a:lnTo>
                  <a:pt x="266700" y="322263"/>
                </a:lnTo>
                <a:lnTo>
                  <a:pt x="266700" y="325438"/>
                </a:lnTo>
                <a:lnTo>
                  <a:pt x="269875" y="325438"/>
                </a:lnTo>
                <a:lnTo>
                  <a:pt x="269875" y="322263"/>
                </a:lnTo>
                <a:lnTo>
                  <a:pt x="271463" y="320675"/>
                </a:lnTo>
                <a:lnTo>
                  <a:pt x="274638" y="320675"/>
                </a:lnTo>
                <a:lnTo>
                  <a:pt x="274638" y="322263"/>
                </a:lnTo>
                <a:lnTo>
                  <a:pt x="276225" y="322263"/>
                </a:lnTo>
                <a:lnTo>
                  <a:pt x="276225" y="325438"/>
                </a:lnTo>
                <a:lnTo>
                  <a:pt x="279400" y="327025"/>
                </a:lnTo>
                <a:lnTo>
                  <a:pt x="276225" y="327025"/>
                </a:lnTo>
                <a:lnTo>
                  <a:pt x="276225" y="330200"/>
                </a:lnTo>
                <a:lnTo>
                  <a:pt x="276225" y="331788"/>
                </a:lnTo>
                <a:lnTo>
                  <a:pt x="274638" y="331788"/>
                </a:lnTo>
                <a:lnTo>
                  <a:pt x="271463" y="330200"/>
                </a:lnTo>
                <a:lnTo>
                  <a:pt x="269875" y="330200"/>
                </a:lnTo>
                <a:lnTo>
                  <a:pt x="269875" y="327025"/>
                </a:lnTo>
                <a:lnTo>
                  <a:pt x="266700" y="327025"/>
                </a:lnTo>
                <a:lnTo>
                  <a:pt x="265113" y="330200"/>
                </a:lnTo>
                <a:lnTo>
                  <a:pt x="265113" y="331788"/>
                </a:lnTo>
                <a:lnTo>
                  <a:pt x="265113" y="333375"/>
                </a:lnTo>
                <a:lnTo>
                  <a:pt x="263525" y="336550"/>
                </a:lnTo>
                <a:lnTo>
                  <a:pt x="263525" y="338138"/>
                </a:lnTo>
                <a:lnTo>
                  <a:pt x="265113" y="341313"/>
                </a:lnTo>
                <a:lnTo>
                  <a:pt x="265113" y="342900"/>
                </a:lnTo>
                <a:lnTo>
                  <a:pt x="266700" y="346075"/>
                </a:lnTo>
                <a:lnTo>
                  <a:pt x="269875" y="347663"/>
                </a:lnTo>
                <a:lnTo>
                  <a:pt x="269875" y="349250"/>
                </a:lnTo>
                <a:lnTo>
                  <a:pt x="271463" y="352425"/>
                </a:lnTo>
                <a:lnTo>
                  <a:pt x="271463" y="354013"/>
                </a:lnTo>
                <a:lnTo>
                  <a:pt x="271463" y="357188"/>
                </a:lnTo>
                <a:lnTo>
                  <a:pt x="269875" y="352425"/>
                </a:lnTo>
                <a:lnTo>
                  <a:pt x="266700" y="349250"/>
                </a:lnTo>
                <a:lnTo>
                  <a:pt x="265113" y="349250"/>
                </a:lnTo>
                <a:lnTo>
                  <a:pt x="265113" y="347663"/>
                </a:lnTo>
                <a:lnTo>
                  <a:pt x="263525" y="346075"/>
                </a:lnTo>
                <a:lnTo>
                  <a:pt x="260350" y="342900"/>
                </a:lnTo>
                <a:lnTo>
                  <a:pt x="260350" y="346075"/>
                </a:lnTo>
                <a:lnTo>
                  <a:pt x="263525" y="347663"/>
                </a:lnTo>
                <a:lnTo>
                  <a:pt x="260350" y="347663"/>
                </a:lnTo>
                <a:lnTo>
                  <a:pt x="258763" y="346075"/>
                </a:lnTo>
                <a:lnTo>
                  <a:pt x="255588" y="346075"/>
                </a:lnTo>
                <a:lnTo>
                  <a:pt x="254000" y="346075"/>
                </a:lnTo>
                <a:lnTo>
                  <a:pt x="254000" y="347663"/>
                </a:lnTo>
                <a:lnTo>
                  <a:pt x="250825" y="347663"/>
                </a:lnTo>
                <a:lnTo>
                  <a:pt x="249238" y="349250"/>
                </a:lnTo>
                <a:lnTo>
                  <a:pt x="250825" y="354013"/>
                </a:lnTo>
                <a:lnTo>
                  <a:pt x="247650" y="349250"/>
                </a:lnTo>
                <a:lnTo>
                  <a:pt x="244475" y="352425"/>
                </a:lnTo>
                <a:lnTo>
                  <a:pt x="239713" y="354013"/>
                </a:lnTo>
                <a:lnTo>
                  <a:pt x="238125" y="357188"/>
                </a:lnTo>
                <a:lnTo>
                  <a:pt x="234950" y="357188"/>
                </a:lnTo>
                <a:lnTo>
                  <a:pt x="233363" y="357188"/>
                </a:lnTo>
                <a:lnTo>
                  <a:pt x="231775" y="357188"/>
                </a:lnTo>
                <a:lnTo>
                  <a:pt x="228600" y="358775"/>
                </a:lnTo>
                <a:lnTo>
                  <a:pt x="228600" y="360363"/>
                </a:lnTo>
                <a:lnTo>
                  <a:pt x="227013" y="358775"/>
                </a:lnTo>
                <a:lnTo>
                  <a:pt x="223838" y="358775"/>
                </a:lnTo>
                <a:lnTo>
                  <a:pt x="222250" y="358775"/>
                </a:lnTo>
                <a:lnTo>
                  <a:pt x="217488" y="358775"/>
                </a:lnTo>
                <a:lnTo>
                  <a:pt x="215900" y="358775"/>
                </a:lnTo>
                <a:lnTo>
                  <a:pt x="215900" y="360363"/>
                </a:lnTo>
                <a:lnTo>
                  <a:pt x="212725" y="363538"/>
                </a:lnTo>
                <a:lnTo>
                  <a:pt x="212725" y="360363"/>
                </a:lnTo>
                <a:lnTo>
                  <a:pt x="211138" y="360363"/>
                </a:lnTo>
                <a:lnTo>
                  <a:pt x="207963" y="360363"/>
                </a:lnTo>
                <a:lnTo>
                  <a:pt x="206375" y="360363"/>
                </a:lnTo>
                <a:lnTo>
                  <a:pt x="203200" y="360363"/>
                </a:lnTo>
                <a:lnTo>
                  <a:pt x="201613" y="360363"/>
                </a:lnTo>
                <a:lnTo>
                  <a:pt x="200025" y="360363"/>
                </a:lnTo>
                <a:lnTo>
                  <a:pt x="196850" y="358775"/>
                </a:lnTo>
                <a:lnTo>
                  <a:pt x="195263" y="357188"/>
                </a:lnTo>
                <a:lnTo>
                  <a:pt x="190500" y="357188"/>
                </a:lnTo>
                <a:lnTo>
                  <a:pt x="190500" y="352425"/>
                </a:lnTo>
                <a:lnTo>
                  <a:pt x="190500" y="349250"/>
                </a:lnTo>
                <a:lnTo>
                  <a:pt x="188913" y="349250"/>
                </a:lnTo>
                <a:lnTo>
                  <a:pt x="185738" y="346075"/>
                </a:lnTo>
                <a:lnTo>
                  <a:pt x="184150" y="342900"/>
                </a:lnTo>
                <a:lnTo>
                  <a:pt x="180975" y="341313"/>
                </a:lnTo>
                <a:lnTo>
                  <a:pt x="179388" y="341313"/>
                </a:lnTo>
                <a:lnTo>
                  <a:pt x="176213" y="338138"/>
                </a:lnTo>
                <a:lnTo>
                  <a:pt x="174625" y="338138"/>
                </a:lnTo>
                <a:lnTo>
                  <a:pt x="174625" y="341313"/>
                </a:lnTo>
                <a:lnTo>
                  <a:pt x="173038" y="342900"/>
                </a:lnTo>
                <a:lnTo>
                  <a:pt x="169863" y="342900"/>
                </a:lnTo>
                <a:lnTo>
                  <a:pt x="169863" y="346075"/>
                </a:lnTo>
                <a:lnTo>
                  <a:pt x="168275" y="347663"/>
                </a:lnTo>
                <a:lnTo>
                  <a:pt x="168275" y="352425"/>
                </a:lnTo>
                <a:lnTo>
                  <a:pt x="168275" y="354013"/>
                </a:lnTo>
                <a:lnTo>
                  <a:pt x="168275" y="358775"/>
                </a:lnTo>
                <a:lnTo>
                  <a:pt x="168275" y="365125"/>
                </a:lnTo>
                <a:lnTo>
                  <a:pt x="168275" y="368300"/>
                </a:lnTo>
                <a:lnTo>
                  <a:pt x="165100" y="369888"/>
                </a:lnTo>
                <a:lnTo>
                  <a:pt x="165100" y="365125"/>
                </a:lnTo>
                <a:lnTo>
                  <a:pt x="165100" y="363538"/>
                </a:lnTo>
                <a:lnTo>
                  <a:pt x="165100" y="360363"/>
                </a:lnTo>
                <a:lnTo>
                  <a:pt x="165100" y="357188"/>
                </a:lnTo>
                <a:lnTo>
                  <a:pt x="165100" y="354013"/>
                </a:lnTo>
                <a:lnTo>
                  <a:pt x="165100" y="349250"/>
                </a:lnTo>
                <a:lnTo>
                  <a:pt x="165100" y="347663"/>
                </a:lnTo>
                <a:lnTo>
                  <a:pt x="163513" y="346075"/>
                </a:lnTo>
                <a:lnTo>
                  <a:pt x="160338" y="346075"/>
                </a:lnTo>
                <a:lnTo>
                  <a:pt x="158750" y="347663"/>
                </a:lnTo>
                <a:lnTo>
                  <a:pt x="157163" y="347663"/>
                </a:lnTo>
                <a:lnTo>
                  <a:pt x="152400" y="347663"/>
                </a:lnTo>
                <a:lnTo>
                  <a:pt x="149225" y="347663"/>
                </a:lnTo>
                <a:lnTo>
                  <a:pt x="144463" y="349250"/>
                </a:lnTo>
                <a:lnTo>
                  <a:pt x="144463" y="352425"/>
                </a:lnTo>
                <a:lnTo>
                  <a:pt x="142875" y="352425"/>
                </a:lnTo>
                <a:lnTo>
                  <a:pt x="141288" y="349250"/>
                </a:lnTo>
                <a:lnTo>
                  <a:pt x="136525" y="347663"/>
                </a:lnTo>
                <a:lnTo>
                  <a:pt x="133350" y="347663"/>
                </a:lnTo>
                <a:lnTo>
                  <a:pt x="131763" y="347663"/>
                </a:lnTo>
                <a:lnTo>
                  <a:pt x="128588" y="347663"/>
                </a:lnTo>
                <a:lnTo>
                  <a:pt x="122238" y="346075"/>
                </a:lnTo>
                <a:lnTo>
                  <a:pt x="120650" y="346075"/>
                </a:lnTo>
                <a:lnTo>
                  <a:pt x="117475" y="342900"/>
                </a:lnTo>
                <a:lnTo>
                  <a:pt x="115888" y="341313"/>
                </a:lnTo>
                <a:lnTo>
                  <a:pt x="115888" y="338138"/>
                </a:lnTo>
                <a:lnTo>
                  <a:pt x="114300" y="338138"/>
                </a:lnTo>
                <a:lnTo>
                  <a:pt x="111125" y="338138"/>
                </a:lnTo>
                <a:lnTo>
                  <a:pt x="109538" y="336550"/>
                </a:lnTo>
                <a:lnTo>
                  <a:pt x="106363" y="336550"/>
                </a:lnTo>
                <a:lnTo>
                  <a:pt x="104775" y="336550"/>
                </a:lnTo>
                <a:lnTo>
                  <a:pt x="101600" y="333375"/>
                </a:lnTo>
                <a:lnTo>
                  <a:pt x="101600" y="336550"/>
                </a:lnTo>
                <a:lnTo>
                  <a:pt x="100013" y="336550"/>
                </a:lnTo>
                <a:lnTo>
                  <a:pt x="100013" y="333375"/>
                </a:lnTo>
                <a:lnTo>
                  <a:pt x="98425" y="331788"/>
                </a:lnTo>
                <a:lnTo>
                  <a:pt x="95250" y="330200"/>
                </a:lnTo>
                <a:lnTo>
                  <a:pt x="93663" y="330200"/>
                </a:lnTo>
                <a:lnTo>
                  <a:pt x="93663" y="331788"/>
                </a:lnTo>
                <a:lnTo>
                  <a:pt x="90488" y="331788"/>
                </a:lnTo>
                <a:lnTo>
                  <a:pt x="90488" y="333375"/>
                </a:lnTo>
                <a:lnTo>
                  <a:pt x="88900" y="336550"/>
                </a:lnTo>
                <a:lnTo>
                  <a:pt x="85725" y="338138"/>
                </a:lnTo>
                <a:lnTo>
                  <a:pt x="84138" y="342900"/>
                </a:lnTo>
                <a:lnTo>
                  <a:pt x="82550" y="344488"/>
                </a:lnTo>
                <a:lnTo>
                  <a:pt x="82550" y="342900"/>
                </a:lnTo>
                <a:lnTo>
                  <a:pt x="82550" y="341313"/>
                </a:lnTo>
                <a:lnTo>
                  <a:pt x="84138" y="338138"/>
                </a:lnTo>
                <a:lnTo>
                  <a:pt x="84138" y="336550"/>
                </a:lnTo>
                <a:lnTo>
                  <a:pt x="85725" y="333375"/>
                </a:lnTo>
                <a:lnTo>
                  <a:pt x="88900" y="333375"/>
                </a:lnTo>
                <a:lnTo>
                  <a:pt x="90488" y="330200"/>
                </a:lnTo>
                <a:lnTo>
                  <a:pt x="90488" y="327025"/>
                </a:lnTo>
                <a:lnTo>
                  <a:pt x="93663" y="325438"/>
                </a:lnTo>
                <a:lnTo>
                  <a:pt x="93663" y="322263"/>
                </a:lnTo>
                <a:lnTo>
                  <a:pt x="95250" y="322263"/>
                </a:lnTo>
                <a:lnTo>
                  <a:pt x="95250" y="320675"/>
                </a:lnTo>
                <a:lnTo>
                  <a:pt x="95250" y="317500"/>
                </a:lnTo>
                <a:lnTo>
                  <a:pt x="95250" y="315913"/>
                </a:lnTo>
                <a:lnTo>
                  <a:pt x="93663" y="315913"/>
                </a:lnTo>
                <a:lnTo>
                  <a:pt x="90488" y="317500"/>
                </a:lnTo>
                <a:lnTo>
                  <a:pt x="90488" y="320675"/>
                </a:lnTo>
                <a:lnTo>
                  <a:pt x="88900" y="322263"/>
                </a:lnTo>
                <a:lnTo>
                  <a:pt x="85725" y="322263"/>
                </a:lnTo>
                <a:lnTo>
                  <a:pt x="84138" y="320675"/>
                </a:lnTo>
                <a:lnTo>
                  <a:pt x="79375" y="325438"/>
                </a:lnTo>
                <a:lnTo>
                  <a:pt x="77788" y="330200"/>
                </a:lnTo>
                <a:lnTo>
                  <a:pt x="69850" y="336550"/>
                </a:lnTo>
                <a:lnTo>
                  <a:pt x="68263" y="341313"/>
                </a:lnTo>
                <a:lnTo>
                  <a:pt x="63500" y="346075"/>
                </a:lnTo>
                <a:lnTo>
                  <a:pt x="58738" y="349250"/>
                </a:lnTo>
                <a:lnTo>
                  <a:pt x="57150" y="352425"/>
                </a:lnTo>
                <a:lnTo>
                  <a:pt x="53975" y="354013"/>
                </a:lnTo>
                <a:lnTo>
                  <a:pt x="53975" y="352425"/>
                </a:lnTo>
                <a:lnTo>
                  <a:pt x="57150" y="349250"/>
                </a:lnTo>
                <a:lnTo>
                  <a:pt x="57150" y="347663"/>
                </a:lnTo>
                <a:lnTo>
                  <a:pt x="58738" y="346075"/>
                </a:lnTo>
                <a:lnTo>
                  <a:pt x="61913" y="342900"/>
                </a:lnTo>
                <a:lnTo>
                  <a:pt x="66675" y="338138"/>
                </a:lnTo>
                <a:lnTo>
                  <a:pt x="69850" y="333375"/>
                </a:lnTo>
                <a:lnTo>
                  <a:pt x="73025" y="331788"/>
                </a:lnTo>
                <a:lnTo>
                  <a:pt x="74613" y="330200"/>
                </a:lnTo>
                <a:lnTo>
                  <a:pt x="74613" y="327025"/>
                </a:lnTo>
                <a:lnTo>
                  <a:pt x="73025" y="327025"/>
                </a:lnTo>
                <a:lnTo>
                  <a:pt x="74613" y="325438"/>
                </a:lnTo>
                <a:lnTo>
                  <a:pt x="77788" y="322263"/>
                </a:lnTo>
                <a:lnTo>
                  <a:pt x="77788" y="320675"/>
                </a:lnTo>
                <a:lnTo>
                  <a:pt x="82550" y="315913"/>
                </a:lnTo>
                <a:lnTo>
                  <a:pt x="82550" y="314325"/>
                </a:lnTo>
                <a:lnTo>
                  <a:pt x="85725" y="311150"/>
                </a:lnTo>
                <a:lnTo>
                  <a:pt x="88900" y="309563"/>
                </a:lnTo>
                <a:lnTo>
                  <a:pt x="90488" y="306388"/>
                </a:lnTo>
                <a:lnTo>
                  <a:pt x="90488" y="304800"/>
                </a:lnTo>
                <a:lnTo>
                  <a:pt x="85725" y="309563"/>
                </a:lnTo>
                <a:lnTo>
                  <a:pt x="88900" y="306388"/>
                </a:lnTo>
                <a:lnTo>
                  <a:pt x="90488" y="301625"/>
                </a:lnTo>
                <a:lnTo>
                  <a:pt x="90488" y="300038"/>
                </a:lnTo>
                <a:lnTo>
                  <a:pt x="90488" y="298450"/>
                </a:lnTo>
                <a:lnTo>
                  <a:pt x="93663" y="295275"/>
                </a:lnTo>
                <a:lnTo>
                  <a:pt x="98419" y="293690"/>
                </a:lnTo>
                <a:lnTo>
                  <a:pt x="98424" y="293687"/>
                </a:lnTo>
                <a:lnTo>
                  <a:pt x="98425" y="293687"/>
                </a:lnTo>
                <a:lnTo>
                  <a:pt x="98425" y="290513"/>
                </a:lnTo>
                <a:lnTo>
                  <a:pt x="100012" y="290513"/>
                </a:lnTo>
                <a:lnTo>
                  <a:pt x="100012" y="290512"/>
                </a:lnTo>
                <a:lnTo>
                  <a:pt x="100013" y="290512"/>
                </a:lnTo>
                <a:lnTo>
                  <a:pt x="100013" y="285750"/>
                </a:lnTo>
                <a:lnTo>
                  <a:pt x="100013" y="284163"/>
                </a:lnTo>
                <a:lnTo>
                  <a:pt x="100013" y="282575"/>
                </a:lnTo>
                <a:lnTo>
                  <a:pt x="100013" y="279400"/>
                </a:lnTo>
                <a:lnTo>
                  <a:pt x="100013" y="277813"/>
                </a:lnTo>
                <a:lnTo>
                  <a:pt x="100013" y="274638"/>
                </a:lnTo>
                <a:lnTo>
                  <a:pt x="98425" y="273050"/>
                </a:lnTo>
                <a:lnTo>
                  <a:pt x="95250" y="273050"/>
                </a:lnTo>
                <a:lnTo>
                  <a:pt x="90488" y="274638"/>
                </a:lnTo>
                <a:lnTo>
                  <a:pt x="88900" y="274638"/>
                </a:lnTo>
                <a:lnTo>
                  <a:pt x="85725" y="274638"/>
                </a:lnTo>
                <a:lnTo>
                  <a:pt x="84138" y="274638"/>
                </a:lnTo>
                <a:lnTo>
                  <a:pt x="82550" y="274638"/>
                </a:lnTo>
                <a:lnTo>
                  <a:pt x="79375" y="274638"/>
                </a:lnTo>
                <a:lnTo>
                  <a:pt x="79375" y="273050"/>
                </a:lnTo>
                <a:lnTo>
                  <a:pt x="77788" y="273050"/>
                </a:lnTo>
                <a:lnTo>
                  <a:pt x="77788" y="271463"/>
                </a:lnTo>
                <a:lnTo>
                  <a:pt x="74613" y="271463"/>
                </a:lnTo>
                <a:lnTo>
                  <a:pt x="73025" y="271463"/>
                </a:lnTo>
                <a:lnTo>
                  <a:pt x="69850" y="271463"/>
                </a:lnTo>
                <a:lnTo>
                  <a:pt x="69850" y="268288"/>
                </a:lnTo>
                <a:lnTo>
                  <a:pt x="68263" y="266700"/>
                </a:lnTo>
                <a:lnTo>
                  <a:pt x="66675" y="263525"/>
                </a:lnTo>
                <a:lnTo>
                  <a:pt x="66675" y="261938"/>
                </a:lnTo>
                <a:lnTo>
                  <a:pt x="66675" y="258763"/>
                </a:lnTo>
                <a:lnTo>
                  <a:pt x="63500" y="257175"/>
                </a:lnTo>
                <a:lnTo>
                  <a:pt x="61913" y="255588"/>
                </a:lnTo>
                <a:lnTo>
                  <a:pt x="58738" y="252413"/>
                </a:lnTo>
                <a:lnTo>
                  <a:pt x="57150" y="252413"/>
                </a:lnTo>
                <a:lnTo>
                  <a:pt x="57150" y="250825"/>
                </a:lnTo>
                <a:lnTo>
                  <a:pt x="53975" y="250825"/>
                </a:lnTo>
                <a:lnTo>
                  <a:pt x="53975" y="247650"/>
                </a:lnTo>
                <a:lnTo>
                  <a:pt x="50800" y="246063"/>
                </a:lnTo>
                <a:lnTo>
                  <a:pt x="50800" y="242888"/>
                </a:lnTo>
                <a:lnTo>
                  <a:pt x="47625" y="242888"/>
                </a:lnTo>
                <a:lnTo>
                  <a:pt x="46038" y="242888"/>
                </a:lnTo>
                <a:lnTo>
                  <a:pt x="46038" y="241300"/>
                </a:lnTo>
                <a:lnTo>
                  <a:pt x="42863" y="241300"/>
                </a:lnTo>
                <a:lnTo>
                  <a:pt x="41275" y="239713"/>
                </a:lnTo>
                <a:lnTo>
                  <a:pt x="41275" y="236538"/>
                </a:lnTo>
                <a:lnTo>
                  <a:pt x="41275" y="234950"/>
                </a:lnTo>
                <a:lnTo>
                  <a:pt x="38100" y="234950"/>
                </a:lnTo>
                <a:lnTo>
                  <a:pt x="38100" y="231775"/>
                </a:lnTo>
                <a:lnTo>
                  <a:pt x="36513" y="231775"/>
                </a:lnTo>
                <a:lnTo>
                  <a:pt x="36513" y="230188"/>
                </a:lnTo>
                <a:lnTo>
                  <a:pt x="38100" y="230188"/>
                </a:lnTo>
                <a:lnTo>
                  <a:pt x="41275" y="227013"/>
                </a:lnTo>
                <a:lnTo>
                  <a:pt x="42863" y="225425"/>
                </a:lnTo>
                <a:lnTo>
                  <a:pt x="47625" y="220663"/>
                </a:lnTo>
                <a:lnTo>
                  <a:pt x="46038" y="219075"/>
                </a:lnTo>
                <a:lnTo>
                  <a:pt x="46038" y="214313"/>
                </a:lnTo>
                <a:lnTo>
                  <a:pt x="42863" y="214313"/>
                </a:lnTo>
                <a:lnTo>
                  <a:pt x="42863" y="211138"/>
                </a:lnTo>
                <a:lnTo>
                  <a:pt x="46038" y="209550"/>
                </a:lnTo>
                <a:lnTo>
                  <a:pt x="47625" y="207963"/>
                </a:lnTo>
                <a:lnTo>
                  <a:pt x="46038" y="207963"/>
                </a:lnTo>
                <a:lnTo>
                  <a:pt x="42863" y="207963"/>
                </a:lnTo>
                <a:lnTo>
                  <a:pt x="46038" y="204788"/>
                </a:lnTo>
                <a:lnTo>
                  <a:pt x="47625" y="204788"/>
                </a:lnTo>
                <a:lnTo>
                  <a:pt x="47625" y="203200"/>
                </a:lnTo>
                <a:lnTo>
                  <a:pt x="46038" y="200025"/>
                </a:lnTo>
                <a:lnTo>
                  <a:pt x="42863" y="200025"/>
                </a:lnTo>
                <a:lnTo>
                  <a:pt x="42863" y="198438"/>
                </a:lnTo>
                <a:lnTo>
                  <a:pt x="47625" y="200025"/>
                </a:lnTo>
                <a:lnTo>
                  <a:pt x="47625" y="198438"/>
                </a:lnTo>
                <a:lnTo>
                  <a:pt x="50800" y="196850"/>
                </a:lnTo>
                <a:lnTo>
                  <a:pt x="52388" y="193675"/>
                </a:lnTo>
                <a:lnTo>
                  <a:pt x="53975" y="193675"/>
                </a:lnTo>
                <a:lnTo>
                  <a:pt x="57150" y="192088"/>
                </a:lnTo>
                <a:lnTo>
                  <a:pt x="57150" y="188913"/>
                </a:lnTo>
                <a:lnTo>
                  <a:pt x="57150" y="187325"/>
                </a:lnTo>
                <a:lnTo>
                  <a:pt x="53975" y="187325"/>
                </a:lnTo>
                <a:lnTo>
                  <a:pt x="53975" y="184150"/>
                </a:lnTo>
                <a:lnTo>
                  <a:pt x="57150" y="182563"/>
                </a:lnTo>
                <a:lnTo>
                  <a:pt x="53975" y="182563"/>
                </a:lnTo>
                <a:lnTo>
                  <a:pt x="53975" y="180975"/>
                </a:lnTo>
                <a:lnTo>
                  <a:pt x="52388" y="180975"/>
                </a:lnTo>
                <a:lnTo>
                  <a:pt x="52388" y="177800"/>
                </a:lnTo>
                <a:lnTo>
                  <a:pt x="50800" y="177800"/>
                </a:lnTo>
                <a:lnTo>
                  <a:pt x="47625" y="177800"/>
                </a:lnTo>
                <a:lnTo>
                  <a:pt x="41275" y="173037"/>
                </a:lnTo>
                <a:lnTo>
                  <a:pt x="38100" y="173037"/>
                </a:lnTo>
                <a:lnTo>
                  <a:pt x="34925" y="171450"/>
                </a:lnTo>
                <a:lnTo>
                  <a:pt x="36513" y="171450"/>
                </a:lnTo>
                <a:lnTo>
                  <a:pt x="38100" y="171450"/>
                </a:lnTo>
                <a:lnTo>
                  <a:pt x="42863" y="173037"/>
                </a:lnTo>
                <a:lnTo>
                  <a:pt x="46038" y="173037"/>
                </a:lnTo>
                <a:lnTo>
                  <a:pt x="47625" y="176212"/>
                </a:lnTo>
                <a:lnTo>
                  <a:pt x="50800" y="173037"/>
                </a:lnTo>
                <a:lnTo>
                  <a:pt x="52388" y="171450"/>
                </a:lnTo>
                <a:lnTo>
                  <a:pt x="53975" y="168275"/>
                </a:lnTo>
                <a:lnTo>
                  <a:pt x="53975" y="166687"/>
                </a:lnTo>
                <a:lnTo>
                  <a:pt x="57150" y="165100"/>
                </a:lnTo>
                <a:lnTo>
                  <a:pt x="53975" y="161925"/>
                </a:lnTo>
                <a:lnTo>
                  <a:pt x="57150" y="161925"/>
                </a:lnTo>
                <a:lnTo>
                  <a:pt x="57150" y="160337"/>
                </a:lnTo>
                <a:lnTo>
                  <a:pt x="58738" y="157162"/>
                </a:lnTo>
                <a:lnTo>
                  <a:pt x="61913" y="155575"/>
                </a:lnTo>
                <a:lnTo>
                  <a:pt x="61913" y="152400"/>
                </a:lnTo>
                <a:lnTo>
                  <a:pt x="63500" y="149225"/>
                </a:lnTo>
                <a:lnTo>
                  <a:pt x="66675" y="149225"/>
                </a:lnTo>
                <a:lnTo>
                  <a:pt x="69850" y="149225"/>
                </a:lnTo>
                <a:lnTo>
                  <a:pt x="73025" y="149225"/>
                </a:lnTo>
                <a:lnTo>
                  <a:pt x="74613" y="149225"/>
                </a:lnTo>
                <a:lnTo>
                  <a:pt x="77788" y="146050"/>
                </a:lnTo>
                <a:lnTo>
                  <a:pt x="74613" y="144462"/>
                </a:lnTo>
                <a:lnTo>
                  <a:pt x="74613" y="141287"/>
                </a:lnTo>
                <a:lnTo>
                  <a:pt x="77788" y="141287"/>
                </a:lnTo>
                <a:lnTo>
                  <a:pt x="77788" y="139700"/>
                </a:lnTo>
                <a:lnTo>
                  <a:pt x="79375" y="139700"/>
                </a:lnTo>
                <a:lnTo>
                  <a:pt x="79375" y="136525"/>
                </a:lnTo>
                <a:lnTo>
                  <a:pt x="77788" y="134937"/>
                </a:lnTo>
                <a:lnTo>
                  <a:pt x="77788" y="133350"/>
                </a:lnTo>
                <a:lnTo>
                  <a:pt x="74613" y="133350"/>
                </a:lnTo>
                <a:lnTo>
                  <a:pt x="74613" y="130175"/>
                </a:lnTo>
                <a:lnTo>
                  <a:pt x="74613" y="128587"/>
                </a:lnTo>
                <a:lnTo>
                  <a:pt x="73025" y="128587"/>
                </a:lnTo>
                <a:lnTo>
                  <a:pt x="73025" y="125412"/>
                </a:lnTo>
                <a:lnTo>
                  <a:pt x="69850" y="123825"/>
                </a:lnTo>
                <a:lnTo>
                  <a:pt x="68263" y="119062"/>
                </a:lnTo>
                <a:lnTo>
                  <a:pt x="73025" y="122237"/>
                </a:lnTo>
                <a:lnTo>
                  <a:pt x="74613" y="123825"/>
                </a:lnTo>
                <a:lnTo>
                  <a:pt x="77788" y="125412"/>
                </a:lnTo>
                <a:lnTo>
                  <a:pt x="79375" y="125412"/>
                </a:lnTo>
                <a:lnTo>
                  <a:pt x="82550" y="123825"/>
                </a:lnTo>
                <a:lnTo>
                  <a:pt x="82550" y="122237"/>
                </a:lnTo>
                <a:lnTo>
                  <a:pt x="84138" y="122237"/>
                </a:lnTo>
                <a:lnTo>
                  <a:pt x="84138" y="119062"/>
                </a:lnTo>
                <a:lnTo>
                  <a:pt x="84138" y="117475"/>
                </a:lnTo>
                <a:lnTo>
                  <a:pt x="84138" y="114300"/>
                </a:lnTo>
                <a:lnTo>
                  <a:pt x="84138" y="109537"/>
                </a:lnTo>
                <a:lnTo>
                  <a:pt x="85725" y="109537"/>
                </a:lnTo>
                <a:lnTo>
                  <a:pt x="85725" y="107950"/>
                </a:lnTo>
                <a:lnTo>
                  <a:pt x="85725" y="106362"/>
                </a:lnTo>
                <a:lnTo>
                  <a:pt x="85725" y="101600"/>
                </a:lnTo>
                <a:lnTo>
                  <a:pt x="85725" y="96837"/>
                </a:lnTo>
                <a:lnTo>
                  <a:pt x="88900" y="96837"/>
                </a:lnTo>
                <a:lnTo>
                  <a:pt x="90488" y="98425"/>
                </a:lnTo>
                <a:lnTo>
                  <a:pt x="95250" y="93662"/>
                </a:lnTo>
                <a:lnTo>
                  <a:pt x="100013" y="92075"/>
                </a:lnTo>
                <a:lnTo>
                  <a:pt x="101600" y="92075"/>
                </a:lnTo>
                <a:lnTo>
                  <a:pt x="101600" y="93662"/>
                </a:lnTo>
                <a:lnTo>
                  <a:pt x="104775" y="93662"/>
                </a:lnTo>
                <a:lnTo>
                  <a:pt x="101600" y="98425"/>
                </a:lnTo>
                <a:lnTo>
                  <a:pt x="101600" y="101600"/>
                </a:lnTo>
                <a:lnTo>
                  <a:pt x="100013" y="101600"/>
                </a:lnTo>
                <a:lnTo>
                  <a:pt x="98425" y="106362"/>
                </a:lnTo>
                <a:lnTo>
                  <a:pt x="98425" y="107950"/>
                </a:lnTo>
                <a:lnTo>
                  <a:pt x="98425" y="117475"/>
                </a:lnTo>
                <a:lnTo>
                  <a:pt x="98425" y="119062"/>
                </a:lnTo>
                <a:lnTo>
                  <a:pt x="100013" y="122237"/>
                </a:lnTo>
                <a:lnTo>
                  <a:pt x="100013" y="123825"/>
                </a:lnTo>
                <a:lnTo>
                  <a:pt x="101600" y="123825"/>
                </a:lnTo>
                <a:lnTo>
                  <a:pt x="104775" y="125412"/>
                </a:lnTo>
                <a:lnTo>
                  <a:pt x="106363" y="128587"/>
                </a:lnTo>
                <a:lnTo>
                  <a:pt x="109538" y="130175"/>
                </a:lnTo>
                <a:lnTo>
                  <a:pt x="111125" y="133350"/>
                </a:lnTo>
                <a:lnTo>
                  <a:pt x="114300" y="133350"/>
                </a:lnTo>
                <a:lnTo>
                  <a:pt x="114300" y="134937"/>
                </a:lnTo>
                <a:lnTo>
                  <a:pt x="115888" y="133350"/>
                </a:lnTo>
                <a:lnTo>
                  <a:pt x="117475" y="133350"/>
                </a:lnTo>
                <a:lnTo>
                  <a:pt x="117475" y="130175"/>
                </a:lnTo>
                <a:lnTo>
                  <a:pt x="120650" y="128587"/>
                </a:lnTo>
                <a:lnTo>
                  <a:pt x="120650" y="130175"/>
                </a:lnTo>
                <a:lnTo>
                  <a:pt x="122238" y="130175"/>
                </a:lnTo>
                <a:lnTo>
                  <a:pt x="122238" y="125412"/>
                </a:lnTo>
                <a:lnTo>
                  <a:pt x="120650" y="123825"/>
                </a:lnTo>
                <a:lnTo>
                  <a:pt x="117475" y="114300"/>
                </a:lnTo>
                <a:lnTo>
                  <a:pt x="115888" y="114300"/>
                </a:lnTo>
                <a:lnTo>
                  <a:pt x="115888" y="112712"/>
                </a:lnTo>
                <a:lnTo>
                  <a:pt x="115888" y="109537"/>
                </a:lnTo>
                <a:lnTo>
                  <a:pt x="114300" y="109537"/>
                </a:lnTo>
                <a:lnTo>
                  <a:pt x="114300" y="107950"/>
                </a:lnTo>
                <a:lnTo>
                  <a:pt x="114300" y="106362"/>
                </a:lnTo>
                <a:lnTo>
                  <a:pt x="114300" y="103187"/>
                </a:lnTo>
                <a:lnTo>
                  <a:pt x="111125" y="101600"/>
                </a:lnTo>
                <a:lnTo>
                  <a:pt x="114300" y="101600"/>
                </a:lnTo>
                <a:lnTo>
                  <a:pt x="115888" y="101600"/>
                </a:lnTo>
                <a:lnTo>
                  <a:pt x="117475" y="101600"/>
                </a:lnTo>
                <a:lnTo>
                  <a:pt x="120650" y="98425"/>
                </a:lnTo>
                <a:lnTo>
                  <a:pt x="120650" y="96837"/>
                </a:lnTo>
                <a:lnTo>
                  <a:pt x="120650" y="93662"/>
                </a:lnTo>
                <a:lnTo>
                  <a:pt x="122238" y="93662"/>
                </a:lnTo>
                <a:lnTo>
                  <a:pt x="125413" y="93662"/>
                </a:lnTo>
                <a:lnTo>
                  <a:pt x="127000" y="93662"/>
                </a:lnTo>
                <a:lnTo>
                  <a:pt x="127000" y="96837"/>
                </a:lnTo>
                <a:lnTo>
                  <a:pt x="127000" y="98425"/>
                </a:lnTo>
                <a:lnTo>
                  <a:pt x="128588" y="98425"/>
                </a:lnTo>
                <a:lnTo>
                  <a:pt x="131763" y="96837"/>
                </a:lnTo>
                <a:lnTo>
                  <a:pt x="133350" y="96837"/>
                </a:lnTo>
                <a:lnTo>
                  <a:pt x="136525" y="96837"/>
                </a:lnTo>
                <a:lnTo>
                  <a:pt x="138113" y="93662"/>
                </a:lnTo>
                <a:lnTo>
                  <a:pt x="141288" y="92075"/>
                </a:lnTo>
                <a:lnTo>
                  <a:pt x="142875" y="90487"/>
                </a:lnTo>
                <a:lnTo>
                  <a:pt x="144463" y="90487"/>
                </a:lnTo>
                <a:lnTo>
                  <a:pt x="144463" y="87312"/>
                </a:lnTo>
                <a:lnTo>
                  <a:pt x="147638" y="85725"/>
                </a:lnTo>
                <a:lnTo>
                  <a:pt x="147638" y="82550"/>
                </a:lnTo>
                <a:lnTo>
                  <a:pt x="144463" y="82550"/>
                </a:lnTo>
                <a:lnTo>
                  <a:pt x="144463" y="80962"/>
                </a:lnTo>
                <a:lnTo>
                  <a:pt x="144463" y="77787"/>
                </a:lnTo>
                <a:lnTo>
                  <a:pt x="144463" y="76200"/>
                </a:lnTo>
                <a:lnTo>
                  <a:pt x="144463" y="74612"/>
                </a:lnTo>
                <a:lnTo>
                  <a:pt x="144463" y="71437"/>
                </a:lnTo>
                <a:lnTo>
                  <a:pt x="142875" y="69850"/>
                </a:lnTo>
                <a:lnTo>
                  <a:pt x="142875" y="66675"/>
                </a:lnTo>
                <a:lnTo>
                  <a:pt x="142875" y="58737"/>
                </a:lnTo>
                <a:lnTo>
                  <a:pt x="141288" y="53975"/>
                </a:lnTo>
                <a:close/>
                <a:moveTo>
                  <a:pt x="222250" y="34925"/>
                </a:moveTo>
                <a:lnTo>
                  <a:pt x="223838" y="34925"/>
                </a:lnTo>
                <a:lnTo>
                  <a:pt x="223838" y="39687"/>
                </a:lnTo>
                <a:lnTo>
                  <a:pt x="223838" y="44450"/>
                </a:lnTo>
                <a:lnTo>
                  <a:pt x="223838" y="49212"/>
                </a:lnTo>
                <a:lnTo>
                  <a:pt x="223838" y="50800"/>
                </a:lnTo>
                <a:lnTo>
                  <a:pt x="222250" y="53975"/>
                </a:lnTo>
                <a:lnTo>
                  <a:pt x="222250" y="58737"/>
                </a:lnTo>
                <a:lnTo>
                  <a:pt x="222250" y="60325"/>
                </a:lnTo>
                <a:lnTo>
                  <a:pt x="222250" y="65087"/>
                </a:lnTo>
                <a:lnTo>
                  <a:pt x="219075" y="65087"/>
                </a:lnTo>
                <a:lnTo>
                  <a:pt x="219075" y="69850"/>
                </a:lnTo>
                <a:lnTo>
                  <a:pt x="217488" y="66675"/>
                </a:lnTo>
                <a:lnTo>
                  <a:pt x="217488" y="61912"/>
                </a:lnTo>
                <a:lnTo>
                  <a:pt x="219075" y="58737"/>
                </a:lnTo>
                <a:lnTo>
                  <a:pt x="219075" y="49212"/>
                </a:lnTo>
                <a:lnTo>
                  <a:pt x="222250" y="44450"/>
                </a:lnTo>
                <a:lnTo>
                  <a:pt x="222250" y="39687"/>
                </a:lnTo>
                <a:lnTo>
                  <a:pt x="222250" y="38100"/>
                </a:lnTo>
                <a:close/>
                <a:moveTo>
                  <a:pt x="282575" y="31750"/>
                </a:moveTo>
                <a:lnTo>
                  <a:pt x="284163" y="31750"/>
                </a:lnTo>
                <a:lnTo>
                  <a:pt x="284163" y="33338"/>
                </a:lnTo>
                <a:lnTo>
                  <a:pt x="282575" y="33338"/>
                </a:lnTo>
                <a:close/>
                <a:moveTo>
                  <a:pt x="285750" y="26988"/>
                </a:moveTo>
                <a:lnTo>
                  <a:pt x="287338" y="26988"/>
                </a:lnTo>
                <a:lnTo>
                  <a:pt x="287338" y="28576"/>
                </a:lnTo>
                <a:lnTo>
                  <a:pt x="285750" y="28576"/>
                </a:lnTo>
                <a:close/>
                <a:moveTo>
                  <a:pt x="138113" y="23812"/>
                </a:moveTo>
                <a:lnTo>
                  <a:pt x="141288" y="28575"/>
                </a:lnTo>
                <a:lnTo>
                  <a:pt x="141288" y="31750"/>
                </a:lnTo>
                <a:lnTo>
                  <a:pt x="141288" y="33337"/>
                </a:lnTo>
                <a:lnTo>
                  <a:pt x="141288" y="34925"/>
                </a:lnTo>
                <a:lnTo>
                  <a:pt x="138113" y="26987"/>
                </a:lnTo>
                <a:close/>
                <a:moveTo>
                  <a:pt x="227013" y="22225"/>
                </a:moveTo>
                <a:lnTo>
                  <a:pt x="228600" y="23812"/>
                </a:lnTo>
                <a:lnTo>
                  <a:pt x="227013" y="26987"/>
                </a:lnTo>
                <a:lnTo>
                  <a:pt x="227013" y="31750"/>
                </a:lnTo>
                <a:lnTo>
                  <a:pt x="223838" y="34925"/>
                </a:lnTo>
                <a:lnTo>
                  <a:pt x="223838" y="33337"/>
                </a:lnTo>
                <a:lnTo>
                  <a:pt x="223838" y="28575"/>
                </a:lnTo>
                <a:lnTo>
                  <a:pt x="227013" y="23812"/>
                </a:lnTo>
                <a:close/>
                <a:moveTo>
                  <a:pt x="136525" y="17462"/>
                </a:moveTo>
                <a:lnTo>
                  <a:pt x="138113" y="17462"/>
                </a:lnTo>
                <a:lnTo>
                  <a:pt x="138113" y="22225"/>
                </a:lnTo>
                <a:close/>
                <a:moveTo>
                  <a:pt x="228600" y="15875"/>
                </a:moveTo>
                <a:lnTo>
                  <a:pt x="228600" y="17462"/>
                </a:lnTo>
                <a:lnTo>
                  <a:pt x="227013" y="22225"/>
                </a:lnTo>
                <a:lnTo>
                  <a:pt x="227013" y="19050"/>
                </a:lnTo>
                <a:close/>
                <a:moveTo>
                  <a:pt x="231775" y="6350"/>
                </a:moveTo>
                <a:lnTo>
                  <a:pt x="231775" y="7937"/>
                </a:lnTo>
                <a:lnTo>
                  <a:pt x="231775" y="11112"/>
                </a:lnTo>
                <a:lnTo>
                  <a:pt x="228600" y="12700"/>
                </a:lnTo>
                <a:lnTo>
                  <a:pt x="228600" y="7937"/>
                </a:lnTo>
                <a:close/>
                <a:moveTo>
                  <a:pt x="233363" y="0"/>
                </a:moveTo>
                <a:lnTo>
                  <a:pt x="233363" y="1587"/>
                </a:lnTo>
                <a:lnTo>
                  <a:pt x="231775" y="6350"/>
                </a:lnTo>
                <a:lnTo>
                  <a:pt x="231775" y="3175"/>
                </a:lnTo>
                <a:lnTo>
                  <a:pt x="231775" y="1587"/>
                </a:lnTo>
                <a:close/>
              </a:path>
            </a:pathLst>
          </a:custGeom>
          <a:gradFill flip="none" rotWithShape="1">
            <a:gsLst>
              <a:gs pos="24000">
                <a:srgbClr val="4EECFB">
                  <a:alpha val="0"/>
                </a:srgbClr>
              </a:gs>
              <a:gs pos="79000">
                <a:srgbClr val="4EECFB"/>
              </a:gs>
            </a:gsLst>
            <a:lin ang="8100000" scaled="1"/>
            <a:tileRect/>
          </a:gradFill>
          <a:ln>
            <a:noFill/>
          </a:ln>
          <a:effectLst/>
        </p:spPr>
        <p:txBody>
          <a:bodyPr vert="horz" wrap="square" lIns="81382" tIns="40691" rIns="81382" bIns="40691" numCol="1" anchor="t" anchorCtr="0" compatLnSpc="1">
            <a:noAutofit/>
          </a:bodyPr>
          <a:lstStyle/>
          <a:p>
            <a:endParaRPr lang="zh-CN" altLang="en-US" sz="1600"/>
          </a:p>
        </p:txBody>
      </p:sp>
      <p:grpSp>
        <p:nvGrpSpPr>
          <p:cNvPr id="99" name="组合 98"/>
          <p:cNvGrpSpPr/>
          <p:nvPr/>
        </p:nvGrpSpPr>
        <p:grpSpPr>
          <a:xfrm>
            <a:off x="5026039" y="1096050"/>
            <a:ext cx="1460335" cy="463818"/>
            <a:chOff x="5860453" y="809463"/>
            <a:chExt cx="1460335" cy="463818"/>
          </a:xfrm>
        </p:grpSpPr>
        <p:sp>
          <p:nvSpPr>
            <p:cNvPr id="103" name="文本框 102"/>
            <p:cNvSpPr txBox="1"/>
            <p:nvPr>
              <p:custDataLst>
                <p:tags r:id="rId17"/>
              </p:custDataLst>
            </p:nvPr>
          </p:nvSpPr>
          <p:spPr>
            <a:xfrm>
              <a:off x="5860453" y="809463"/>
              <a:ext cx="1460335" cy="402665"/>
            </a:xfrm>
            <a:prstGeom prst="rect">
              <a:avLst/>
            </a:prstGeom>
            <a:noFill/>
            <a:effectLst/>
          </p:spPr>
          <p:txBody>
            <a:bodyPr wrap="square" lIns="73243" tIns="36622" rIns="73243" bIns="36622" rtlCol="0">
              <a:spAutoFit/>
            </a:bodyPr>
            <a:lstStyle/>
            <a:p>
              <a:pPr>
                <a:defRPr/>
              </a:pPr>
              <a:r>
                <a:rPr lang="en-US" altLang="zh-CN" sz="2135"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sym typeface="微软雅黑" panose="020B0503020204020204" pitchFamily="34" charset="-122"/>
                </a:rPr>
                <a:t>500</a:t>
              </a:r>
              <a:r>
                <a:rPr lang="zh-CN" altLang="en-US" sz="2135"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sym typeface="微软雅黑" panose="020B0503020204020204" pitchFamily="34" charset="-122"/>
                </a:rPr>
                <a:t>万元</a:t>
              </a:r>
              <a:endParaRPr lang="en-US" altLang="zh-CN" sz="2135"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endParaRPr>
            </a:p>
          </p:txBody>
        </p:sp>
        <p:sp>
          <p:nvSpPr>
            <p:cNvPr id="104" name="文本框 103"/>
            <p:cNvSpPr txBox="1"/>
            <p:nvPr>
              <p:custDataLst>
                <p:tags r:id="rId18"/>
              </p:custDataLst>
            </p:nvPr>
          </p:nvSpPr>
          <p:spPr>
            <a:xfrm>
              <a:off x="5860453" y="1103450"/>
              <a:ext cx="618609" cy="169831"/>
            </a:xfrm>
            <a:prstGeom prst="rect">
              <a:avLst/>
            </a:prstGeom>
            <a:noFill/>
            <a:effectLst/>
          </p:spPr>
          <p:txBody>
            <a:bodyPr wrap="square" lIns="73243" tIns="36622" rIns="73243" bIns="36622" rtlCol="0">
              <a:spAutoFit/>
            </a:bodyPr>
            <a:lstStyle/>
            <a:p>
              <a:pPr>
                <a:defRPr/>
              </a:pPr>
              <a:r>
                <a:rPr lang="en-US" altLang="zh-CN" sz="625"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rPr>
                <a:t>30 people</a:t>
              </a:r>
              <a:endParaRPr lang="en-US" altLang="zh-CN" sz="625"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endParaRPr>
            </a:p>
          </p:txBody>
        </p:sp>
      </p:grpSp>
      <p:grpSp>
        <p:nvGrpSpPr>
          <p:cNvPr id="100" name="组合 99"/>
          <p:cNvGrpSpPr/>
          <p:nvPr/>
        </p:nvGrpSpPr>
        <p:grpSpPr>
          <a:xfrm>
            <a:off x="5026039" y="1507615"/>
            <a:ext cx="1540861" cy="414304"/>
            <a:chOff x="5860453" y="1221028"/>
            <a:chExt cx="1540861" cy="414304"/>
          </a:xfrm>
        </p:grpSpPr>
        <p:sp>
          <p:nvSpPr>
            <p:cNvPr id="101" name="文本框 100"/>
            <p:cNvSpPr txBox="1"/>
            <p:nvPr>
              <p:custDataLst>
                <p:tags r:id="rId19"/>
              </p:custDataLst>
            </p:nvPr>
          </p:nvSpPr>
          <p:spPr>
            <a:xfrm>
              <a:off x="5860453" y="1221028"/>
              <a:ext cx="983409" cy="320488"/>
            </a:xfrm>
            <a:prstGeom prst="rect">
              <a:avLst/>
            </a:prstGeom>
            <a:noFill/>
            <a:effectLst/>
          </p:spPr>
          <p:txBody>
            <a:bodyPr wrap="square" lIns="73243" tIns="36622" rIns="73243" bIns="36622" rtlCol="0">
              <a:spAutoFit/>
            </a:bodyPr>
            <a:lstStyle/>
            <a:p>
              <a:pPr>
                <a:defRPr/>
              </a:pPr>
              <a:r>
                <a:rPr lang="zh-CN" altLang="en-US" sz="1600"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sym typeface="微软雅黑" panose="020B0503020204020204" pitchFamily="34" charset="-122"/>
                </a:rPr>
                <a:t>注册资金</a:t>
              </a:r>
              <a:endParaRPr lang="zh-CN" altLang="en-US" sz="1600"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endParaRPr>
            </a:p>
          </p:txBody>
        </p:sp>
        <p:sp>
          <p:nvSpPr>
            <p:cNvPr id="102" name="文本框 101"/>
            <p:cNvSpPr txBox="1"/>
            <p:nvPr>
              <p:custDataLst>
                <p:tags r:id="rId20"/>
              </p:custDataLst>
            </p:nvPr>
          </p:nvSpPr>
          <p:spPr>
            <a:xfrm>
              <a:off x="5860453" y="1465501"/>
              <a:ext cx="1540861" cy="169831"/>
            </a:xfrm>
            <a:prstGeom prst="rect">
              <a:avLst/>
            </a:prstGeom>
            <a:noFill/>
            <a:effectLst/>
          </p:spPr>
          <p:txBody>
            <a:bodyPr wrap="square" lIns="73243" tIns="36622" rIns="73243" bIns="36622" rtlCol="0">
              <a:spAutoFit/>
            </a:bodyPr>
            <a:lstStyle/>
            <a:p>
              <a:pPr>
                <a:defRPr/>
              </a:pPr>
              <a:r>
                <a:rPr lang="en-US" altLang="zh-CN" sz="625"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rPr>
                <a:t>5 million yuan registered capital</a:t>
              </a:r>
              <a:endParaRPr lang="en-US" altLang="zh-CN" sz="625"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endParaRPr>
            </a:p>
          </p:txBody>
        </p:sp>
      </p:grpSp>
      <p:sp>
        <p:nvSpPr>
          <p:cNvPr id="106" name="任意多边形: 形状 105"/>
          <p:cNvSpPr/>
          <p:nvPr/>
        </p:nvSpPr>
        <p:spPr bwMode="auto">
          <a:xfrm>
            <a:off x="6694457" y="1008633"/>
            <a:ext cx="536250" cy="577500"/>
          </a:xfrm>
          <a:custGeom>
            <a:avLst/>
            <a:gdLst>
              <a:gd name="connsiteX0" fmla="*/ 290512 w 371475"/>
              <a:gd name="connsiteY0" fmla="*/ 396875 h 400050"/>
              <a:gd name="connsiteX1" fmla="*/ 292100 w 371475"/>
              <a:gd name="connsiteY1" fmla="*/ 400050 h 400050"/>
              <a:gd name="connsiteX2" fmla="*/ 290512 w 371475"/>
              <a:gd name="connsiteY2" fmla="*/ 400050 h 400050"/>
              <a:gd name="connsiteX3" fmla="*/ 293688 w 371475"/>
              <a:gd name="connsiteY3" fmla="*/ 396081 h 400050"/>
              <a:gd name="connsiteX4" fmla="*/ 296863 w 371475"/>
              <a:gd name="connsiteY4" fmla="*/ 400050 h 400050"/>
              <a:gd name="connsiteX5" fmla="*/ 293688 w 371475"/>
              <a:gd name="connsiteY5" fmla="*/ 396875 h 400050"/>
              <a:gd name="connsiteX6" fmla="*/ 285750 w 371475"/>
              <a:gd name="connsiteY6" fmla="*/ 392113 h 400050"/>
              <a:gd name="connsiteX7" fmla="*/ 287338 w 371475"/>
              <a:gd name="connsiteY7" fmla="*/ 392113 h 400050"/>
              <a:gd name="connsiteX8" fmla="*/ 287338 w 371475"/>
              <a:gd name="connsiteY8" fmla="*/ 395288 h 400050"/>
              <a:gd name="connsiteX9" fmla="*/ 289152 w 371475"/>
              <a:gd name="connsiteY9" fmla="*/ 389844 h 400050"/>
              <a:gd name="connsiteX10" fmla="*/ 290513 w 371475"/>
              <a:gd name="connsiteY10" fmla="*/ 390525 h 400050"/>
              <a:gd name="connsiteX11" fmla="*/ 293688 w 371475"/>
              <a:gd name="connsiteY11" fmla="*/ 395287 h 400050"/>
              <a:gd name="connsiteX12" fmla="*/ 293688 w 371475"/>
              <a:gd name="connsiteY12" fmla="*/ 396081 h 400050"/>
              <a:gd name="connsiteX13" fmla="*/ 290513 w 371475"/>
              <a:gd name="connsiteY13" fmla="*/ 392112 h 400050"/>
              <a:gd name="connsiteX14" fmla="*/ 285750 w 371475"/>
              <a:gd name="connsiteY14" fmla="*/ 384175 h 400050"/>
              <a:gd name="connsiteX15" fmla="*/ 289152 w 371475"/>
              <a:gd name="connsiteY15" fmla="*/ 389844 h 400050"/>
              <a:gd name="connsiteX16" fmla="*/ 287338 w 371475"/>
              <a:gd name="connsiteY16" fmla="*/ 388937 h 400050"/>
              <a:gd name="connsiteX17" fmla="*/ 285750 w 371475"/>
              <a:gd name="connsiteY17" fmla="*/ 385762 h 400050"/>
              <a:gd name="connsiteX18" fmla="*/ 164571 w 371475"/>
              <a:gd name="connsiteY18" fmla="*/ 382588 h 400050"/>
              <a:gd name="connsiteX19" fmla="*/ 165100 w 371475"/>
              <a:gd name="connsiteY19" fmla="*/ 384175 h 400050"/>
              <a:gd name="connsiteX20" fmla="*/ 163512 w 371475"/>
              <a:gd name="connsiteY20" fmla="*/ 385763 h 400050"/>
              <a:gd name="connsiteX21" fmla="*/ 277019 w 371475"/>
              <a:gd name="connsiteY21" fmla="*/ 377827 h 400050"/>
              <a:gd name="connsiteX22" fmla="*/ 279400 w 371475"/>
              <a:gd name="connsiteY22" fmla="*/ 381001 h 400050"/>
              <a:gd name="connsiteX23" fmla="*/ 282575 w 371475"/>
              <a:gd name="connsiteY23" fmla="*/ 385763 h 400050"/>
              <a:gd name="connsiteX24" fmla="*/ 285750 w 371475"/>
              <a:gd name="connsiteY24" fmla="*/ 390526 h 400050"/>
              <a:gd name="connsiteX25" fmla="*/ 282575 w 371475"/>
              <a:gd name="connsiteY25" fmla="*/ 388938 h 400050"/>
              <a:gd name="connsiteX26" fmla="*/ 280987 w 371475"/>
              <a:gd name="connsiteY26" fmla="*/ 385763 h 400050"/>
              <a:gd name="connsiteX27" fmla="*/ 163512 w 371475"/>
              <a:gd name="connsiteY27" fmla="*/ 376237 h 400050"/>
              <a:gd name="connsiteX28" fmla="*/ 165100 w 371475"/>
              <a:gd name="connsiteY28" fmla="*/ 376237 h 400050"/>
              <a:gd name="connsiteX29" fmla="*/ 165100 w 371475"/>
              <a:gd name="connsiteY29" fmla="*/ 379412 h 400050"/>
              <a:gd name="connsiteX30" fmla="*/ 165100 w 371475"/>
              <a:gd name="connsiteY30" fmla="*/ 381000 h 400050"/>
              <a:gd name="connsiteX31" fmla="*/ 164571 w 371475"/>
              <a:gd name="connsiteY31" fmla="*/ 382588 h 400050"/>
              <a:gd name="connsiteX32" fmla="*/ 163512 w 371475"/>
              <a:gd name="connsiteY32" fmla="*/ 379412 h 400050"/>
              <a:gd name="connsiteX33" fmla="*/ 203200 w 371475"/>
              <a:gd name="connsiteY33" fmla="*/ 374650 h 400050"/>
              <a:gd name="connsiteX34" fmla="*/ 206375 w 371475"/>
              <a:gd name="connsiteY34" fmla="*/ 376238 h 400050"/>
              <a:gd name="connsiteX35" fmla="*/ 203200 w 371475"/>
              <a:gd name="connsiteY35" fmla="*/ 376238 h 400050"/>
              <a:gd name="connsiteX36" fmla="*/ 271462 w 371475"/>
              <a:gd name="connsiteY36" fmla="*/ 369888 h 400050"/>
              <a:gd name="connsiteX37" fmla="*/ 276225 w 371475"/>
              <a:gd name="connsiteY37" fmla="*/ 376238 h 400050"/>
              <a:gd name="connsiteX38" fmla="*/ 277019 w 371475"/>
              <a:gd name="connsiteY38" fmla="*/ 377827 h 400050"/>
              <a:gd name="connsiteX39" fmla="*/ 274637 w 371475"/>
              <a:gd name="connsiteY39" fmla="*/ 374650 h 400050"/>
              <a:gd name="connsiteX40" fmla="*/ 242887 w 371475"/>
              <a:gd name="connsiteY40" fmla="*/ 368300 h 400050"/>
              <a:gd name="connsiteX41" fmla="*/ 244475 w 371475"/>
              <a:gd name="connsiteY41" fmla="*/ 368300 h 400050"/>
              <a:gd name="connsiteX42" fmla="*/ 244475 w 371475"/>
              <a:gd name="connsiteY42" fmla="*/ 369888 h 400050"/>
              <a:gd name="connsiteX43" fmla="*/ 242887 w 371475"/>
              <a:gd name="connsiteY43" fmla="*/ 369888 h 400050"/>
              <a:gd name="connsiteX44" fmla="*/ 200025 w 371475"/>
              <a:gd name="connsiteY44" fmla="*/ 368300 h 400050"/>
              <a:gd name="connsiteX45" fmla="*/ 201613 w 371475"/>
              <a:gd name="connsiteY45" fmla="*/ 369887 h 400050"/>
              <a:gd name="connsiteX46" fmla="*/ 201613 w 371475"/>
              <a:gd name="connsiteY46" fmla="*/ 373063 h 400050"/>
              <a:gd name="connsiteX47" fmla="*/ 200025 w 371475"/>
              <a:gd name="connsiteY47" fmla="*/ 373063 h 400050"/>
              <a:gd name="connsiteX48" fmla="*/ 196850 w 371475"/>
              <a:gd name="connsiteY48" fmla="*/ 369887 h 400050"/>
              <a:gd name="connsiteX49" fmla="*/ 200025 w 371475"/>
              <a:gd name="connsiteY49" fmla="*/ 369887 h 400050"/>
              <a:gd name="connsiteX50" fmla="*/ 195262 w 371475"/>
              <a:gd name="connsiteY50" fmla="*/ 365125 h 400050"/>
              <a:gd name="connsiteX51" fmla="*/ 196850 w 371475"/>
              <a:gd name="connsiteY51" fmla="*/ 365125 h 400050"/>
              <a:gd name="connsiteX52" fmla="*/ 196850 w 371475"/>
              <a:gd name="connsiteY52" fmla="*/ 368300 h 400050"/>
              <a:gd name="connsiteX53" fmla="*/ 195262 w 371475"/>
              <a:gd name="connsiteY53" fmla="*/ 368300 h 400050"/>
              <a:gd name="connsiteX54" fmla="*/ 239184 w 371475"/>
              <a:gd name="connsiteY54" fmla="*/ 363538 h 400050"/>
              <a:gd name="connsiteX55" fmla="*/ 239713 w 371475"/>
              <a:gd name="connsiteY55" fmla="*/ 363538 h 400050"/>
              <a:gd name="connsiteX56" fmla="*/ 239713 w 371475"/>
              <a:gd name="connsiteY56" fmla="*/ 365126 h 400050"/>
              <a:gd name="connsiteX57" fmla="*/ 269875 w 371475"/>
              <a:gd name="connsiteY57" fmla="*/ 360363 h 400050"/>
              <a:gd name="connsiteX58" fmla="*/ 274638 w 371475"/>
              <a:gd name="connsiteY58" fmla="*/ 363538 h 400050"/>
              <a:gd name="connsiteX59" fmla="*/ 271463 w 371475"/>
              <a:gd name="connsiteY59" fmla="*/ 363538 h 400050"/>
              <a:gd name="connsiteX60" fmla="*/ 266700 w 371475"/>
              <a:gd name="connsiteY60" fmla="*/ 360363 h 400050"/>
              <a:gd name="connsiteX61" fmla="*/ 269875 w 371475"/>
              <a:gd name="connsiteY61" fmla="*/ 363538 h 400050"/>
              <a:gd name="connsiteX62" fmla="*/ 266700 w 371475"/>
              <a:gd name="connsiteY62" fmla="*/ 363538 h 400050"/>
              <a:gd name="connsiteX63" fmla="*/ 238125 w 371475"/>
              <a:gd name="connsiteY63" fmla="*/ 360363 h 400050"/>
              <a:gd name="connsiteX64" fmla="*/ 239184 w 371475"/>
              <a:gd name="connsiteY64" fmla="*/ 363538 h 400050"/>
              <a:gd name="connsiteX65" fmla="*/ 238125 w 371475"/>
              <a:gd name="connsiteY65" fmla="*/ 363538 h 400050"/>
              <a:gd name="connsiteX66" fmla="*/ 46037 w 371475"/>
              <a:gd name="connsiteY66" fmla="*/ 360362 h 400050"/>
              <a:gd name="connsiteX67" fmla="*/ 47625 w 371475"/>
              <a:gd name="connsiteY67" fmla="*/ 360362 h 400050"/>
              <a:gd name="connsiteX68" fmla="*/ 47625 w 371475"/>
              <a:gd name="connsiteY68" fmla="*/ 363538 h 400050"/>
              <a:gd name="connsiteX69" fmla="*/ 46037 w 371475"/>
              <a:gd name="connsiteY69" fmla="*/ 363538 h 400050"/>
              <a:gd name="connsiteX70" fmla="*/ 274638 w 371475"/>
              <a:gd name="connsiteY70" fmla="*/ 354013 h 400050"/>
              <a:gd name="connsiteX71" fmla="*/ 276225 w 371475"/>
              <a:gd name="connsiteY71" fmla="*/ 358775 h 400050"/>
              <a:gd name="connsiteX72" fmla="*/ 274638 w 371475"/>
              <a:gd name="connsiteY72" fmla="*/ 357188 h 400050"/>
              <a:gd name="connsiteX73" fmla="*/ 266700 w 371475"/>
              <a:gd name="connsiteY73" fmla="*/ 354013 h 400050"/>
              <a:gd name="connsiteX74" fmla="*/ 269875 w 371475"/>
              <a:gd name="connsiteY74" fmla="*/ 357188 h 400050"/>
              <a:gd name="connsiteX75" fmla="*/ 269875 w 371475"/>
              <a:gd name="connsiteY75" fmla="*/ 358775 h 400050"/>
              <a:gd name="connsiteX76" fmla="*/ 266700 w 371475"/>
              <a:gd name="connsiteY76" fmla="*/ 357188 h 400050"/>
              <a:gd name="connsiteX77" fmla="*/ 250825 w 371475"/>
              <a:gd name="connsiteY77" fmla="*/ 354013 h 400050"/>
              <a:gd name="connsiteX78" fmla="*/ 254000 w 371475"/>
              <a:gd name="connsiteY78" fmla="*/ 354013 h 400050"/>
              <a:gd name="connsiteX79" fmla="*/ 255588 w 371475"/>
              <a:gd name="connsiteY79" fmla="*/ 357188 h 400050"/>
              <a:gd name="connsiteX80" fmla="*/ 255588 w 371475"/>
              <a:gd name="connsiteY80" fmla="*/ 358775 h 400050"/>
              <a:gd name="connsiteX81" fmla="*/ 258763 w 371475"/>
              <a:gd name="connsiteY81" fmla="*/ 360363 h 400050"/>
              <a:gd name="connsiteX82" fmla="*/ 260350 w 371475"/>
              <a:gd name="connsiteY82" fmla="*/ 365125 h 400050"/>
              <a:gd name="connsiteX83" fmla="*/ 263525 w 371475"/>
              <a:gd name="connsiteY83" fmla="*/ 368300 h 400050"/>
              <a:gd name="connsiteX84" fmla="*/ 260350 w 371475"/>
              <a:gd name="connsiteY84" fmla="*/ 368300 h 400050"/>
              <a:gd name="connsiteX85" fmla="*/ 258763 w 371475"/>
              <a:gd name="connsiteY85" fmla="*/ 365125 h 400050"/>
              <a:gd name="connsiteX86" fmla="*/ 255588 w 371475"/>
              <a:gd name="connsiteY86" fmla="*/ 363538 h 400050"/>
              <a:gd name="connsiteX87" fmla="*/ 254000 w 371475"/>
              <a:gd name="connsiteY87" fmla="*/ 358775 h 400050"/>
              <a:gd name="connsiteX88" fmla="*/ 265113 w 371475"/>
              <a:gd name="connsiteY88" fmla="*/ 351632 h 400050"/>
              <a:gd name="connsiteX89" fmla="*/ 266700 w 371475"/>
              <a:gd name="connsiteY89" fmla="*/ 354013 h 400050"/>
              <a:gd name="connsiteX90" fmla="*/ 265113 w 371475"/>
              <a:gd name="connsiteY90" fmla="*/ 352425 h 400050"/>
              <a:gd name="connsiteX91" fmla="*/ 263525 w 371475"/>
              <a:gd name="connsiteY91" fmla="*/ 347663 h 400050"/>
              <a:gd name="connsiteX92" fmla="*/ 265113 w 371475"/>
              <a:gd name="connsiteY92" fmla="*/ 349250 h 400050"/>
              <a:gd name="connsiteX93" fmla="*/ 265113 w 371475"/>
              <a:gd name="connsiteY93" fmla="*/ 351632 h 400050"/>
              <a:gd name="connsiteX94" fmla="*/ 263525 w 371475"/>
              <a:gd name="connsiteY94" fmla="*/ 349250 h 400050"/>
              <a:gd name="connsiteX95" fmla="*/ 82550 w 371475"/>
              <a:gd name="connsiteY95" fmla="*/ 344488 h 400050"/>
              <a:gd name="connsiteX96" fmla="*/ 82550 w 371475"/>
              <a:gd name="connsiteY96" fmla="*/ 346075 h 400050"/>
              <a:gd name="connsiteX97" fmla="*/ 79375 w 371475"/>
              <a:gd name="connsiteY97" fmla="*/ 347663 h 400050"/>
              <a:gd name="connsiteX98" fmla="*/ 69850 w 371475"/>
              <a:gd name="connsiteY98" fmla="*/ 341313 h 400050"/>
              <a:gd name="connsiteX99" fmla="*/ 69850 w 371475"/>
              <a:gd name="connsiteY99" fmla="*/ 342900 h 400050"/>
              <a:gd name="connsiteX100" fmla="*/ 68262 w 371475"/>
              <a:gd name="connsiteY100" fmla="*/ 346076 h 400050"/>
              <a:gd name="connsiteX101" fmla="*/ 66675 w 371475"/>
              <a:gd name="connsiteY101" fmla="*/ 349251 h 400050"/>
              <a:gd name="connsiteX102" fmla="*/ 66675 w 371475"/>
              <a:gd name="connsiteY102" fmla="*/ 347663 h 400050"/>
              <a:gd name="connsiteX103" fmla="*/ 66675 w 371475"/>
              <a:gd name="connsiteY103" fmla="*/ 346076 h 400050"/>
              <a:gd name="connsiteX104" fmla="*/ 68262 w 371475"/>
              <a:gd name="connsiteY104" fmla="*/ 342900 h 400050"/>
              <a:gd name="connsiteX105" fmla="*/ 47625 w 371475"/>
              <a:gd name="connsiteY105" fmla="*/ 338138 h 400050"/>
              <a:gd name="connsiteX106" fmla="*/ 49213 w 371475"/>
              <a:gd name="connsiteY106" fmla="*/ 338138 h 400050"/>
              <a:gd name="connsiteX107" fmla="*/ 49213 w 371475"/>
              <a:gd name="connsiteY107" fmla="*/ 341313 h 400050"/>
              <a:gd name="connsiteX108" fmla="*/ 47625 w 371475"/>
              <a:gd name="connsiteY108" fmla="*/ 341313 h 400050"/>
              <a:gd name="connsiteX109" fmla="*/ 271462 w 371475"/>
              <a:gd name="connsiteY109" fmla="*/ 338137 h 400050"/>
              <a:gd name="connsiteX110" fmla="*/ 274638 w 371475"/>
              <a:gd name="connsiteY110" fmla="*/ 338137 h 400050"/>
              <a:gd name="connsiteX111" fmla="*/ 274638 w 371475"/>
              <a:gd name="connsiteY111" fmla="*/ 341312 h 400050"/>
              <a:gd name="connsiteX112" fmla="*/ 274638 w 371475"/>
              <a:gd name="connsiteY112" fmla="*/ 342900 h 400050"/>
              <a:gd name="connsiteX113" fmla="*/ 274638 w 371475"/>
              <a:gd name="connsiteY113" fmla="*/ 346075 h 400050"/>
              <a:gd name="connsiteX114" fmla="*/ 271462 w 371475"/>
              <a:gd name="connsiteY114" fmla="*/ 346075 h 400050"/>
              <a:gd name="connsiteX115" fmla="*/ 269875 w 371475"/>
              <a:gd name="connsiteY115" fmla="*/ 346075 h 400050"/>
              <a:gd name="connsiteX116" fmla="*/ 269875 w 371475"/>
              <a:gd name="connsiteY116" fmla="*/ 342900 h 400050"/>
              <a:gd name="connsiteX117" fmla="*/ 271462 w 371475"/>
              <a:gd name="connsiteY117" fmla="*/ 342900 h 400050"/>
              <a:gd name="connsiteX118" fmla="*/ 269875 w 371475"/>
              <a:gd name="connsiteY118" fmla="*/ 341312 h 400050"/>
              <a:gd name="connsiteX119" fmla="*/ 271462 w 371475"/>
              <a:gd name="connsiteY119" fmla="*/ 341312 h 400050"/>
              <a:gd name="connsiteX120" fmla="*/ 279400 w 371475"/>
              <a:gd name="connsiteY120" fmla="*/ 336550 h 400050"/>
              <a:gd name="connsiteX121" fmla="*/ 280988 w 371475"/>
              <a:gd name="connsiteY121" fmla="*/ 336550 h 400050"/>
              <a:gd name="connsiteX122" fmla="*/ 280988 w 371475"/>
              <a:gd name="connsiteY122" fmla="*/ 338138 h 400050"/>
              <a:gd name="connsiteX123" fmla="*/ 266700 w 371475"/>
              <a:gd name="connsiteY123" fmla="*/ 330200 h 400050"/>
              <a:gd name="connsiteX124" fmla="*/ 269875 w 371475"/>
              <a:gd name="connsiteY124" fmla="*/ 331787 h 400050"/>
              <a:gd name="connsiteX125" fmla="*/ 271462 w 371475"/>
              <a:gd name="connsiteY125" fmla="*/ 331787 h 400050"/>
              <a:gd name="connsiteX126" fmla="*/ 274638 w 371475"/>
              <a:gd name="connsiteY126" fmla="*/ 333375 h 400050"/>
              <a:gd name="connsiteX127" fmla="*/ 274638 w 371475"/>
              <a:gd name="connsiteY127" fmla="*/ 331788 h 400050"/>
              <a:gd name="connsiteX128" fmla="*/ 276225 w 371475"/>
              <a:gd name="connsiteY128" fmla="*/ 336550 h 400050"/>
              <a:gd name="connsiteX129" fmla="*/ 276225 w 371475"/>
              <a:gd name="connsiteY129" fmla="*/ 338137 h 400050"/>
              <a:gd name="connsiteX130" fmla="*/ 274638 w 371475"/>
              <a:gd name="connsiteY130" fmla="*/ 338137 h 400050"/>
              <a:gd name="connsiteX131" fmla="*/ 274638 w 371475"/>
              <a:gd name="connsiteY131" fmla="*/ 336550 h 400050"/>
              <a:gd name="connsiteX132" fmla="*/ 269875 w 371475"/>
              <a:gd name="connsiteY132" fmla="*/ 333375 h 400050"/>
              <a:gd name="connsiteX133" fmla="*/ 266700 w 371475"/>
              <a:gd name="connsiteY133" fmla="*/ 331787 h 400050"/>
              <a:gd name="connsiteX134" fmla="*/ 280987 w 371475"/>
              <a:gd name="connsiteY134" fmla="*/ 288925 h 400050"/>
              <a:gd name="connsiteX135" fmla="*/ 282574 w 371475"/>
              <a:gd name="connsiteY135" fmla="*/ 288925 h 400050"/>
              <a:gd name="connsiteX136" fmla="*/ 285750 w 371475"/>
              <a:gd name="connsiteY136" fmla="*/ 288925 h 400050"/>
              <a:gd name="connsiteX137" fmla="*/ 285750 w 371475"/>
              <a:gd name="connsiteY137" fmla="*/ 290512 h 400050"/>
              <a:gd name="connsiteX138" fmla="*/ 287337 w 371475"/>
              <a:gd name="connsiteY138" fmla="*/ 293687 h 400050"/>
              <a:gd name="connsiteX139" fmla="*/ 287337 w 371475"/>
              <a:gd name="connsiteY139" fmla="*/ 295275 h 400050"/>
              <a:gd name="connsiteX140" fmla="*/ 287337 w 371475"/>
              <a:gd name="connsiteY140" fmla="*/ 298450 h 400050"/>
              <a:gd name="connsiteX141" fmla="*/ 287337 w 371475"/>
              <a:gd name="connsiteY141" fmla="*/ 300038 h 400050"/>
              <a:gd name="connsiteX142" fmla="*/ 285750 w 371475"/>
              <a:gd name="connsiteY142" fmla="*/ 300038 h 400050"/>
              <a:gd name="connsiteX143" fmla="*/ 282574 w 371475"/>
              <a:gd name="connsiteY143" fmla="*/ 301625 h 400050"/>
              <a:gd name="connsiteX144" fmla="*/ 282574 w 371475"/>
              <a:gd name="connsiteY144" fmla="*/ 304800 h 400050"/>
              <a:gd name="connsiteX145" fmla="*/ 280987 w 371475"/>
              <a:gd name="connsiteY145" fmla="*/ 306388 h 400050"/>
              <a:gd name="connsiteX146" fmla="*/ 279400 w 371475"/>
              <a:gd name="connsiteY146" fmla="*/ 306388 h 400050"/>
              <a:gd name="connsiteX147" fmla="*/ 276224 w 371475"/>
              <a:gd name="connsiteY147" fmla="*/ 306388 h 400050"/>
              <a:gd name="connsiteX148" fmla="*/ 274637 w 371475"/>
              <a:gd name="connsiteY148" fmla="*/ 309563 h 400050"/>
              <a:gd name="connsiteX149" fmla="*/ 274637 w 371475"/>
              <a:gd name="connsiteY149" fmla="*/ 300038 h 400050"/>
              <a:gd name="connsiteX150" fmla="*/ 274637 w 371475"/>
              <a:gd name="connsiteY150" fmla="*/ 298450 h 400050"/>
              <a:gd name="connsiteX151" fmla="*/ 276224 w 371475"/>
              <a:gd name="connsiteY151" fmla="*/ 295275 h 400050"/>
              <a:gd name="connsiteX152" fmla="*/ 279400 w 371475"/>
              <a:gd name="connsiteY152" fmla="*/ 293687 h 400050"/>
              <a:gd name="connsiteX153" fmla="*/ 279400 w 371475"/>
              <a:gd name="connsiteY153" fmla="*/ 290512 h 400050"/>
              <a:gd name="connsiteX154" fmla="*/ 280987 w 371475"/>
              <a:gd name="connsiteY154" fmla="*/ 290512 h 400050"/>
              <a:gd name="connsiteX155" fmla="*/ 368300 w 371475"/>
              <a:gd name="connsiteY155" fmla="*/ 241300 h 400050"/>
              <a:gd name="connsiteX156" fmla="*/ 371475 w 371475"/>
              <a:gd name="connsiteY156" fmla="*/ 241300 h 400050"/>
              <a:gd name="connsiteX157" fmla="*/ 371475 w 371475"/>
              <a:gd name="connsiteY157" fmla="*/ 242888 h 400050"/>
              <a:gd name="connsiteX158" fmla="*/ 368300 w 371475"/>
              <a:gd name="connsiteY158" fmla="*/ 242888 h 400050"/>
              <a:gd name="connsiteX159" fmla="*/ 360364 w 371475"/>
              <a:gd name="connsiteY159" fmla="*/ 227015 h 400050"/>
              <a:gd name="connsiteX160" fmla="*/ 361950 w 371475"/>
              <a:gd name="connsiteY160" fmla="*/ 230188 h 400050"/>
              <a:gd name="connsiteX161" fmla="*/ 366713 w 371475"/>
              <a:gd name="connsiteY161" fmla="*/ 239713 h 400050"/>
              <a:gd name="connsiteX162" fmla="*/ 366713 w 371475"/>
              <a:gd name="connsiteY162" fmla="*/ 241300 h 400050"/>
              <a:gd name="connsiteX163" fmla="*/ 365126 w 371475"/>
              <a:gd name="connsiteY163" fmla="*/ 241300 h 400050"/>
              <a:gd name="connsiteX164" fmla="*/ 365126 w 371475"/>
              <a:gd name="connsiteY164" fmla="*/ 239713 h 400050"/>
              <a:gd name="connsiteX165" fmla="*/ 361950 w 371475"/>
              <a:gd name="connsiteY165" fmla="*/ 239713 h 400050"/>
              <a:gd name="connsiteX166" fmla="*/ 360363 w 371475"/>
              <a:gd name="connsiteY166" fmla="*/ 239713 h 400050"/>
              <a:gd name="connsiteX167" fmla="*/ 361950 w 371475"/>
              <a:gd name="connsiteY167" fmla="*/ 236538 h 400050"/>
              <a:gd name="connsiteX168" fmla="*/ 360363 w 371475"/>
              <a:gd name="connsiteY168" fmla="*/ 236538 h 400050"/>
              <a:gd name="connsiteX169" fmla="*/ 361950 w 371475"/>
              <a:gd name="connsiteY169" fmla="*/ 234950 h 400050"/>
              <a:gd name="connsiteX170" fmla="*/ 361950 w 371475"/>
              <a:gd name="connsiteY170" fmla="*/ 231775 h 400050"/>
              <a:gd name="connsiteX171" fmla="*/ 359569 w 371475"/>
              <a:gd name="connsiteY171" fmla="*/ 225425 h 400050"/>
              <a:gd name="connsiteX172" fmla="*/ 360363 w 371475"/>
              <a:gd name="connsiteY172" fmla="*/ 225425 h 400050"/>
              <a:gd name="connsiteX173" fmla="*/ 360363 w 371475"/>
              <a:gd name="connsiteY173" fmla="*/ 227013 h 400050"/>
              <a:gd name="connsiteX174" fmla="*/ 361950 w 371475"/>
              <a:gd name="connsiteY174" fmla="*/ 215900 h 400050"/>
              <a:gd name="connsiteX175" fmla="*/ 365126 w 371475"/>
              <a:gd name="connsiteY175" fmla="*/ 215900 h 400050"/>
              <a:gd name="connsiteX176" fmla="*/ 361950 w 371475"/>
              <a:gd name="connsiteY176" fmla="*/ 219075 h 400050"/>
              <a:gd name="connsiteX177" fmla="*/ 360363 w 371475"/>
              <a:gd name="connsiteY177" fmla="*/ 219075 h 400050"/>
              <a:gd name="connsiteX178" fmla="*/ 334962 w 371475"/>
              <a:gd name="connsiteY178" fmla="*/ 196850 h 400050"/>
              <a:gd name="connsiteX179" fmla="*/ 339725 w 371475"/>
              <a:gd name="connsiteY179" fmla="*/ 198438 h 400050"/>
              <a:gd name="connsiteX180" fmla="*/ 338137 w 371475"/>
              <a:gd name="connsiteY180" fmla="*/ 198438 h 400050"/>
              <a:gd name="connsiteX181" fmla="*/ 330200 w 371475"/>
              <a:gd name="connsiteY181" fmla="*/ 193675 h 400050"/>
              <a:gd name="connsiteX182" fmla="*/ 334962 w 371475"/>
              <a:gd name="connsiteY182" fmla="*/ 196850 h 400050"/>
              <a:gd name="connsiteX183" fmla="*/ 333375 w 371475"/>
              <a:gd name="connsiteY183" fmla="*/ 196850 h 400050"/>
              <a:gd name="connsiteX184" fmla="*/ 322262 w 371475"/>
              <a:gd name="connsiteY184" fmla="*/ 192088 h 400050"/>
              <a:gd name="connsiteX185" fmla="*/ 323850 w 371475"/>
              <a:gd name="connsiteY185" fmla="*/ 192088 h 400050"/>
              <a:gd name="connsiteX186" fmla="*/ 328612 w 371475"/>
              <a:gd name="connsiteY186" fmla="*/ 193675 h 400050"/>
              <a:gd name="connsiteX187" fmla="*/ 325437 w 371475"/>
              <a:gd name="connsiteY187" fmla="*/ 193675 h 400050"/>
              <a:gd name="connsiteX188" fmla="*/ 323850 w 371475"/>
              <a:gd name="connsiteY188" fmla="*/ 193675 h 400050"/>
              <a:gd name="connsiteX189" fmla="*/ 3175 w 371475"/>
              <a:gd name="connsiteY189" fmla="*/ 192088 h 400050"/>
              <a:gd name="connsiteX190" fmla="*/ 4763 w 371475"/>
              <a:gd name="connsiteY190" fmla="*/ 192088 h 400050"/>
              <a:gd name="connsiteX191" fmla="*/ 7938 w 371475"/>
              <a:gd name="connsiteY191" fmla="*/ 193675 h 400050"/>
              <a:gd name="connsiteX192" fmla="*/ 9525 w 371475"/>
              <a:gd name="connsiteY192" fmla="*/ 192088 h 400050"/>
              <a:gd name="connsiteX193" fmla="*/ 9525 w 371475"/>
              <a:gd name="connsiteY193" fmla="*/ 193675 h 400050"/>
              <a:gd name="connsiteX194" fmla="*/ 11113 w 371475"/>
              <a:gd name="connsiteY194" fmla="*/ 193675 h 400050"/>
              <a:gd name="connsiteX195" fmla="*/ 14288 w 371475"/>
              <a:gd name="connsiteY195" fmla="*/ 193675 h 400050"/>
              <a:gd name="connsiteX196" fmla="*/ 15875 w 371475"/>
              <a:gd name="connsiteY196" fmla="*/ 193675 h 400050"/>
              <a:gd name="connsiteX197" fmla="*/ 20638 w 371475"/>
              <a:gd name="connsiteY197" fmla="*/ 193675 h 400050"/>
              <a:gd name="connsiteX198" fmla="*/ 25400 w 371475"/>
              <a:gd name="connsiteY198" fmla="*/ 193675 h 400050"/>
              <a:gd name="connsiteX199" fmla="*/ 26988 w 371475"/>
              <a:gd name="connsiteY199" fmla="*/ 193675 h 400050"/>
              <a:gd name="connsiteX200" fmla="*/ 26988 w 371475"/>
              <a:gd name="connsiteY200" fmla="*/ 196850 h 400050"/>
              <a:gd name="connsiteX201" fmla="*/ 25400 w 371475"/>
              <a:gd name="connsiteY201" fmla="*/ 196850 h 400050"/>
              <a:gd name="connsiteX202" fmla="*/ 23813 w 371475"/>
              <a:gd name="connsiteY202" fmla="*/ 198438 h 400050"/>
              <a:gd name="connsiteX203" fmla="*/ 20638 w 371475"/>
              <a:gd name="connsiteY203" fmla="*/ 198438 h 400050"/>
              <a:gd name="connsiteX204" fmla="*/ 20638 w 371475"/>
              <a:gd name="connsiteY204" fmla="*/ 200025 h 400050"/>
              <a:gd name="connsiteX205" fmla="*/ 20638 w 371475"/>
              <a:gd name="connsiteY205" fmla="*/ 203200 h 400050"/>
              <a:gd name="connsiteX206" fmla="*/ 19050 w 371475"/>
              <a:gd name="connsiteY206" fmla="*/ 203200 h 400050"/>
              <a:gd name="connsiteX207" fmla="*/ 15875 w 371475"/>
              <a:gd name="connsiteY207" fmla="*/ 203200 h 400050"/>
              <a:gd name="connsiteX208" fmla="*/ 14288 w 371475"/>
              <a:gd name="connsiteY208" fmla="*/ 204788 h 400050"/>
              <a:gd name="connsiteX209" fmla="*/ 11113 w 371475"/>
              <a:gd name="connsiteY209" fmla="*/ 204788 h 400050"/>
              <a:gd name="connsiteX210" fmla="*/ 7938 w 371475"/>
              <a:gd name="connsiteY210" fmla="*/ 204788 h 400050"/>
              <a:gd name="connsiteX211" fmla="*/ 4763 w 371475"/>
              <a:gd name="connsiteY211" fmla="*/ 207963 h 400050"/>
              <a:gd name="connsiteX212" fmla="*/ 3175 w 371475"/>
              <a:gd name="connsiteY212" fmla="*/ 207963 h 400050"/>
              <a:gd name="connsiteX213" fmla="*/ 0 w 371475"/>
              <a:gd name="connsiteY213" fmla="*/ 207963 h 400050"/>
              <a:gd name="connsiteX214" fmla="*/ 0 w 371475"/>
              <a:gd name="connsiteY214" fmla="*/ 204788 h 400050"/>
              <a:gd name="connsiteX215" fmla="*/ 0 w 371475"/>
              <a:gd name="connsiteY215" fmla="*/ 203200 h 400050"/>
              <a:gd name="connsiteX216" fmla="*/ 0 w 371475"/>
              <a:gd name="connsiteY216" fmla="*/ 198438 h 400050"/>
              <a:gd name="connsiteX217" fmla="*/ 0 w 371475"/>
              <a:gd name="connsiteY217" fmla="*/ 196850 h 400050"/>
              <a:gd name="connsiteX218" fmla="*/ 0 w 371475"/>
              <a:gd name="connsiteY218" fmla="*/ 193675 h 400050"/>
              <a:gd name="connsiteX219" fmla="*/ 3175 w 371475"/>
              <a:gd name="connsiteY219" fmla="*/ 193675 h 400050"/>
              <a:gd name="connsiteX220" fmla="*/ 9525 w 371475"/>
              <a:gd name="connsiteY220" fmla="*/ 180976 h 400050"/>
              <a:gd name="connsiteX221" fmla="*/ 11112 w 371475"/>
              <a:gd name="connsiteY221" fmla="*/ 180976 h 400050"/>
              <a:gd name="connsiteX222" fmla="*/ 14288 w 371475"/>
              <a:gd name="connsiteY222" fmla="*/ 180976 h 400050"/>
              <a:gd name="connsiteX223" fmla="*/ 15875 w 371475"/>
              <a:gd name="connsiteY223" fmla="*/ 182563 h 400050"/>
              <a:gd name="connsiteX224" fmla="*/ 19050 w 371475"/>
              <a:gd name="connsiteY224" fmla="*/ 184151 h 400050"/>
              <a:gd name="connsiteX225" fmla="*/ 15875 w 371475"/>
              <a:gd name="connsiteY225" fmla="*/ 184151 h 400050"/>
              <a:gd name="connsiteX226" fmla="*/ 14288 w 371475"/>
              <a:gd name="connsiteY226" fmla="*/ 184151 h 400050"/>
              <a:gd name="connsiteX227" fmla="*/ 11112 w 371475"/>
              <a:gd name="connsiteY227" fmla="*/ 182563 h 400050"/>
              <a:gd name="connsiteX228" fmla="*/ 4762 w 371475"/>
              <a:gd name="connsiteY228" fmla="*/ 177800 h 400050"/>
              <a:gd name="connsiteX229" fmla="*/ 7938 w 371475"/>
              <a:gd name="connsiteY229" fmla="*/ 177800 h 400050"/>
              <a:gd name="connsiteX230" fmla="*/ 9525 w 371475"/>
              <a:gd name="connsiteY230" fmla="*/ 180976 h 400050"/>
              <a:gd name="connsiteX231" fmla="*/ 7938 w 371475"/>
              <a:gd name="connsiteY231" fmla="*/ 180976 h 400050"/>
              <a:gd name="connsiteX232" fmla="*/ 4762 w 371475"/>
              <a:gd name="connsiteY232" fmla="*/ 180976 h 400050"/>
              <a:gd name="connsiteX233" fmla="*/ 0 w 371475"/>
              <a:gd name="connsiteY233" fmla="*/ 176213 h 400050"/>
              <a:gd name="connsiteX234" fmla="*/ 3175 w 371475"/>
              <a:gd name="connsiteY234" fmla="*/ 177800 h 400050"/>
              <a:gd name="connsiteX235" fmla="*/ 0 w 371475"/>
              <a:gd name="connsiteY235" fmla="*/ 177800 h 400050"/>
              <a:gd name="connsiteX236" fmla="*/ 319088 w 371475"/>
              <a:gd name="connsiteY236" fmla="*/ 173037 h 400050"/>
              <a:gd name="connsiteX237" fmla="*/ 322263 w 371475"/>
              <a:gd name="connsiteY237" fmla="*/ 173037 h 400050"/>
              <a:gd name="connsiteX238" fmla="*/ 322263 w 371475"/>
              <a:gd name="connsiteY238" fmla="*/ 176212 h 400050"/>
              <a:gd name="connsiteX239" fmla="*/ 319088 w 371475"/>
              <a:gd name="connsiteY239" fmla="*/ 176212 h 400050"/>
              <a:gd name="connsiteX240" fmla="*/ 317500 w 371475"/>
              <a:gd name="connsiteY240" fmla="*/ 173037 h 400050"/>
              <a:gd name="connsiteX241" fmla="*/ 319088 w 371475"/>
              <a:gd name="connsiteY241" fmla="*/ 173037 h 400050"/>
              <a:gd name="connsiteX242" fmla="*/ 317500 w 371475"/>
              <a:gd name="connsiteY242" fmla="*/ 176212 h 400050"/>
              <a:gd name="connsiteX243" fmla="*/ 73025 w 371475"/>
              <a:gd name="connsiteY243" fmla="*/ 139700 h 400050"/>
              <a:gd name="connsiteX244" fmla="*/ 74613 w 371475"/>
              <a:gd name="connsiteY244" fmla="*/ 139700 h 400050"/>
              <a:gd name="connsiteX245" fmla="*/ 74613 w 371475"/>
              <a:gd name="connsiteY245" fmla="*/ 141287 h 400050"/>
              <a:gd name="connsiteX246" fmla="*/ 69850 w 371475"/>
              <a:gd name="connsiteY246" fmla="*/ 136525 h 400050"/>
              <a:gd name="connsiteX247" fmla="*/ 73025 w 371475"/>
              <a:gd name="connsiteY247" fmla="*/ 139700 h 400050"/>
              <a:gd name="connsiteX248" fmla="*/ 69850 w 371475"/>
              <a:gd name="connsiteY248" fmla="*/ 139700 h 400050"/>
              <a:gd name="connsiteX249" fmla="*/ 66675 w 371475"/>
              <a:gd name="connsiteY249" fmla="*/ 114300 h 400050"/>
              <a:gd name="connsiteX250" fmla="*/ 68263 w 371475"/>
              <a:gd name="connsiteY250" fmla="*/ 119062 h 400050"/>
              <a:gd name="connsiteX251" fmla="*/ 66675 w 371475"/>
              <a:gd name="connsiteY251" fmla="*/ 117475 h 400050"/>
              <a:gd name="connsiteX252" fmla="*/ 58738 w 371475"/>
              <a:gd name="connsiteY252" fmla="*/ 107950 h 400050"/>
              <a:gd name="connsiteX253" fmla="*/ 61913 w 371475"/>
              <a:gd name="connsiteY253" fmla="*/ 109537 h 400050"/>
              <a:gd name="connsiteX254" fmla="*/ 63500 w 371475"/>
              <a:gd name="connsiteY254" fmla="*/ 109537 h 400050"/>
              <a:gd name="connsiteX255" fmla="*/ 63500 w 371475"/>
              <a:gd name="connsiteY255" fmla="*/ 112712 h 400050"/>
              <a:gd name="connsiteX256" fmla="*/ 66675 w 371475"/>
              <a:gd name="connsiteY256" fmla="*/ 114300 h 400050"/>
              <a:gd name="connsiteX257" fmla="*/ 63500 w 371475"/>
              <a:gd name="connsiteY257" fmla="*/ 114300 h 400050"/>
              <a:gd name="connsiteX258" fmla="*/ 61913 w 371475"/>
              <a:gd name="connsiteY258" fmla="*/ 112712 h 400050"/>
              <a:gd name="connsiteX259" fmla="*/ 57150 w 371475"/>
              <a:gd name="connsiteY259" fmla="*/ 106362 h 400050"/>
              <a:gd name="connsiteX260" fmla="*/ 58738 w 371475"/>
              <a:gd name="connsiteY260" fmla="*/ 107950 h 400050"/>
              <a:gd name="connsiteX261" fmla="*/ 57150 w 371475"/>
              <a:gd name="connsiteY261" fmla="*/ 107950 h 400050"/>
              <a:gd name="connsiteX262" fmla="*/ 258762 w 371475"/>
              <a:gd name="connsiteY262" fmla="*/ 85725 h 400050"/>
              <a:gd name="connsiteX263" fmla="*/ 258762 w 371475"/>
              <a:gd name="connsiteY263" fmla="*/ 87313 h 400050"/>
              <a:gd name="connsiteX264" fmla="*/ 255587 w 371475"/>
              <a:gd name="connsiteY264" fmla="*/ 90488 h 400050"/>
              <a:gd name="connsiteX265" fmla="*/ 260350 w 371475"/>
              <a:gd name="connsiteY265" fmla="*/ 80963 h 400050"/>
              <a:gd name="connsiteX266" fmla="*/ 263525 w 371475"/>
              <a:gd name="connsiteY266" fmla="*/ 80963 h 400050"/>
              <a:gd name="connsiteX267" fmla="*/ 260350 w 371475"/>
              <a:gd name="connsiteY267" fmla="*/ 82550 h 400050"/>
              <a:gd name="connsiteX268" fmla="*/ 258762 w 371475"/>
              <a:gd name="connsiteY268" fmla="*/ 85725 h 400050"/>
              <a:gd name="connsiteX269" fmla="*/ 258762 w 371475"/>
              <a:gd name="connsiteY269" fmla="*/ 82550 h 400050"/>
              <a:gd name="connsiteX270" fmla="*/ 117475 w 371475"/>
              <a:gd name="connsiteY270" fmla="*/ 74613 h 400050"/>
              <a:gd name="connsiteX271" fmla="*/ 120650 w 371475"/>
              <a:gd name="connsiteY271" fmla="*/ 74613 h 400050"/>
              <a:gd name="connsiteX272" fmla="*/ 120650 w 371475"/>
              <a:gd name="connsiteY272" fmla="*/ 76201 h 400050"/>
              <a:gd name="connsiteX273" fmla="*/ 117475 w 371475"/>
              <a:gd name="connsiteY273" fmla="*/ 76201 h 400050"/>
              <a:gd name="connsiteX274" fmla="*/ 217488 w 371475"/>
              <a:gd name="connsiteY274" fmla="*/ 69850 h 400050"/>
              <a:gd name="connsiteX275" fmla="*/ 219075 w 371475"/>
              <a:gd name="connsiteY275" fmla="*/ 69850 h 400050"/>
              <a:gd name="connsiteX276" fmla="*/ 219075 w 371475"/>
              <a:gd name="connsiteY276" fmla="*/ 74612 h 400050"/>
              <a:gd name="connsiteX277" fmla="*/ 219075 w 371475"/>
              <a:gd name="connsiteY277" fmla="*/ 82550 h 400050"/>
              <a:gd name="connsiteX278" fmla="*/ 217488 w 371475"/>
              <a:gd name="connsiteY278" fmla="*/ 82550 h 400050"/>
              <a:gd name="connsiteX279" fmla="*/ 217488 w 371475"/>
              <a:gd name="connsiteY279" fmla="*/ 80962 h 400050"/>
              <a:gd name="connsiteX280" fmla="*/ 215900 w 371475"/>
              <a:gd name="connsiteY280" fmla="*/ 80962 h 400050"/>
              <a:gd name="connsiteX281" fmla="*/ 215900 w 371475"/>
              <a:gd name="connsiteY281" fmla="*/ 77787 h 400050"/>
              <a:gd name="connsiteX282" fmla="*/ 215900 w 371475"/>
              <a:gd name="connsiteY282" fmla="*/ 76200 h 400050"/>
              <a:gd name="connsiteX283" fmla="*/ 215900 w 371475"/>
              <a:gd name="connsiteY283" fmla="*/ 74612 h 400050"/>
              <a:gd name="connsiteX284" fmla="*/ 215900 w 371475"/>
              <a:gd name="connsiteY284" fmla="*/ 71437 h 400050"/>
              <a:gd name="connsiteX285" fmla="*/ 217488 w 371475"/>
              <a:gd name="connsiteY285" fmla="*/ 71437 h 400050"/>
              <a:gd name="connsiteX286" fmla="*/ 179387 w 371475"/>
              <a:gd name="connsiteY286" fmla="*/ 66675 h 400050"/>
              <a:gd name="connsiteX287" fmla="*/ 180975 w 371475"/>
              <a:gd name="connsiteY287" fmla="*/ 74613 h 400050"/>
              <a:gd name="connsiteX288" fmla="*/ 179387 w 371475"/>
              <a:gd name="connsiteY288" fmla="*/ 74613 h 400050"/>
              <a:gd name="connsiteX289" fmla="*/ 141288 w 371475"/>
              <a:gd name="connsiteY289" fmla="*/ 49212 h 400050"/>
              <a:gd name="connsiteX290" fmla="*/ 142875 w 371475"/>
              <a:gd name="connsiteY290" fmla="*/ 50800 h 400050"/>
              <a:gd name="connsiteX291" fmla="*/ 142875 w 371475"/>
              <a:gd name="connsiteY291" fmla="*/ 53975 h 400050"/>
              <a:gd name="connsiteX292" fmla="*/ 147638 w 371475"/>
              <a:gd name="connsiteY292" fmla="*/ 55562 h 400050"/>
              <a:gd name="connsiteX293" fmla="*/ 147638 w 371475"/>
              <a:gd name="connsiteY293" fmla="*/ 60325 h 400050"/>
              <a:gd name="connsiteX294" fmla="*/ 149225 w 371475"/>
              <a:gd name="connsiteY294" fmla="*/ 61912 h 400050"/>
              <a:gd name="connsiteX295" fmla="*/ 149225 w 371475"/>
              <a:gd name="connsiteY295" fmla="*/ 65087 h 400050"/>
              <a:gd name="connsiteX296" fmla="*/ 149225 w 371475"/>
              <a:gd name="connsiteY296" fmla="*/ 66675 h 400050"/>
              <a:gd name="connsiteX297" fmla="*/ 152400 w 371475"/>
              <a:gd name="connsiteY297" fmla="*/ 66675 h 400050"/>
              <a:gd name="connsiteX298" fmla="*/ 153988 w 371475"/>
              <a:gd name="connsiteY298" fmla="*/ 69850 h 400050"/>
              <a:gd name="connsiteX299" fmla="*/ 153988 w 371475"/>
              <a:gd name="connsiteY299" fmla="*/ 71437 h 400050"/>
              <a:gd name="connsiteX300" fmla="*/ 153988 w 371475"/>
              <a:gd name="connsiteY300" fmla="*/ 76200 h 400050"/>
              <a:gd name="connsiteX301" fmla="*/ 157163 w 371475"/>
              <a:gd name="connsiteY301" fmla="*/ 77787 h 400050"/>
              <a:gd name="connsiteX302" fmla="*/ 158750 w 371475"/>
              <a:gd name="connsiteY302" fmla="*/ 76200 h 400050"/>
              <a:gd name="connsiteX303" fmla="*/ 160338 w 371475"/>
              <a:gd name="connsiteY303" fmla="*/ 74612 h 400050"/>
              <a:gd name="connsiteX304" fmla="*/ 160338 w 371475"/>
              <a:gd name="connsiteY304" fmla="*/ 76200 h 400050"/>
              <a:gd name="connsiteX305" fmla="*/ 158750 w 371475"/>
              <a:gd name="connsiteY305" fmla="*/ 77787 h 400050"/>
              <a:gd name="connsiteX306" fmla="*/ 157163 w 371475"/>
              <a:gd name="connsiteY306" fmla="*/ 80962 h 400050"/>
              <a:gd name="connsiteX307" fmla="*/ 157163 w 371475"/>
              <a:gd name="connsiteY307" fmla="*/ 82550 h 400050"/>
              <a:gd name="connsiteX308" fmla="*/ 158750 w 371475"/>
              <a:gd name="connsiteY308" fmla="*/ 85725 h 400050"/>
              <a:gd name="connsiteX309" fmla="*/ 158750 w 371475"/>
              <a:gd name="connsiteY309" fmla="*/ 87312 h 400050"/>
              <a:gd name="connsiteX310" fmla="*/ 158750 w 371475"/>
              <a:gd name="connsiteY310" fmla="*/ 90487 h 400050"/>
              <a:gd name="connsiteX311" fmla="*/ 160338 w 371475"/>
              <a:gd name="connsiteY311" fmla="*/ 90487 h 400050"/>
              <a:gd name="connsiteX312" fmla="*/ 163513 w 371475"/>
              <a:gd name="connsiteY312" fmla="*/ 87312 h 400050"/>
              <a:gd name="connsiteX313" fmla="*/ 168275 w 371475"/>
              <a:gd name="connsiteY313" fmla="*/ 85725 h 400050"/>
              <a:gd name="connsiteX314" fmla="*/ 169863 w 371475"/>
              <a:gd name="connsiteY314" fmla="*/ 85725 h 400050"/>
              <a:gd name="connsiteX315" fmla="*/ 173038 w 371475"/>
              <a:gd name="connsiteY315" fmla="*/ 85725 h 400050"/>
              <a:gd name="connsiteX316" fmla="*/ 174625 w 371475"/>
              <a:gd name="connsiteY316" fmla="*/ 85725 h 400050"/>
              <a:gd name="connsiteX317" fmla="*/ 176213 w 371475"/>
              <a:gd name="connsiteY317" fmla="*/ 87312 h 400050"/>
              <a:gd name="connsiteX318" fmla="*/ 179388 w 371475"/>
              <a:gd name="connsiteY318" fmla="*/ 90487 h 400050"/>
              <a:gd name="connsiteX319" fmla="*/ 180975 w 371475"/>
              <a:gd name="connsiteY319" fmla="*/ 90487 h 400050"/>
              <a:gd name="connsiteX320" fmla="*/ 184150 w 371475"/>
              <a:gd name="connsiteY320" fmla="*/ 87312 h 400050"/>
              <a:gd name="connsiteX321" fmla="*/ 184150 w 371475"/>
              <a:gd name="connsiteY321" fmla="*/ 85725 h 400050"/>
              <a:gd name="connsiteX322" fmla="*/ 184150 w 371475"/>
              <a:gd name="connsiteY322" fmla="*/ 82550 h 400050"/>
              <a:gd name="connsiteX323" fmla="*/ 184150 w 371475"/>
              <a:gd name="connsiteY323" fmla="*/ 80962 h 400050"/>
              <a:gd name="connsiteX324" fmla="*/ 185738 w 371475"/>
              <a:gd name="connsiteY324" fmla="*/ 77787 h 400050"/>
              <a:gd name="connsiteX325" fmla="*/ 185738 w 371475"/>
              <a:gd name="connsiteY325" fmla="*/ 76200 h 400050"/>
              <a:gd name="connsiteX326" fmla="*/ 190500 w 371475"/>
              <a:gd name="connsiteY326" fmla="*/ 76200 h 400050"/>
              <a:gd name="connsiteX327" fmla="*/ 192088 w 371475"/>
              <a:gd name="connsiteY327" fmla="*/ 77787 h 400050"/>
              <a:gd name="connsiteX328" fmla="*/ 196850 w 371475"/>
              <a:gd name="connsiteY328" fmla="*/ 77787 h 400050"/>
              <a:gd name="connsiteX329" fmla="*/ 201613 w 371475"/>
              <a:gd name="connsiteY329" fmla="*/ 80962 h 400050"/>
              <a:gd name="connsiteX330" fmla="*/ 203200 w 371475"/>
              <a:gd name="connsiteY330" fmla="*/ 80962 h 400050"/>
              <a:gd name="connsiteX331" fmla="*/ 206375 w 371475"/>
              <a:gd name="connsiteY331" fmla="*/ 80962 h 400050"/>
              <a:gd name="connsiteX332" fmla="*/ 207963 w 371475"/>
              <a:gd name="connsiteY332" fmla="*/ 80962 h 400050"/>
              <a:gd name="connsiteX333" fmla="*/ 211138 w 371475"/>
              <a:gd name="connsiteY333" fmla="*/ 80962 h 400050"/>
              <a:gd name="connsiteX334" fmla="*/ 211138 w 371475"/>
              <a:gd name="connsiteY334" fmla="*/ 77787 h 400050"/>
              <a:gd name="connsiteX335" fmla="*/ 212725 w 371475"/>
              <a:gd name="connsiteY335" fmla="*/ 77787 h 400050"/>
              <a:gd name="connsiteX336" fmla="*/ 212725 w 371475"/>
              <a:gd name="connsiteY336" fmla="*/ 82550 h 400050"/>
              <a:gd name="connsiteX337" fmla="*/ 215900 w 371475"/>
              <a:gd name="connsiteY337" fmla="*/ 82550 h 400050"/>
              <a:gd name="connsiteX338" fmla="*/ 217488 w 371475"/>
              <a:gd name="connsiteY338" fmla="*/ 85725 h 400050"/>
              <a:gd name="connsiteX339" fmla="*/ 219075 w 371475"/>
              <a:gd name="connsiteY339" fmla="*/ 85725 h 400050"/>
              <a:gd name="connsiteX340" fmla="*/ 222250 w 371475"/>
              <a:gd name="connsiteY340" fmla="*/ 87312 h 400050"/>
              <a:gd name="connsiteX341" fmla="*/ 223838 w 371475"/>
              <a:gd name="connsiteY341" fmla="*/ 90487 h 400050"/>
              <a:gd name="connsiteX342" fmla="*/ 227013 w 371475"/>
              <a:gd name="connsiteY342" fmla="*/ 92075 h 400050"/>
              <a:gd name="connsiteX343" fmla="*/ 228600 w 371475"/>
              <a:gd name="connsiteY343" fmla="*/ 92075 h 400050"/>
              <a:gd name="connsiteX344" fmla="*/ 231775 w 371475"/>
              <a:gd name="connsiteY344" fmla="*/ 93662 h 400050"/>
              <a:gd name="connsiteX345" fmla="*/ 234950 w 371475"/>
              <a:gd name="connsiteY345" fmla="*/ 96837 h 400050"/>
              <a:gd name="connsiteX346" fmla="*/ 238125 w 371475"/>
              <a:gd name="connsiteY346" fmla="*/ 96837 h 400050"/>
              <a:gd name="connsiteX347" fmla="*/ 238125 w 371475"/>
              <a:gd name="connsiteY347" fmla="*/ 98425 h 400050"/>
              <a:gd name="connsiteX348" fmla="*/ 242888 w 371475"/>
              <a:gd name="connsiteY348" fmla="*/ 101600 h 400050"/>
              <a:gd name="connsiteX349" fmla="*/ 244475 w 371475"/>
              <a:gd name="connsiteY349" fmla="*/ 101600 h 400050"/>
              <a:gd name="connsiteX350" fmla="*/ 247650 w 371475"/>
              <a:gd name="connsiteY350" fmla="*/ 101600 h 400050"/>
              <a:gd name="connsiteX351" fmla="*/ 249238 w 371475"/>
              <a:gd name="connsiteY351" fmla="*/ 101600 h 400050"/>
              <a:gd name="connsiteX352" fmla="*/ 249238 w 371475"/>
              <a:gd name="connsiteY352" fmla="*/ 103187 h 400050"/>
              <a:gd name="connsiteX353" fmla="*/ 250825 w 371475"/>
              <a:gd name="connsiteY353" fmla="*/ 103187 h 400050"/>
              <a:gd name="connsiteX354" fmla="*/ 250825 w 371475"/>
              <a:gd name="connsiteY354" fmla="*/ 106362 h 400050"/>
              <a:gd name="connsiteX355" fmla="*/ 254000 w 371475"/>
              <a:gd name="connsiteY355" fmla="*/ 106362 h 400050"/>
              <a:gd name="connsiteX356" fmla="*/ 254000 w 371475"/>
              <a:gd name="connsiteY356" fmla="*/ 107950 h 400050"/>
              <a:gd name="connsiteX357" fmla="*/ 255588 w 371475"/>
              <a:gd name="connsiteY357" fmla="*/ 107950 h 400050"/>
              <a:gd name="connsiteX358" fmla="*/ 260350 w 371475"/>
              <a:gd name="connsiteY358" fmla="*/ 107950 h 400050"/>
              <a:gd name="connsiteX359" fmla="*/ 263525 w 371475"/>
              <a:gd name="connsiteY359" fmla="*/ 107950 h 400050"/>
              <a:gd name="connsiteX360" fmla="*/ 265113 w 371475"/>
              <a:gd name="connsiteY360" fmla="*/ 107950 h 400050"/>
              <a:gd name="connsiteX361" fmla="*/ 266700 w 371475"/>
              <a:gd name="connsiteY361" fmla="*/ 109537 h 400050"/>
              <a:gd name="connsiteX362" fmla="*/ 271463 w 371475"/>
              <a:gd name="connsiteY362" fmla="*/ 114300 h 400050"/>
              <a:gd name="connsiteX363" fmla="*/ 274638 w 371475"/>
              <a:gd name="connsiteY363" fmla="*/ 117475 h 400050"/>
              <a:gd name="connsiteX364" fmla="*/ 274638 w 371475"/>
              <a:gd name="connsiteY364" fmla="*/ 119062 h 400050"/>
              <a:gd name="connsiteX365" fmla="*/ 276225 w 371475"/>
              <a:gd name="connsiteY365" fmla="*/ 122237 h 400050"/>
              <a:gd name="connsiteX366" fmla="*/ 279400 w 371475"/>
              <a:gd name="connsiteY366" fmla="*/ 123825 h 400050"/>
              <a:gd name="connsiteX367" fmla="*/ 280988 w 371475"/>
              <a:gd name="connsiteY367" fmla="*/ 125412 h 400050"/>
              <a:gd name="connsiteX368" fmla="*/ 282575 w 371475"/>
              <a:gd name="connsiteY368" fmla="*/ 125412 h 400050"/>
              <a:gd name="connsiteX369" fmla="*/ 285750 w 371475"/>
              <a:gd name="connsiteY369" fmla="*/ 125412 h 400050"/>
              <a:gd name="connsiteX370" fmla="*/ 285750 w 371475"/>
              <a:gd name="connsiteY370" fmla="*/ 128587 h 400050"/>
              <a:gd name="connsiteX371" fmla="*/ 287338 w 371475"/>
              <a:gd name="connsiteY371" fmla="*/ 128587 h 400050"/>
              <a:gd name="connsiteX372" fmla="*/ 290513 w 371475"/>
              <a:gd name="connsiteY372" fmla="*/ 128587 h 400050"/>
              <a:gd name="connsiteX373" fmla="*/ 290513 w 371475"/>
              <a:gd name="connsiteY373" fmla="*/ 130175 h 400050"/>
              <a:gd name="connsiteX374" fmla="*/ 292100 w 371475"/>
              <a:gd name="connsiteY374" fmla="*/ 130175 h 400050"/>
              <a:gd name="connsiteX375" fmla="*/ 292100 w 371475"/>
              <a:gd name="connsiteY375" fmla="*/ 133350 h 400050"/>
              <a:gd name="connsiteX376" fmla="*/ 293688 w 371475"/>
              <a:gd name="connsiteY376" fmla="*/ 134937 h 400050"/>
              <a:gd name="connsiteX377" fmla="*/ 296863 w 371475"/>
              <a:gd name="connsiteY377" fmla="*/ 136525 h 400050"/>
              <a:gd name="connsiteX378" fmla="*/ 296863 w 371475"/>
              <a:gd name="connsiteY378" fmla="*/ 139700 h 400050"/>
              <a:gd name="connsiteX379" fmla="*/ 298450 w 371475"/>
              <a:gd name="connsiteY379" fmla="*/ 139700 h 400050"/>
              <a:gd name="connsiteX380" fmla="*/ 296863 w 371475"/>
              <a:gd name="connsiteY380" fmla="*/ 141287 h 400050"/>
              <a:gd name="connsiteX381" fmla="*/ 298450 w 371475"/>
              <a:gd name="connsiteY381" fmla="*/ 144462 h 400050"/>
              <a:gd name="connsiteX382" fmla="*/ 298450 w 371475"/>
              <a:gd name="connsiteY382" fmla="*/ 146050 h 400050"/>
              <a:gd name="connsiteX383" fmla="*/ 301625 w 371475"/>
              <a:gd name="connsiteY383" fmla="*/ 149225 h 400050"/>
              <a:gd name="connsiteX384" fmla="*/ 301625 w 371475"/>
              <a:gd name="connsiteY384" fmla="*/ 150812 h 400050"/>
              <a:gd name="connsiteX385" fmla="*/ 303213 w 371475"/>
              <a:gd name="connsiteY385" fmla="*/ 155575 h 400050"/>
              <a:gd name="connsiteX386" fmla="*/ 303213 w 371475"/>
              <a:gd name="connsiteY386" fmla="*/ 160337 h 400050"/>
              <a:gd name="connsiteX387" fmla="*/ 306388 w 371475"/>
              <a:gd name="connsiteY387" fmla="*/ 161925 h 400050"/>
              <a:gd name="connsiteX388" fmla="*/ 306388 w 371475"/>
              <a:gd name="connsiteY388" fmla="*/ 165100 h 400050"/>
              <a:gd name="connsiteX389" fmla="*/ 306388 w 371475"/>
              <a:gd name="connsiteY389" fmla="*/ 166687 h 400050"/>
              <a:gd name="connsiteX390" fmla="*/ 306388 w 371475"/>
              <a:gd name="connsiteY390" fmla="*/ 168275 h 400050"/>
              <a:gd name="connsiteX391" fmla="*/ 306388 w 371475"/>
              <a:gd name="connsiteY391" fmla="*/ 171450 h 400050"/>
              <a:gd name="connsiteX392" fmla="*/ 303213 w 371475"/>
              <a:gd name="connsiteY392" fmla="*/ 171450 h 400050"/>
              <a:gd name="connsiteX393" fmla="*/ 303213 w 371475"/>
              <a:gd name="connsiteY393" fmla="*/ 173037 h 400050"/>
              <a:gd name="connsiteX394" fmla="*/ 303213 w 371475"/>
              <a:gd name="connsiteY394" fmla="*/ 176212 h 400050"/>
              <a:gd name="connsiteX395" fmla="*/ 306388 w 371475"/>
              <a:gd name="connsiteY395" fmla="*/ 177800 h 400050"/>
              <a:gd name="connsiteX396" fmla="*/ 307975 w 371475"/>
              <a:gd name="connsiteY396" fmla="*/ 177800 h 400050"/>
              <a:gd name="connsiteX397" fmla="*/ 309563 w 371475"/>
              <a:gd name="connsiteY397" fmla="*/ 176212 h 400050"/>
              <a:gd name="connsiteX398" fmla="*/ 312738 w 371475"/>
              <a:gd name="connsiteY398" fmla="*/ 176212 h 400050"/>
              <a:gd name="connsiteX399" fmla="*/ 314325 w 371475"/>
              <a:gd name="connsiteY399" fmla="*/ 176212 h 400050"/>
              <a:gd name="connsiteX400" fmla="*/ 312738 w 371475"/>
              <a:gd name="connsiteY400" fmla="*/ 177800 h 400050"/>
              <a:gd name="connsiteX401" fmla="*/ 309563 w 371475"/>
              <a:gd name="connsiteY401" fmla="*/ 177800 h 400050"/>
              <a:gd name="connsiteX402" fmla="*/ 307975 w 371475"/>
              <a:gd name="connsiteY402" fmla="*/ 180975 h 400050"/>
              <a:gd name="connsiteX403" fmla="*/ 307975 w 371475"/>
              <a:gd name="connsiteY403" fmla="*/ 182563 h 400050"/>
              <a:gd name="connsiteX404" fmla="*/ 309563 w 371475"/>
              <a:gd name="connsiteY404" fmla="*/ 182563 h 400050"/>
              <a:gd name="connsiteX405" fmla="*/ 309563 w 371475"/>
              <a:gd name="connsiteY405" fmla="*/ 184150 h 400050"/>
              <a:gd name="connsiteX406" fmla="*/ 312738 w 371475"/>
              <a:gd name="connsiteY406" fmla="*/ 184150 h 400050"/>
              <a:gd name="connsiteX407" fmla="*/ 314325 w 371475"/>
              <a:gd name="connsiteY407" fmla="*/ 188913 h 400050"/>
              <a:gd name="connsiteX408" fmla="*/ 314325 w 371475"/>
              <a:gd name="connsiteY408" fmla="*/ 192088 h 400050"/>
              <a:gd name="connsiteX409" fmla="*/ 317500 w 371475"/>
              <a:gd name="connsiteY409" fmla="*/ 193675 h 400050"/>
              <a:gd name="connsiteX410" fmla="*/ 322263 w 371475"/>
              <a:gd name="connsiteY410" fmla="*/ 193675 h 400050"/>
              <a:gd name="connsiteX411" fmla="*/ 323850 w 371475"/>
              <a:gd name="connsiteY411" fmla="*/ 196850 h 400050"/>
              <a:gd name="connsiteX412" fmla="*/ 325438 w 371475"/>
              <a:gd name="connsiteY412" fmla="*/ 196850 h 400050"/>
              <a:gd name="connsiteX413" fmla="*/ 325438 w 371475"/>
              <a:gd name="connsiteY413" fmla="*/ 198438 h 400050"/>
              <a:gd name="connsiteX414" fmla="*/ 328613 w 371475"/>
              <a:gd name="connsiteY414" fmla="*/ 198438 h 400050"/>
              <a:gd name="connsiteX415" fmla="*/ 330200 w 371475"/>
              <a:gd name="connsiteY415" fmla="*/ 198438 h 400050"/>
              <a:gd name="connsiteX416" fmla="*/ 333375 w 371475"/>
              <a:gd name="connsiteY416" fmla="*/ 200025 h 400050"/>
              <a:gd name="connsiteX417" fmla="*/ 338138 w 371475"/>
              <a:gd name="connsiteY417" fmla="*/ 203200 h 400050"/>
              <a:gd name="connsiteX418" fmla="*/ 339725 w 371475"/>
              <a:gd name="connsiteY418" fmla="*/ 204788 h 400050"/>
              <a:gd name="connsiteX419" fmla="*/ 341313 w 371475"/>
              <a:gd name="connsiteY419" fmla="*/ 207963 h 400050"/>
              <a:gd name="connsiteX420" fmla="*/ 344488 w 371475"/>
              <a:gd name="connsiteY420" fmla="*/ 207963 h 400050"/>
              <a:gd name="connsiteX421" fmla="*/ 346075 w 371475"/>
              <a:gd name="connsiteY421" fmla="*/ 209550 h 400050"/>
              <a:gd name="connsiteX422" fmla="*/ 349250 w 371475"/>
              <a:gd name="connsiteY422" fmla="*/ 211138 h 400050"/>
              <a:gd name="connsiteX423" fmla="*/ 350838 w 371475"/>
              <a:gd name="connsiteY423" fmla="*/ 214313 h 400050"/>
              <a:gd name="connsiteX424" fmla="*/ 354013 w 371475"/>
              <a:gd name="connsiteY424" fmla="*/ 214313 h 400050"/>
              <a:gd name="connsiteX425" fmla="*/ 355600 w 371475"/>
              <a:gd name="connsiteY425" fmla="*/ 214313 h 400050"/>
              <a:gd name="connsiteX426" fmla="*/ 355600 w 371475"/>
              <a:gd name="connsiteY426" fmla="*/ 215900 h 400050"/>
              <a:gd name="connsiteX427" fmla="*/ 355600 w 371475"/>
              <a:gd name="connsiteY427" fmla="*/ 219075 h 400050"/>
              <a:gd name="connsiteX428" fmla="*/ 357188 w 371475"/>
              <a:gd name="connsiteY428" fmla="*/ 219075 h 400050"/>
              <a:gd name="connsiteX429" fmla="*/ 357188 w 371475"/>
              <a:gd name="connsiteY429" fmla="*/ 220663 h 400050"/>
              <a:gd name="connsiteX430" fmla="*/ 359569 w 371475"/>
              <a:gd name="connsiteY430" fmla="*/ 225425 h 400050"/>
              <a:gd name="connsiteX431" fmla="*/ 357188 w 371475"/>
              <a:gd name="connsiteY431" fmla="*/ 225425 h 400050"/>
              <a:gd name="connsiteX432" fmla="*/ 355600 w 371475"/>
              <a:gd name="connsiteY432" fmla="*/ 225425 h 400050"/>
              <a:gd name="connsiteX433" fmla="*/ 355600 w 371475"/>
              <a:gd name="connsiteY433" fmla="*/ 223838 h 400050"/>
              <a:gd name="connsiteX434" fmla="*/ 350838 w 371475"/>
              <a:gd name="connsiteY434" fmla="*/ 223838 h 400050"/>
              <a:gd name="connsiteX435" fmla="*/ 350838 w 371475"/>
              <a:gd name="connsiteY435" fmla="*/ 225425 h 400050"/>
              <a:gd name="connsiteX436" fmla="*/ 349250 w 371475"/>
              <a:gd name="connsiteY436" fmla="*/ 225425 h 400050"/>
              <a:gd name="connsiteX437" fmla="*/ 346075 w 371475"/>
              <a:gd name="connsiteY437" fmla="*/ 225425 h 400050"/>
              <a:gd name="connsiteX438" fmla="*/ 344488 w 371475"/>
              <a:gd name="connsiteY438" fmla="*/ 227013 h 400050"/>
              <a:gd name="connsiteX439" fmla="*/ 341313 w 371475"/>
              <a:gd name="connsiteY439" fmla="*/ 227013 h 400050"/>
              <a:gd name="connsiteX440" fmla="*/ 339725 w 371475"/>
              <a:gd name="connsiteY440" fmla="*/ 231775 h 400050"/>
              <a:gd name="connsiteX441" fmla="*/ 338138 w 371475"/>
              <a:gd name="connsiteY441" fmla="*/ 231775 h 400050"/>
              <a:gd name="connsiteX442" fmla="*/ 338138 w 371475"/>
              <a:gd name="connsiteY442" fmla="*/ 234950 h 400050"/>
              <a:gd name="connsiteX443" fmla="*/ 334963 w 371475"/>
              <a:gd name="connsiteY443" fmla="*/ 236538 h 400050"/>
              <a:gd name="connsiteX444" fmla="*/ 334963 w 371475"/>
              <a:gd name="connsiteY444" fmla="*/ 239713 h 400050"/>
              <a:gd name="connsiteX445" fmla="*/ 333375 w 371475"/>
              <a:gd name="connsiteY445" fmla="*/ 241300 h 400050"/>
              <a:gd name="connsiteX446" fmla="*/ 330200 w 371475"/>
              <a:gd name="connsiteY446" fmla="*/ 242888 h 400050"/>
              <a:gd name="connsiteX447" fmla="*/ 330200 w 371475"/>
              <a:gd name="connsiteY447" fmla="*/ 246063 h 400050"/>
              <a:gd name="connsiteX448" fmla="*/ 328613 w 371475"/>
              <a:gd name="connsiteY448" fmla="*/ 247650 h 400050"/>
              <a:gd name="connsiteX449" fmla="*/ 328613 w 371475"/>
              <a:gd name="connsiteY449" fmla="*/ 252413 h 400050"/>
              <a:gd name="connsiteX450" fmla="*/ 328613 w 371475"/>
              <a:gd name="connsiteY450" fmla="*/ 255588 h 400050"/>
              <a:gd name="connsiteX451" fmla="*/ 325438 w 371475"/>
              <a:gd name="connsiteY451" fmla="*/ 257175 h 400050"/>
              <a:gd name="connsiteX452" fmla="*/ 323850 w 371475"/>
              <a:gd name="connsiteY452" fmla="*/ 261938 h 400050"/>
              <a:gd name="connsiteX453" fmla="*/ 323850 w 371475"/>
              <a:gd name="connsiteY453" fmla="*/ 266700 h 400050"/>
              <a:gd name="connsiteX454" fmla="*/ 322263 w 371475"/>
              <a:gd name="connsiteY454" fmla="*/ 268288 h 400050"/>
              <a:gd name="connsiteX455" fmla="*/ 319088 w 371475"/>
              <a:gd name="connsiteY455" fmla="*/ 268288 h 400050"/>
              <a:gd name="connsiteX456" fmla="*/ 319088 w 371475"/>
              <a:gd name="connsiteY456" fmla="*/ 271463 h 400050"/>
              <a:gd name="connsiteX457" fmla="*/ 317500 w 371475"/>
              <a:gd name="connsiteY457" fmla="*/ 273050 h 400050"/>
              <a:gd name="connsiteX458" fmla="*/ 317500 w 371475"/>
              <a:gd name="connsiteY458" fmla="*/ 274638 h 400050"/>
              <a:gd name="connsiteX459" fmla="*/ 314325 w 371475"/>
              <a:gd name="connsiteY459" fmla="*/ 274638 h 400050"/>
              <a:gd name="connsiteX460" fmla="*/ 314325 w 371475"/>
              <a:gd name="connsiteY460" fmla="*/ 277813 h 400050"/>
              <a:gd name="connsiteX461" fmla="*/ 312738 w 371475"/>
              <a:gd name="connsiteY461" fmla="*/ 277813 h 400050"/>
              <a:gd name="connsiteX462" fmla="*/ 309563 w 371475"/>
              <a:gd name="connsiteY462" fmla="*/ 277813 h 400050"/>
              <a:gd name="connsiteX463" fmla="*/ 307975 w 371475"/>
              <a:gd name="connsiteY463" fmla="*/ 277813 h 400050"/>
              <a:gd name="connsiteX464" fmla="*/ 301625 w 371475"/>
              <a:gd name="connsiteY464" fmla="*/ 279400 h 400050"/>
              <a:gd name="connsiteX465" fmla="*/ 298450 w 371475"/>
              <a:gd name="connsiteY465" fmla="*/ 282575 h 400050"/>
              <a:gd name="connsiteX466" fmla="*/ 296863 w 371475"/>
              <a:gd name="connsiteY466" fmla="*/ 282575 h 400050"/>
              <a:gd name="connsiteX467" fmla="*/ 293688 w 371475"/>
              <a:gd name="connsiteY467" fmla="*/ 282575 h 400050"/>
              <a:gd name="connsiteX468" fmla="*/ 292100 w 371475"/>
              <a:gd name="connsiteY468" fmla="*/ 279400 h 400050"/>
              <a:gd name="connsiteX469" fmla="*/ 290513 w 371475"/>
              <a:gd name="connsiteY469" fmla="*/ 279400 h 400050"/>
              <a:gd name="connsiteX470" fmla="*/ 287338 w 371475"/>
              <a:gd name="connsiteY470" fmla="*/ 277813 h 400050"/>
              <a:gd name="connsiteX471" fmla="*/ 287338 w 371475"/>
              <a:gd name="connsiteY471" fmla="*/ 274638 h 400050"/>
              <a:gd name="connsiteX472" fmla="*/ 285750 w 371475"/>
              <a:gd name="connsiteY472" fmla="*/ 273050 h 400050"/>
              <a:gd name="connsiteX473" fmla="*/ 282575 w 371475"/>
              <a:gd name="connsiteY473" fmla="*/ 273050 h 400050"/>
              <a:gd name="connsiteX474" fmla="*/ 280988 w 371475"/>
              <a:gd name="connsiteY474" fmla="*/ 273050 h 400050"/>
              <a:gd name="connsiteX475" fmla="*/ 279400 w 371475"/>
              <a:gd name="connsiteY475" fmla="*/ 274638 h 400050"/>
              <a:gd name="connsiteX476" fmla="*/ 276225 w 371475"/>
              <a:gd name="connsiteY476" fmla="*/ 277813 h 400050"/>
              <a:gd name="connsiteX477" fmla="*/ 276225 w 371475"/>
              <a:gd name="connsiteY477" fmla="*/ 282575 h 400050"/>
              <a:gd name="connsiteX478" fmla="*/ 274638 w 371475"/>
              <a:gd name="connsiteY478" fmla="*/ 284163 h 400050"/>
              <a:gd name="connsiteX479" fmla="*/ 276225 w 371475"/>
              <a:gd name="connsiteY479" fmla="*/ 284163 h 400050"/>
              <a:gd name="connsiteX480" fmla="*/ 274638 w 371475"/>
              <a:gd name="connsiteY480" fmla="*/ 285750 h 400050"/>
              <a:gd name="connsiteX481" fmla="*/ 271463 w 371475"/>
              <a:gd name="connsiteY481" fmla="*/ 288925 h 400050"/>
              <a:gd name="connsiteX482" fmla="*/ 271463 w 371475"/>
              <a:gd name="connsiteY482" fmla="*/ 290513 h 400050"/>
              <a:gd name="connsiteX483" fmla="*/ 271463 w 371475"/>
              <a:gd name="connsiteY483" fmla="*/ 293688 h 400050"/>
              <a:gd name="connsiteX484" fmla="*/ 271463 w 371475"/>
              <a:gd name="connsiteY484" fmla="*/ 295275 h 400050"/>
              <a:gd name="connsiteX485" fmla="*/ 271463 w 371475"/>
              <a:gd name="connsiteY485" fmla="*/ 298450 h 400050"/>
              <a:gd name="connsiteX486" fmla="*/ 271463 w 371475"/>
              <a:gd name="connsiteY486" fmla="*/ 300038 h 400050"/>
              <a:gd name="connsiteX487" fmla="*/ 271463 w 371475"/>
              <a:gd name="connsiteY487" fmla="*/ 301625 h 400050"/>
              <a:gd name="connsiteX488" fmla="*/ 271463 w 371475"/>
              <a:gd name="connsiteY488" fmla="*/ 304800 h 400050"/>
              <a:gd name="connsiteX489" fmla="*/ 271463 w 371475"/>
              <a:gd name="connsiteY489" fmla="*/ 306388 h 400050"/>
              <a:gd name="connsiteX490" fmla="*/ 269875 w 371475"/>
              <a:gd name="connsiteY490" fmla="*/ 309563 h 400050"/>
              <a:gd name="connsiteX491" fmla="*/ 269875 w 371475"/>
              <a:gd name="connsiteY491" fmla="*/ 311150 h 400050"/>
              <a:gd name="connsiteX492" fmla="*/ 271463 w 371475"/>
              <a:gd name="connsiteY492" fmla="*/ 311150 h 400050"/>
              <a:gd name="connsiteX493" fmla="*/ 271463 w 371475"/>
              <a:gd name="connsiteY493" fmla="*/ 314325 h 400050"/>
              <a:gd name="connsiteX494" fmla="*/ 269875 w 371475"/>
              <a:gd name="connsiteY494" fmla="*/ 315913 h 400050"/>
              <a:gd name="connsiteX495" fmla="*/ 269875 w 371475"/>
              <a:gd name="connsiteY495" fmla="*/ 320675 h 400050"/>
              <a:gd name="connsiteX496" fmla="*/ 266700 w 371475"/>
              <a:gd name="connsiteY496" fmla="*/ 322263 h 400050"/>
              <a:gd name="connsiteX497" fmla="*/ 266700 w 371475"/>
              <a:gd name="connsiteY497" fmla="*/ 325438 h 400050"/>
              <a:gd name="connsiteX498" fmla="*/ 269875 w 371475"/>
              <a:gd name="connsiteY498" fmla="*/ 325438 h 400050"/>
              <a:gd name="connsiteX499" fmla="*/ 269875 w 371475"/>
              <a:gd name="connsiteY499" fmla="*/ 322263 h 400050"/>
              <a:gd name="connsiteX500" fmla="*/ 271463 w 371475"/>
              <a:gd name="connsiteY500" fmla="*/ 320675 h 400050"/>
              <a:gd name="connsiteX501" fmla="*/ 274638 w 371475"/>
              <a:gd name="connsiteY501" fmla="*/ 320675 h 400050"/>
              <a:gd name="connsiteX502" fmla="*/ 274638 w 371475"/>
              <a:gd name="connsiteY502" fmla="*/ 322263 h 400050"/>
              <a:gd name="connsiteX503" fmla="*/ 276225 w 371475"/>
              <a:gd name="connsiteY503" fmla="*/ 322263 h 400050"/>
              <a:gd name="connsiteX504" fmla="*/ 276225 w 371475"/>
              <a:gd name="connsiteY504" fmla="*/ 325438 h 400050"/>
              <a:gd name="connsiteX505" fmla="*/ 279400 w 371475"/>
              <a:gd name="connsiteY505" fmla="*/ 327025 h 400050"/>
              <a:gd name="connsiteX506" fmla="*/ 276225 w 371475"/>
              <a:gd name="connsiteY506" fmla="*/ 327025 h 400050"/>
              <a:gd name="connsiteX507" fmla="*/ 276225 w 371475"/>
              <a:gd name="connsiteY507" fmla="*/ 330200 h 400050"/>
              <a:gd name="connsiteX508" fmla="*/ 276225 w 371475"/>
              <a:gd name="connsiteY508" fmla="*/ 331788 h 400050"/>
              <a:gd name="connsiteX509" fmla="*/ 274638 w 371475"/>
              <a:gd name="connsiteY509" fmla="*/ 331788 h 400050"/>
              <a:gd name="connsiteX510" fmla="*/ 271463 w 371475"/>
              <a:gd name="connsiteY510" fmla="*/ 330200 h 400050"/>
              <a:gd name="connsiteX511" fmla="*/ 269875 w 371475"/>
              <a:gd name="connsiteY511" fmla="*/ 330200 h 400050"/>
              <a:gd name="connsiteX512" fmla="*/ 269875 w 371475"/>
              <a:gd name="connsiteY512" fmla="*/ 327025 h 400050"/>
              <a:gd name="connsiteX513" fmla="*/ 266700 w 371475"/>
              <a:gd name="connsiteY513" fmla="*/ 327025 h 400050"/>
              <a:gd name="connsiteX514" fmla="*/ 265113 w 371475"/>
              <a:gd name="connsiteY514" fmla="*/ 330200 h 400050"/>
              <a:gd name="connsiteX515" fmla="*/ 265113 w 371475"/>
              <a:gd name="connsiteY515" fmla="*/ 331788 h 400050"/>
              <a:gd name="connsiteX516" fmla="*/ 265113 w 371475"/>
              <a:gd name="connsiteY516" fmla="*/ 333375 h 400050"/>
              <a:gd name="connsiteX517" fmla="*/ 263525 w 371475"/>
              <a:gd name="connsiteY517" fmla="*/ 336550 h 400050"/>
              <a:gd name="connsiteX518" fmla="*/ 263525 w 371475"/>
              <a:gd name="connsiteY518" fmla="*/ 338138 h 400050"/>
              <a:gd name="connsiteX519" fmla="*/ 265113 w 371475"/>
              <a:gd name="connsiteY519" fmla="*/ 341313 h 400050"/>
              <a:gd name="connsiteX520" fmla="*/ 265113 w 371475"/>
              <a:gd name="connsiteY520" fmla="*/ 342900 h 400050"/>
              <a:gd name="connsiteX521" fmla="*/ 266700 w 371475"/>
              <a:gd name="connsiteY521" fmla="*/ 346075 h 400050"/>
              <a:gd name="connsiteX522" fmla="*/ 269875 w 371475"/>
              <a:gd name="connsiteY522" fmla="*/ 347663 h 400050"/>
              <a:gd name="connsiteX523" fmla="*/ 269875 w 371475"/>
              <a:gd name="connsiteY523" fmla="*/ 349250 h 400050"/>
              <a:gd name="connsiteX524" fmla="*/ 271463 w 371475"/>
              <a:gd name="connsiteY524" fmla="*/ 352425 h 400050"/>
              <a:gd name="connsiteX525" fmla="*/ 271463 w 371475"/>
              <a:gd name="connsiteY525" fmla="*/ 354013 h 400050"/>
              <a:gd name="connsiteX526" fmla="*/ 271463 w 371475"/>
              <a:gd name="connsiteY526" fmla="*/ 357188 h 400050"/>
              <a:gd name="connsiteX527" fmla="*/ 269875 w 371475"/>
              <a:gd name="connsiteY527" fmla="*/ 352425 h 400050"/>
              <a:gd name="connsiteX528" fmla="*/ 266700 w 371475"/>
              <a:gd name="connsiteY528" fmla="*/ 349250 h 400050"/>
              <a:gd name="connsiteX529" fmla="*/ 265113 w 371475"/>
              <a:gd name="connsiteY529" fmla="*/ 349250 h 400050"/>
              <a:gd name="connsiteX530" fmla="*/ 265113 w 371475"/>
              <a:gd name="connsiteY530" fmla="*/ 347663 h 400050"/>
              <a:gd name="connsiteX531" fmla="*/ 263525 w 371475"/>
              <a:gd name="connsiteY531" fmla="*/ 346075 h 400050"/>
              <a:gd name="connsiteX532" fmla="*/ 260350 w 371475"/>
              <a:gd name="connsiteY532" fmla="*/ 342900 h 400050"/>
              <a:gd name="connsiteX533" fmla="*/ 260350 w 371475"/>
              <a:gd name="connsiteY533" fmla="*/ 346075 h 400050"/>
              <a:gd name="connsiteX534" fmla="*/ 263525 w 371475"/>
              <a:gd name="connsiteY534" fmla="*/ 347663 h 400050"/>
              <a:gd name="connsiteX535" fmla="*/ 260350 w 371475"/>
              <a:gd name="connsiteY535" fmla="*/ 347663 h 400050"/>
              <a:gd name="connsiteX536" fmla="*/ 258763 w 371475"/>
              <a:gd name="connsiteY536" fmla="*/ 346075 h 400050"/>
              <a:gd name="connsiteX537" fmla="*/ 255588 w 371475"/>
              <a:gd name="connsiteY537" fmla="*/ 346075 h 400050"/>
              <a:gd name="connsiteX538" fmla="*/ 254000 w 371475"/>
              <a:gd name="connsiteY538" fmla="*/ 346075 h 400050"/>
              <a:gd name="connsiteX539" fmla="*/ 254000 w 371475"/>
              <a:gd name="connsiteY539" fmla="*/ 347663 h 400050"/>
              <a:gd name="connsiteX540" fmla="*/ 250825 w 371475"/>
              <a:gd name="connsiteY540" fmla="*/ 347663 h 400050"/>
              <a:gd name="connsiteX541" fmla="*/ 249238 w 371475"/>
              <a:gd name="connsiteY541" fmla="*/ 349250 h 400050"/>
              <a:gd name="connsiteX542" fmla="*/ 250825 w 371475"/>
              <a:gd name="connsiteY542" fmla="*/ 354013 h 400050"/>
              <a:gd name="connsiteX543" fmla="*/ 247650 w 371475"/>
              <a:gd name="connsiteY543" fmla="*/ 349250 h 400050"/>
              <a:gd name="connsiteX544" fmla="*/ 244475 w 371475"/>
              <a:gd name="connsiteY544" fmla="*/ 352425 h 400050"/>
              <a:gd name="connsiteX545" fmla="*/ 239713 w 371475"/>
              <a:gd name="connsiteY545" fmla="*/ 354013 h 400050"/>
              <a:gd name="connsiteX546" fmla="*/ 238125 w 371475"/>
              <a:gd name="connsiteY546" fmla="*/ 357188 h 400050"/>
              <a:gd name="connsiteX547" fmla="*/ 234950 w 371475"/>
              <a:gd name="connsiteY547" fmla="*/ 357188 h 400050"/>
              <a:gd name="connsiteX548" fmla="*/ 233363 w 371475"/>
              <a:gd name="connsiteY548" fmla="*/ 357188 h 400050"/>
              <a:gd name="connsiteX549" fmla="*/ 231775 w 371475"/>
              <a:gd name="connsiteY549" fmla="*/ 357188 h 400050"/>
              <a:gd name="connsiteX550" fmla="*/ 228600 w 371475"/>
              <a:gd name="connsiteY550" fmla="*/ 358775 h 400050"/>
              <a:gd name="connsiteX551" fmla="*/ 228600 w 371475"/>
              <a:gd name="connsiteY551" fmla="*/ 360363 h 400050"/>
              <a:gd name="connsiteX552" fmla="*/ 227013 w 371475"/>
              <a:gd name="connsiteY552" fmla="*/ 358775 h 400050"/>
              <a:gd name="connsiteX553" fmla="*/ 223838 w 371475"/>
              <a:gd name="connsiteY553" fmla="*/ 358775 h 400050"/>
              <a:gd name="connsiteX554" fmla="*/ 222250 w 371475"/>
              <a:gd name="connsiteY554" fmla="*/ 358775 h 400050"/>
              <a:gd name="connsiteX555" fmla="*/ 217488 w 371475"/>
              <a:gd name="connsiteY555" fmla="*/ 358775 h 400050"/>
              <a:gd name="connsiteX556" fmla="*/ 215900 w 371475"/>
              <a:gd name="connsiteY556" fmla="*/ 358775 h 400050"/>
              <a:gd name="connsiteX557" fmla="*/ 215900 w 371475"/>
              <a:gd name="connsiteY557" fmla="*/ 360363 h 400050"/>
              <a:gd name="connsiteX558" fmla="*/ 212725 w 371475"/>
              <a:gd name="connsiteY558" fmla="*/ 363538 h 400050"/>
              <a:gd name="connsiteX559" fmla="*/ 212725 w 371475"/>
              <a:gd name="connsiteY559" fmla="*/ 360363 h 400050"/>
              <a:gd name="connsiteX560" fmla="*/ 211138 w 371475"/>
              <a:gd name="connsiteY560" fmla="*/ 360363 h 400050"/>
              <a:gd name="connsiteX561" fmla="*/ 207963 w 371475"/>
              <a:gd name="connsiteY561" fmla="*/ 360363 h 400050"/>
              <a:gd name="connsiteX562" fmla="*/ 206375 w 371475"/>
              <a:gd name="connsiteY562" fmla="*/ 360363 h 400050"/>
              <a:gd name="connsiteX563" fmla="*/ 203200 w 371475"/>
              <a:gd name="connsiteY563" fmla="*/ 360363 h 400050"/>
              <a:gd name="connsiteX564" fmla="*/ 201613 w 371475"/>
              <a:gd name="connsiteY564" fmla="*/ 360363 h 400050"/>
              <a:gd name="connsiteX565" fmla="*/ 200025 w 371475"/>
              <a:gd name="connsiteY565" fmla="*/ 360363 h 400050"/>
              <a:gd name="connsiteX566" fmla="*/ 196850 w 371475"/>
              <a:gd name="connsiteY566" fmla="*/ 358775 h 400050"/>
              <a:gd name="connsiteX567" fmla="*/ 195263 w 371475"/>
              <a:gd name="connsiteY567" fmla="*/ 357188 h 400050"/>
              <a:gd name="connsiteX568" fmla="*/ 190500 w 371475"/>
              <a:gd name="connsiteY568" fmla="*/ 357188 h 400050"/>
              <a:gd name="connsiteX569" fmla="*/ 190500 w 371475"/>
              <a:gd name="connsiteY569" fmla="*/ 352425 h 400050"/>
              <a:gd name="connsiteX570" fmla="*/ 190500 w 371475"/>
              <a:gd name="connsiteY570" fmla="*/ 349250 h 400050"/>
              <a:gd name="connsiteX571" fmla="*/ 188913 w 371475"/>
              <a:gd name="connsiteY571" fmla="*/ 349250 h 400050"/>
              <a:gd name="connsiteX572" fmla="*/ 185738 w 371475"/>
              <a:gd name="connsiteY572" fmla="*/ 346075 h 400050"/>
              <a:gd name="connsiteX573" fmla="*/ 184150 w 371475"/>
              <a:gd name="connsiteY573" fmla="*/ 342900 h 400050"/>
              <a:gd name="connsiteX574" fmla="*/ 180975 w 371475"/>
              <a:gd name="connsiteY574" fmla="*/ 341313 h 400050"/>
              <a:gd name="connsiteX575" fmla="*/ 179388 w 371475"/>
              <a:gd name="connsiteY575" fmla="*/ 341313 h 400050"/>
              <a:gd name="connsiteX576" fmla="*/ 176213 w 371475"/>
              <a:gd name="connsiteY576" fmla="*/ 338138 h 400050"/>
              <a:gd name="connsiteX577" fmla="*/ 174625 w 371475"/>
              <a:gd name="connsiteY577" fmla="*/ 338138 h 400050"/>
              <a:gd name="connsiteX578" fmla="*/ 174625 w 371475"/>
              <a:gd name="connsiteY578" fmla="*/ 341313 h 400050"/>
              <a:gd name="connsiteX579" fmla="*/ 173038 w 371475"/>
              <a:gd name="connsiteY579" fmla="*/ 342900 h 400050"/>
              <a:gd name="connsiteX580" fmla="*/ 169863 w 371475"/>
              <a:gd name="connsiteY580" fmla="*/ 342900 h 400050"/>
              <a:gd name="connsiteX581" fmla="*/ 169863 w 371475"/>
              <a:gd name="connsiteY581" fmla="*/ 346075 h 400050"/>
              <a:gd name="connsiteX582" fmla="*/ 168275 w 371475"/>
              <a:gd name="connsiteY582" fmla="*/ 347663 h 400050"/>
              <a:gd name="connsiteX583" fmla="*/ 168275 w 371475"/>
              <a:gd name="connsiteY583" fmla="*/ 352425 h 400050"/>
              <a:gd name="connsiteX584" fmla="*/ 168275 w 371475"/>
              <a:gd name="connsiteY584" fmla="*/ 354013 h 400050"/>
              <a:gd name="connsiteX585" fmla="*/ 168275 w 371475"/>
              <a:gd name="connsiteY585" fmla="*/ 358775 h 400050"/>
              <a:gd name="connsiteX586" fmla="*/ 168275 w 371475"/>
              <a:gd name="connsiteY586" fmla="*/ 365125 h 400050"/>
              <a:gd name="connsiteX587" fmla="*/ 168275 w 371475"/>
              <a:gd name="connsiteY587" fmla="*/ 368300 h 400050"/>
              <a:gd name="connsiteX588" fmla="*/ 165100 w 371475"/>
              <a:gd name="connsiteY588" fmla="*/ 369888 h 400050"/>
              <a:gd name="connsiteX589" fmla="*/ 165100 w 371475"/>
              <a:gd name="connsiteY589" fmla="*/ 365125 h 400050"/>
              <a:gd name="connsiteX590" fmla="*/ 165100 w 371475"/>
              <a:gd name="connsiteY590" fmla="*/ 363538 h 400050"/>
              <a:gd name="connsiteX591" fmla="*/ 165100 w 371475"/>
              <a:gd name="connsiteY591" fmla="*/ 360363 h 400050"/>
              <a:gd name="connsiteX592" fmla="*/ 165100 w 371475"/>
              <a:gd name="connsiteY592" fmla="*/ 357188 h 400050"/>
              <a:gd name="connsiteX593" fmla="*/ 165100 w 371475"/>
              <a:gd name="connsiteY593" fmla="*/ 354013 h 400050"/>
              <a:gd name="connsiteX594" fmla="*/ 165100 w 371475"/>
              <a:gd name="connsiteY594" fmla="*/ 349250 h 400050"/>
              <a:gd name="connsiteX595" fmla="*/ 165100 w 371475"/>
              <a:gd name="connsiteY595" fmla="*/ 347663 h 400050"/>
              <a:gd name="connsiteX596" fmla="*/ 163513 w 371475"/>
              <a:gd name="connsiteY596" fmla="*/ 346075 h 400050"/>
              <a:gd name="connsiteX597" fmla="*/ 160338 w 371475"/>
              <a:gd name="connsiteY597" fmla="*/ 346075 h 400050"/>
              <a:gd name="connsiteX598" fmla="*/ 158750 w 371475"/>
              <a:gd name="connsiteY598" fmla="*/ 347663 h 400050"/>
              <a:gd name="connsiteX599" fmla="*/ 157163 w 371475"/>
              <a:gd name="connsiteY599" fmla="*/ 347663 h 400050"/>
              <a:gd name="connsiteX600" fmla="*/ 152400 w 371475"/>
              <a:gd name="connsiteY600" fmla="*/ 347663 h 400050"/>
              <a:gd name="connsiteX601" fmla="*/ 149225 w 371475"/>
              <a:gd name="connsiteY601" fmla="*/ 347663 h 400050"/>
              <a:gd name="connsiteX602" fmla="*/ 144463 w 371475"/>
              <a:gd name="connsiteY602" fmla="*/ 349250 h 400050"/>
              <a:gd name="connsiteX603" fmla="*/ 144463 w 371475"/>
              <a:gd name="connsiteY603" fmla="*/ 352425 h 400050"/>
              <a:gd name="connsiteX604" fmla="*/ 142875 w 371475"/>
              <a:gd name="connsiteY604" fmla="*/ 352425 h 400050"/>
              <a:gd name="connsiteX605" fmla="*/ 141288 w 371475"/>
              <a:gd name="connsiteY605" fmla="*/ 349250 h 400050"/>
              <a:gd name="connsiteX606" fmla="*/ 136525 w 371475"/>
              <a:gd name="connsiteY606" fmla="*/ 347663 h 400050"/>
              <a:gd name="connsiteX607" fmla="*/ 133350 w 371475"/>
              <a:gd name="connsiteY607" fmla="*/ 347663 h 400050"/>
              <a:gd name="connsiteX608" fmla="*/ 131763 w 371475"/>
              <a:gd name="connsiteY608" fmla="*/ 347663 h 400050"/>
              <a:gd name="connsiteX609" fmla="*/ 128588 w 371475"/>
              <a:gd name="connsiteY609" fmla="*/ 347663 h 400050"/>
              <a:gd name="connsiteX610" fmla="*/ 122238 w 371475"/>
              <a:gd name="connsiteY610" fmla="*/ 346075 h 400050"/>
              <a:gd name="connsiteX611" fmla="*/ 120650 w 371475"/>
              <a:gd name="connsiteY611" fmla="*/ 346075 h 400050"/>
              <a:gd name="connsiteX612" fmla="*/ 117475 w 371475"/>
              <a:gd name="connsiteY612" fmla="*/ 342900 h 400050"/>
              <a:gd name="connsiteX613" fmla="*/ 115888 w 371475"/>
              <a:gd name="connsiteY613" fmla="*/ 341313 h 400050"/>
              <a:gd name="connsiteX614" fmla="*/ 115888 w 371475"/>
              <a:gd name="connsiteY614" fmla="*/ 338138 h 400050"/>
              <a:gd name="connsiteX615" fmla="*/ 114300 w 371475"/>
              <a:gd name="connsiteY615" fmla="*/ 338138 h 400050"/>
              <a:gd name="connsiteX616" fmla="*/ 111125 w 371475"/>
              <a:gd name="connsiteY616" fmla="*/ 338138 h 400050"/>
              <a:gd name="connsiteX617" fmla="*/ 109538 w 371475"/>
              <a:gd name="connsiteY617" fmla="*/ 336550 h 400050"/>
              <a:gd name="connsiteX618" fmla="*/ 106363 w 371475"/>
              <a:gd name="connsiteY618" fmla="*/ 336550 h 400050"/>
              <a:gd name="connsiteX619" fmla="*/ 104775 w 371475"/>
              <a:gd name="connsiteY619" fmla="*/ 336550 h 400050"/>
              <a:gd name="connsiteX620" fmla="*/ 101600 w 371475"/>
              <a:gd name="connsiteY620" fmla="*/ 333375 h 400050"/>
              <a:gd name="connsiteX621" fmla="*/ 101600 w 371475"/>
              <a:gd name="connsiteY621" fmla="*/ 336550 h 400050"/>
              <a:gd name="connsiteX622" fmla="*/ 100013 w 371475"/>
              <a:gd name="connsiteY622" fmla="*/ 336550 h 400050"/>
              <a:gd name="connsiteX623" fmla="*/ 100013 w 371475"/>
              <a:gd name="connsiteY623" fmla="*/ 333375 h 400050"/>
              <a:gd name="connsiteX624" fmla="*/ 98425 w 371475"/>
              <a:gd name="connsiteY624" fmla="*/ 331788 h 400050"/>
              <a:gd name="connsiteX625" fmla="*/ 95250 w 371475"/>
              <a:gd name="connsiteY625" fmla="*/ 330200 h 400050"/>
              <a:gd name="connsiteX626" fmla="*/ 93663 w 371475"/>
              <a:gd name="connsiteY626" fmla="*/ 330200 h 400050"/>
              <a:gd name="connsiteX627" fmla="*/ 93663 w 371475"/>
              <a:gd name="connsiteY627" fmla="*/ 331788 h 400050"/>
              <a:gd name="connsiteX628" fmla="*/ 90488 w 371475"/>
              <a:gd name="connsiteY628" fmla="*/ 331788 h 400050"/>
              <a:gd name="connsiteX629" fmla="*/ 90488 w 371475"/>
              <a:gd name="connsiteY629" fmla="*/ 333375 h 400050"/>
              <a:gd name="connsiteX630" fmla="*/ 88900 w 371475"/>
              <a:gd name="connsiteY630" fmla="*/ 336550 h 400050"/>
              <a:gd name="connsiteX631" fmla="*/ 85725 w 371475"/>
              <a:gd name="connsiteY631" fmla="*/ 338138 h 400050"/>
              <a:gd name="connsiteX632" fmla="*/ 84138 w 371475"/>
              <a:gd name="connsiteY632" fmla="*/ 342900 h 400050"/>
              <a:gd name="connsiteX633" fmla="*/ 82550 w 371475"/>
              <a:gd name="connsiteY633" fmla="*/ 344488 h 400050"/>
              <a:gd name="connsiteX634" fmla="*/ 82550 w 371475"/>
              <a:gd name="connsiteY634" fmla="*/ 342900 h 400050"/>
              <a:gd name="connsiteX635" fmla="*/ 82550 w 371475"/>
              <a:gd name="connsiteY635" fmla="*/ 341313 h 400050"/>
              <a:gd name="connsiteX636" fmla="*/ 84138 w 371475"/>
              <a:gd name="connsiteY636" fmla="*/ 338138 h 400050"/>
              <a:gd name="connsiteX637" fmla="*/ 84138 w 371475"/>
              <a:gd name="connsiteY637" fmla="*/ 336550 h 400050"/>
              <a:gd name="connsiteX638" fmla="*/ 85725 w 371475"/>
              <a:gd name="connsiteY638" fmla="*/ 333375 h 400050"/>
              <a:gd name="connsiteX639" fmla="*/ 88900 w 371475"/>
              <a:gd name="connsiteY639" fmla="*/ 333375 h 400050"/>
              <a:gd name="connsiteX640" fmla="*/ 90488 w 371475"/>
              <a:gd name="connsiteY640" fmla="*/ 330200 h 400050"/>
              <a:gd name="connsiteX641" fmla="*/ 90488 w 371475"/>
              <a:gd name="connsiteY641" fmla="*/ 327025 h 400050"/>
              <a:gd name="connsiteX642" fmla="*/ 93663 w 371475"/>
              <a:gd name="connsiteY642" fmla="*/ 325438 h 400050"/>
              <a:gd name="connsiteX643" fmla="*/ 93663 w 371475"/>
              <a:gd name="connsiteY643" fmla="*/ 322263 h 400050"/>
              <a:gd name="connsiteX644" fmla="*/ 95250 w 371475"/>
              <a:gd name="connsiteY644" fmla="*/ 322263 h 400050"/>
              <a:gd name="connsiteX645" fmla="*/ 95250 w 371475"/>
              <a:gd name="connsiteY645" fmla="*/ 320675 h 400050"/>
              <a:gd name="connsiteX646" fmla="*/ 95250 w 371475"/>
              <a:gd name="connsiteY646" fmla="*/ 317500 h 400050"/>
              <a:gd name="connsiteX647" fmla="*/ 95250 w 371475"/>
              <a:gd name="connsiteY647" fmla="*/ 315913 h 400050"/>
              <a:gd name="connsiteX648" fmla="*/ 93663 w 371475"/>
              <a:gd name="connsiteY648" fmla="*/ 315913 h 400050"/>
              <a:gd name="connsiteX649" fmla="*/ 90488 w 371475"/>
              <a:gd name="connsiteY649" fmla="*/ 317500 h 400050"/>
              <a:gd name="connsiteX650" fmla="*/ 90488 w 371475"/>
              <a:gd name="connsiteY650" fmla="*/ 320675 h 400050"/>
              <a:gd name="connsiteX651" fmla="*/ 88900 w 371475"/>
              <a:gd name="connsiteY651" fmla="*/ 322263 h 400050"/>
              <a:gd name="connsiteX652" fmla="*/ 85725 w 371475"/>
              <a:gd name="connsiteY652" fmla="*/ 322263 h 400050"/>
              <a:gd name="connsiteX653" fmla="*/ 84138 w 371475"/>
              <a:gd name="connsiteY653" fmla="*/ 320675 h 400050"/>
              <a:gd name="connsiteX654" fmla="*/ 79375 w 371475"/>
              <a:gd name="connsiteY654" fmla="*/ 325438 h 400050"/>
              <a:gd name="connsiteX655" fmla="*/ 77788 w 371475"/>
              <a:gd name="connsiteY655" fmla="*/ 330200 h 400050"/>
              <a:gd name="connsiteX656" fmla="*/ 69850 w 371475"/>
              <a:gd name="connsiteY656" fmla="*/ 336550 h 400050"/>
              <a:gd name="connsiteX657" fmla="*/ 68263 w 371475"/>
              <a:gd name="connsiteY657" fmla="*/ 341313 h 400050"/>
              <a:gd name="connsiteX658" fmla="*/ 63500 w 371475"/>
              <a:gd name="connsiteY658" fmla="*/ 346075 h 400050"/>
              <a:gd name="connsiteX659" fmla="*/ 58738 w 371475"/>
              <a:gd name="connsiteY659" fmla="*/ 349250 h 400050"/>
              <a:gd name="connsiteX660" fmla="*/ 57150 w 371475"/>
              <a:gd name="connsiteY660" fmla="*/ 352425 h 400050"/>
              <a:gd name="connsiteX661" fmla="*/ 53975 w 371475"/>
              <a:gd name="connsiteY661" fmla="*/ 354013 h 400050"/>
              <a:gd name="connsiteX662" fmla="*/ 53975 w 371475"/>
              <a:gd name="connsiteY662" fmla="*/ 352425 h 400050"/>
              <a:gd name="connsiteX663" fmla="*/ 57150 w 371475"/>
              <a:gd name="connsiteY663" fmla="*/ 349250 h 400050"/>
              <a:gd name="connsiteX664" fmla="*/ 57150 w 371475"/>
              <a:gd name="connsiteY664" fmla="*/ 347663 h 400050"/>
              <a:gd name="connsiteX665" fmla="*/ 58738 w 371475"/>
              <a:gd name="connsiteY665" fmla="*/ 346075 h 400050"/>
              <a:gd name="connsiteX666" fmla="*/ 61913 w 371475"/>
              <a:gd name="connsiteY666" fmla="*/ 342900 h 400050"/>
              <a:gd name="connsiteX667" fmla="*/ 66675 w 371475"/>
              <a:gd name="connsiteY667" fmla="*/ 338138 h 400050"/>
              <a:gd name="connsiteX668" fmla="*/ 69850 w 371475"/>
              <a:gd name="connsiteY668" fmla="*/ 333375 h 400050"/>
              <a:gd name="connsiteX669" fmla="*/ 73025 w 371475"/>
              <a:gd name="connsiteY669" fmla="*/ 331788 h 400050"/>
              <a:gd name="connsiteX670" fmla="*/ 74613 w 371475"/>
              <a:gd name="connsiteY670" fmla="*/ 330200 h 400050"/>
              <a:gd name="connsiteX671" fmla="*/ 74613 w 371475"/>
              <a:gd name="connsiteY671" fmla="*/ 327025 h 400050"/>
              <a:gd name="connsiteX672" fmla="*/ 73025 w 371475"/>
              <a:gd name="connsiteY672" fmla="*/ 327025 h 400050"/>
              <a:gd name="connsiteX673" fmla="*/ 74613 w 371475"/>
              <a:gd name="connsiteY673" fmla="*/ 325438 h 400050"/>
              <a:gd name="connsiteX674" fmla="*/ 77788 w 371475"/>
              <a:gd name="connsiteY674" fmla="*/ 322263 h 400050"/>
              <a:gd name="connsiteX675" fmla="*/ 77788 w 371475"/>
              <a:gd name="connsiteY675" fmla="*/ 320675 h 400050"/>
              <a:gd name="connsiteX676" fmla="*/ 82550 w 371475"/>
              <a:gd name="connsiteY676" fmla="*/ 315913 h 400050"/>
              <a:gd name="connsiteX677" fmla="*/ 82550 w 371475"/>
              <a:gd name="connsiteY677" fmla="*/ 314325 h 400050"/>
              <a:gd name="connsiteX678" fmla="*/ 85725 w 371475"/>
              <a:gd name="connsiteY678" fmla="*/ 311150 h 400050"/>
              <a:gd name="connsiteX679" fmla="*/ 88900 w 371475"/>
              <a:gd name="connsiteY679" fmla="*/ 309563 h 400050"/>
              <a:gd name="connsiteX680" fmla="*/ 90488 w 371475"/>
              <a:gd name="connsiteY680" fmla="*/ 306388 h 400050"/>
              <a:gd name="connsiteX681" fmla="*/ 90488 w 371475"/>
              <a:gd name="connsiteY681" fmla="*/ 304800 h 400050"/>
              <a:gd name="connsiteX682" fmla="*/ 85725 w 371475"/>
              <a:gd name="connsiteY682" fmla="*/ 309563 h 400050"/>
              <a:gd name="connsiteX683" fmla="*/ 88900 w 371475"/>
              <a:gd name="connsiteY683" fmla="*/ 306388 h 400050"/>
              <a:gd name="connsiteX684" fmla="*/ 90488 w 371475"/>
              <a:gd name="connsiteY684" fmla="*/ 301625 h 400050"/>
              <a:gd name="connsiteX685" fmla="*/ 90488 w 371475"/>
              <a:gd name="connsiteY685" fmla="*/ 300038 h 400050"/>
              <a:gd name="connsiteX686" fmla="*/ 90488 w 371475"/>
              <a:gd name="connsiteY686" fmla="*/ 298450 h 400050"/>
              <a:gd name="connsiteX687" fmla="*/ 93663 w 371475"/>
              <a:gd name="connsiteY687" fmla="*/ 295275 h 400050"/>
              <a:gd name="connsiteX688" fmla="*/ 98419 w 371475"/>
              <a:gd name="connsiteY688" fmla="*/ 293690 h 400050"/>
              <a:gd name="connsiteX689" fmla="*/ 98424 w 371475"/>
              <a:gd name="connsiteY689" fmla="*/ 293687 h 400050"/>
              <a:gd name="connsiteX690" fmla="*/ 98425 w 371475"/>
              <a:gd name="connsiteY690" fmla="*/ 293687 h 400050"/>
              <a:gd name="connsiteX691" fmla="*/ 98425 w 371475"/>
              <a:gd name="connsiteY691" fmla="*/ 290513 h 400050"/>
              <a:gd name="connsiteX692" fmla="*/ 100012 w 371475"/>
              <a:gd name="connsiteY692" fmla="*/ 290513 h 400050"/>
              <a:gd name="connsiteX693" fmla="*/ 100012 w 371475"/>
              <a:gd name="connsiteY693" fmla="*/ 290512 h 400050"/>
              <a:gd name="connsiteX694" fmla="*/ 100013 w 371475"/>
              <a:gd name="connsiteY694" fmla="*/ 290512 h 400050"/>
              <a:gd name="connsiteX695" fmla="*/ 100013 w 371475"/>
              <a:gd name="connsiteY695" fmla="*/ 285750 h 400050"/>
              <a:gd name="connsiteX696" fmla="*/ 100013 w 371475"/>
              <a:gd name="connsiteY696" fmla="*/ 284163 h 400050"/>
              <a:gd name="connsiteX697" fmla="*/ 100013 w 371475"/>
              <a:gd name="connsiteY697" fmla="*/ 282575 h 400050"/>
              <a:gd name="connsiteX698" fmla="*/ 100013 w 371475"/>
              <a:gd name="connsiteY698" fmla="*/ 279400 h 400050"/>
              <a:gd name="connsiteX699" fmla="*/ 100013 w 371475"/>
              <a:gd name="connsiteY699" fmla="*/ 277813 h 400050"/>
              <a:gd name="connsiteX700" fmla="*/ 100013 w 371475"/>
              <a:gd name="connsiteY700" fmla="*/ 274638 h 400050"/>
              <a:gd name="connsiteX701" fmla="*/ 98425 w 371475"/>
              <a:gd name="connsiteY701" fmla="*/ 273050 h 400050"/>
              <a:gd name="connsiteX702" fmla="*/ 95250 w 371475"/>
              <a:gd name="connsiteY702" fmla="*/ 273050 h 400050"/>
              <a:gd name="connsiteX703" fmla="*/ 90488 w 371475"/>
              <a:gd name="connsiteY703" fmla="*/ 274638 h 400050"/>
              <a:gd name="connsiteX704" fmla="*/ 88900 w 371475"/>
              <a:gd name="connsiteY704" fmla="*/ 274638 h 400050"/>
              <a:gd name="connsiteX705" fmla="*/ 85725 w 371475"/>
              <a:gd name="connsiteY705" fmla="*/ 274638 h 400050"/>
              <a:gd name="connsiteX706" fmla="*/ 84138 w 371475"/>
              <a:gd name="connsiteY706" fmla="*/ 274638 h 400050"/>
              <a:gd name="connsiteX707" fmla="*/ 82550 w 371475"/>
              <a:gd name="connsiteY707" fmla="*/ 274638 h 400050"/>
              <a:gd name="connsiteX708" fmla="*/ 79375 w 371475"/>
              <a:gd name="connsiteY708" fmla="*/ 274638 h 400050"/>
              <a:gd name="connsiteX709" fmla="*/ 79375 w 371475"/>
              <a:gd name="connsiteY709" fmla="*/ 273050 h 400050"/>
              <a:gd name="connsiteX710" fmla="*/ 77788 w 371475"/>
              <a:gd name="connsiteY710" fmla="*/ 273050 h 400050"/>
              <a:gd name="connsiteX711" fmla="*/ 77788 w 371475"/>
              <a:gd name="connsiteY711" fmla="*/ 271463 h 400050"/>
              <a:gd name="connsiteX712" fmla="*/ 74613 w 371475"/>
              <a:gd name="connsiteY712" fmla="*/ 271463 h 400050"/>
              <a:gd name="connsiteX713" fmla="*/ 73025 w 371475"/>
              <a:gd name="connsiteY713" fmla="*/ 271463 h 400050"/>
              <a:gd name="connsiteX714" fmla="*/ 69850 w 371475"/>
              <a:gd name="connsiteY714" fmla="*/ 271463 h 400050"/>
              <a:gd name="connsiteX715" fmla="*/ 69850 w 371475"/>
              <a:gd name="connsiteY715" fmla="*/ 268288 h 400050"/>
              <a:gd name="connsiteX716" fmla="*/ 68263 w 371475"/>
              <a:gd name="connsiteY716" fmla="*/ 266700 h 400050"/>
              <a:gd name="connsiteX717" fmla="*/ 66675 w 371475"/>
              <a:gd name="connsiteY717" fmla="*/ 263525 h 400050"/>
              <a:gd name="connsiteX718" fmla="*/ 66675 w 371475"/>
              <a:gd name="connsiteY718" fmla="*/ 261938 h 400050"/>
              <a:gd name="connsiteX719" fmla="*/ 66675 w 371475"/>
              <a:gd name="connsiteY719" fmla="*/ 258763 h 400050"/>
              <a:gd name="connsiteX720" fmla="*/ 63500 w 371475"/>
              <a:gd name="connsiteY720" fmla="*/ 257175 h 400050"/>
              <a:gd name="connsiteX721" fmla="*/ 61913 w 371475"/>
              <a:gd name="connsiteY721" fmla="*/ 255588 h 400050"/>
              <a:gd name="connsiteX722" fmla="*/ 58738 w 371475"/>
              <a:gd name="connsiteY722" fmla="*/ 252413 h 400050"/>
              <a:gd name="connsiteX723" fmla="*/ 57150 w 371475"/>
              <a:gd name="connsiteY723" fmla="*/ 252413 h 400050"/>
              <a:gd name="connsiteX724" fmla="*/ 57150 w 371475"/>
              <a:gd name="connsiteY724" fmla="*/ 250825 h 400050"/>
              <a:gd name="connsiteX725" fmla="*/ 53975 w 371475"/>
              <a:gd name="connsiteY725" fmla="*/ 250825 h 400050"/>
              <a:gd name="connsiteX726" fmla="*/ 53975 w 371475"/>
              <a:gd name="connsiteY726" fmla="*/ 247650 h 400050"/>
              <a:gd name="connsiteX727" fmla="*/ 50800 w 371475"/>
              <a:gd name="connsiteY727" fmla="*/ 246063 h 400050"/>
              <a:gd name="connsiteX728" fmla="*/ 50800 w 371475"/>
              <a:gd name="connsiteY728" fmla="*/ 242888 h 400050"/>
              <a:gd name="connsiteX729" fmla="*/ 47625 w 371475"/>
              <a:gd name="connsiteY729" fmla="*/ 242888 h 400050"/>
              <a:gd name="connsiteX730" fmla="*/ 46038 w 371475"/>
              <a:gd name="connsiteY730" fmla="*/ 242888 h 400050"/>
              <a:gd name="connsiteX731" fmla="*/ 46038 w 371475"/>
              <a:gd name="connsiteY731" fmla="*/ 241300 h 400050"/>
              <a:gd name="connsiteX732" fmla="*/ 42863 w 371475"/>
              <a:gd name="connsiteY732" fmla="*/ 241300 h 400050"/>
              <a:gd name="connsiteX733" fmla="*/ 41275 w 371475"/>
              <a:gd name="connsiteY733" fmla="*/ 239713 h 400050"/>
              <a:gd name="connsiteX734" fmla="*/ 41275 w 371475"/>
              <a:gd name="connsiteY734" fmla="*/ 236538 h 400050"/>
              <a:gd name="connsiteX735" fmla="*/ 41275 w 371475"/>
              <a:gd name="connsiteY735" fmla="*/ 234950 h 400050"/>
              <a:gd name="connsiteX736" fmla="*/ 38100 w 371475"/>
              <a:gd name="connsiteY736" fmla="*/ 234950 h 400050"/>
              <a:gd name="connsiteX737" fmla="*/ 38100 w 371475"/>
              <a:gd name="connsiteY737" fmla="*/ 231775 h 400050"/>
              <a:gd name="connsiteX738" fmla="*/ 36513 w 371475"/>
              <a:gd name="connsiteY738" fmla="*/ 231775 h 400050"/>
              <a:gd name="connsiteX739" fmla="*/ 36513 w 371475"/>
              <a:gd name="connsiteY739" fmla="*/ 230188 h 400050"/>
              <a:gd name="connsiteX740" fmla="*/ 38100 w 371475"/>
              <a:gd name="connsiteY740" fmla="*/ 230188 h 400050"/>
              <a:gd name="connsiteX741" fmla="*/ 41275 w 371475"/>
              <a:gd name="connsiteY741" fmla="*/ 227013 h 400050"/>
              <a:gd name="connsiteX742" fmla="*/ 42863 w 371475"/>
              <a:gd name="connsiteY742" fmla="*/ 225425 h 400050"/>
              <a:gd name="connsiteX743" fmla="*/ 47625 w 371475"/>
              <a:gd name="connsiteY743" fmla="*/ 220663 h 400050"/>
              <a:gd name="connsiteX744" fmla="*/ 46038 w 371475"/>
              <a:gd name="connsiteY744" fmla="*/ 219075 h 400050"/>
              <a:gd name="connsiteX745" fmla="*/ 46038 w 371475"/>
              <a:gd name="connsiteY745" fmla="*/ 214313 h 400050"/>
              <a:gd name="connsiteX746" fmla="*/ 42863 w 371475"/>
              <a:gd name="connsiteY746" fmla="*/ 214313 h 400050"/>
              <a:gd name="connsiteX747" fmla="*/ 42863 w 371475"/>
              <a:gd name="connsiteY747" fmla="*/ 211138 h 400050"/>
              <a:gd name="connsiteX748" fmla="*/ 46038 w 371475"/>
              <a:gd name="connsiteY748" fmla="*/ 209550 h 400050"/>
              <a:gd name="connsiteX749" fmla="*/ 47625 w 371475"/>
              <a:gd name="connsiteY749" fmla="*/ 207963 h 400050"/>
              <a:gd name="connsiteX750" fmla="*/ 46038 w 371475"/>
              <a:gd name="connsiteY750" fmla="*/ 207963 h 400050"/>
              <a:gd name="connsiteX751" fmla="*/ 42863 w 371475"/>
              <a:gd name="connsiteY751" fmla="*/ 207963 h 400050"/>
              <a:gd name="connsiteX752" fmla="*/ 46038 w 371475"/>
              <a:gd name="connsiteY752" fmla="*/ 204788 h 400050"/>
              <a:gd name="connsiteX753" fmla="*/ 47625 w 371475"/>
              <a:gd name="connsiteY753" fmla="*/ 204788 h 400050"/>
              <a:gd name="connsiteX754" fmla="*/ 47625 w 371475"/>
              <a:gd name="connsiteY754" fmla="*/ 203200 h 400050"/>
              <a:gd name="connsiteX755" fmla="*/ 46038 w 371475"/>
              <a:gd name="connsiteY755" fmla="*/ 200025 h 400050"/>
              <a:gd name="connsiteX756" fmla="*/ 42863 w 371475"/>
              <a:gd name="connsiteY756" fmla="*/ 200025 h 400050"/>
              <a:gd name="connsiteX757" fmla="*/ 42863 w 371475"/>
              <a:gd name="connsiteY757" fmla="*/ 198438 h 400050"/>
              <a:gd name="connsiteX758" fmla="*/ 47625 w 371475"/>
              <a:gd name="connsiteY758" fmla="*/ 200025 h 400050"/>
              <a:gd name="connsiteX759" fmla="*/ 47625 w 371475"/>
              <a:gd name="connsiteY759" fmla="*/ 198438 h 400050"/>
              <a:gd name="connsiteX760" fmla="*/ 50800 w 371475"/>
              <a:gd name="connsiteY760" fmla="*/ 196850 h 400050"/>
              <a:gd name="connsiteX761" fmla="*/ 52388 w 371475"/>
              <a:gd name="connsiteY761" fmla="*/ 193675 h 400050"/>
              <a:gd name="connsiteX762" fmla="*/ 53975 w 371475"/>
              <a:gd name="connsiteY762" fmla="*/ 193675 h 400050"/>
              <a:gd name="connsiteX763" fmla="*/ 57150 w 371475"/>
              <a:gd name="connsiteY763" fmla="*/ 192088 h 400050"/>
              <a:gd name="connsiteX764" fmla="*/ 57150 w 371475"/>
              <a:gd name="connsiteY764" fmla="*/ 188913 h 400050"/>
              <a:gd name="connsiteX765" fmla="*/ 57150 w 371475"/>
              <a:gd name="connsiteY765" fmla="*/ 187325 h 400050"/>
              <a:gd name="connsiteX766" fmla="*/ 53975 w 371475"/>
              <a:gd name="connsiteY766" fmla="*/ 187325 h 400050"/>
              <a:gd name="connsiteX767" fmla="*/ 53975 w 371475"/>
              <a:gd name="connsiteY767" fmla="*/ 184150 h 400050"/>
              <a:gd name="connsiteX768" fmla="*/ 57150 w 371475"/>
              <a:gd name="connsiteY768" fmla="*/ 182563 h 400050"/>
              <a:gd name="connsiteX769" fmla="*/ 53975 w 371475"/>
              <a:gd name="connsiteY769" fmla="*/ 182563 h 400050"/>
              <a:gd name="connsiteX770" fmla="*/ 53975 w 371475"/>
              <a:gd name="connsiteY770" fmla="*/ 180975 h 400050"/>
              <a:gd name="connsiteX771" fmla="*/ 52388 w 371475"/>
              <a:gd name="connsiteY771" fmla="*/ 180975 h 400050"/>
              <a:gd name="connsiteX772" fmla="*/ 52388 w 371475"/>
              <a:gd name="connsiteY772" fmla="*/ 177800 h 400050"/>
              <a:gd name="connsiteX773" fmla="*/ 50800 w 371475"/>
              <a:gd name="connsiteY773" fmla="*/ 177800 h 400050"/>
              <a:gd name="connsiteX774" fmla="*/ 47625 w 371475"/>
              <a:gd name="connsiteY774" fmla="*/ 177800 h 400050"/>
              <a:gd name="connsiteX775" fmla="*/ 41275 w 371475"/>
              <a:gd name="connsiteY775" fmla="*/ 173037 h 400050"/>
              <a:gd name="connsiteX776" fmla="*/ 38100 w 371475"/>
              <a:gd name="connsiteY776" fmla="*/ 173037 h 400050"/>
              <a:gd name="connsiteX777" fmla="*/ 34925 w 371475"/>
              <a:gd name="connsiteY777" fmla="*/ 171450 h 400050"/>
              <a:gd name="connsiteX778" fmla="*/ 36513 w 371475"/>
              <a:gd name="connsiteY778" fmla="*/ 171450 h 400050"/>
              <a:gd name="connsiteX779" fmla="*/ 38100 w 371475"/>
              <a:gd name="connsiteY779" fmla="*/ 171450 h 400050"/>
              <a:gd name="connsiteX780" fmla="*/ 42863 w 371475"/>
              <a:gd name="connsiteY780" fmla="*/ 173037 h 400050"/>
              <a:gd name="connsiteX781" fmla="*/ 46038 w 371475"/>
              <a:gd name="connsiteY781" fmla="*/ 173037 h 400050"/>
              <a:gd name="connsiteX782" fmla="*/ 47625 w 371475"/>
              <a:gd name="connsiteY782" fmla="*/ 176212 h 400050"/>
              <a:gd name="connsiteX783" fmla="*/ 50800 w 371475"/>
              <a:gd name="connsiteY783" fmla="*/ 173037 h 400050"/>
              <a:gd name="connsiteX784" fmla="*/ 52388 w 371475"/>
              <a:gd name="connsiteY784" fmla="*/ 171450 h 400050"/>
              <a:gd name="connsiteX785" fmla="*/ 53975 w 371475"/>
              <a:gd name="connsiteY785" fmla="*/ 168275 h 400050"/>
              <a:gd name="connsiteX786" fmla="*/ 53975 w 371475"/>
              <a:gd name="connsiteY786" fmla="*/ 166687 h 400050"/>
              <a:gd name="connsiteX787" fmla="*/ 57150 w 371475"/>
              <a:gd name="connsiteY787" fmla="*/ 165100 h 400050"/>
              <a:gd name="connsiteX788" fmla="*/ 53975 w 371475"/>
              <a:gd name="connsiteY788" fmla="*/ 161925 h 400050"/>
              <a:gd name="connsiteX789" fmla="*/ 57150 w 371475"/>
              <a:gd name="connsiteY789" fmla="*/ 161925 h 400050"/>
              <a:gd name="connsiteX790" fmla="*/ 57150 w 371475"/>
              <a:gd name="connsiteY790" fmla="*/ 160337 h 400050"/>
              <a:gd name="connsiteX791" fmla="*/ 58738 w 371475"/>
              <a:gd name="connsiteY791" fmla="*/ 157162 h 400050"/>
              <a:gd name="connsiteX792" fmla="*/ 61913 w 371475"/>
              <a:gd name="connsiteY792" fmla="*/ 155575 h 400050"/>
              <a:gd name="connsiteX793" fmla="*/ 61913 w 371475"/>
              <a:gd name="connsiteY793" fmla="*/ 152400 h 400050"/>
              <a:gd name="connsiteX794" fmla="*/ 63500 w 371475"/>
              <a:gd name="connsiteY794" fmla="*/ 149225 h 400050"/>
              <a:gd name="connsiteX795" fmla="*/ 66675 w 371475"/>
              <a:gd name="connsiteY795" fmla="*/ 149225 h 400050"/>
              <a:gd name="connsiteX796" fmla="*/ 69850 w 371475"/>
              <a:gd name="connsiteY796" fmla="*/ 149225 h 400050"/>
              <a:gd name="connsiteX797" fmla="*/ 73025 w 371475"/>
              <a:gd name="connsiteY797" fmla="*/ 149225 h 400050"/>
              <a:gd name="connsiteX798" fmla="*/ 74613 w 371475"/>
              <a:gd name="connsiteY798" fmla="*/ 149225 h 400050"/>
              <a:gd name="connsiteX799" fmla="*/ 77788 w 371475"/>
              <a:gd name="connsiteY799" fmla="*/ 146050 h 400050"/>
              <a:gd name="connsiteX800" fmla="*/ 74613 w 371475"/>
              <a:gd name="connsiteY800" fmla="*/ 144462 h 400050"/>
              <a:gd name="connsiteX801" fmla="*/ 74613 w 371475"/>
              <a:gd name="connsiteY801" fmla="*/ 141287 h 400050"/>
              <a:gd name="connsiteX802" fmla="*/ 77788 w 371475"/>
              <a:gd name="connsiteY802" fmla="*/ 141287 h 400050"/>
              <a:gd name="connsiteX803" fmla="*/ 77788 w 371475"/>
              <a:gd name="connsiteY803" fmla="*/ 139700 h 400050"/>
              <a:gd name="connsiteX804" fmla="*/ 79375 w 371475"/>
              <a:gd name="connsiteY804" fmla="*/ 139700 h 400050"/>
              <a:gd name="connsiteX805" fmla="*/ 79375 w 371475"/>
              <a:gd name="connsiteY805" fmla="*/ 136525 h 400050"/>
              <a:gd name="connsiteX806" fmla="*/ 77788 w 371475"/>
              <a:gd name="connsiteY806" fmla="*/ 134937 h 400050"/>
              <a:gd name="connsiteX807" fmla="*/ 77788 w 371475"/>
              <a:gd name="connsiteY807" fmla="*/ 133350 h 400050"/>
              <a:gd name="connsiteX808" fmla="*/ 74613 w 371475"/>
              <a:gd name="connsiteY808" fmla="*/ 133350 h 400050"/>
              <a:gd name="connsiteX809" fmla="*/ 74613 w 371475"/>
              <a:gd name="connsiteY809" fmla="*/ 130175 h 400050"/>
              <a:gd name="connsiteX810" fmla="*/ 74613 w 371475"/>
              <a:gd name="connsiteY810" fmla="*/ 128587 h 400050"/>
              <a:gd name="connsiteX811" fmla="*/ 73025 w 371475"/>
              <a:gd name="connsiteY811" fmla="*/ 128587 h 400050"/>
              <a:gd name="connsiteX812" fmla="*/ 73025 w 371475"/>
              <a:gd name="connsiteY812" fmla="*/ 125412 h 400050"/>
              <a:gd name="connsiteX813" fmla="*/ 69850 w 371475"/>
              <a:gd name="connsiteY813" fmla="*/ 123825 h 400050"/>
              <a:gd name="connsiteX814" fmla="*/ 68263 w 371475"/>
              <a:gd name="connsiteY814" fmla="*/ 119062 h 400050"/>
              <a:gd name="connsiteX815" fmla="*/ 73025 w 371475"/>
              <a:gd name="connsiteY815" fmla="*/ 122237 h 400050"/>
              <a:gd name="connsiteX816" fmla="*/ 74613 w 371475"/>
              <a:gd name="connsiteY816" fmla="*/ 123825 h 400050"/>
              <a:gd name="connsiteX817" fmla="*/ 77788 w 371475"/>
              <a:gd name="connsiteY817" fmla="*/ 125412 h 400050"/>
              <a:gd name="connsiteX818" fmla="*/ 79375 w 371475"/>
              <a:gd name="connsiteY818" fmla="*/ 125412 h 400050"/>
              <a:gd name="connsiteX819" fmla="*/ 82550 w 371475"/>
              <a:gd name="connsiteY819" fmla="*/ 123825 h 400050"/>
              <a:gd name="connsiteX820" fmla="*/ 82550 w 371475"/>
              <a:gd name="connsiteY820" fmla="*/ 122237 h 400050"/>
              <a:gd name="connsiteX821" fmla="*/ 84138 w 371475"/>
              <a:gd name="connsiteY821" fmla="*/ 122237 h 400050"/>
              <a:gd name="connsiteX822" fmla="*/ 84138 w 371475"/>
              <a:gd name="connsiteY822" fmla="*/ 119062 h 400050"/>
              <a:gd name="connsiteX823" fmla="*/ 84138 w 371475"/>
              <a:gd name="connsiteY823" fmla="*/ 117475 h 400050"/>
              <a:gd name="connsiteX824" fmla="*/ 84138 w 371475"/>
              <a:gd name="connsiteY824" fmla="*/ 114300 h 400050"/>
              <a:gd name="connsiteX825" fmla="*/ 84138 w 371475"/>
              <a:gd name="connsiteY825" fmla="*/ 109537 h 400050"/>
              <a:gd name="connsiteX826" fmla="*/ 85725 w 371475"/>
              <a:gd name="connsiteY826" fmla="*/ 109537 h 400050"/>
              <a:gd name="connsiteX827" fmla="*/ 85725 w 371475"/>
              <a:gd name="connsiteY827" fmla="*/ 107950 h 400050"/>
              <a:gd name="connsiteX828" fmla="*/ 85725 w 371475"/>
              <a:gd name="connsiteY828" fmla="*/ 106362 h 400050"/>
              <a:gd name="connsiteX829" fmla="*/ 85725 w 371475"/>
              <a:gd name="connsiteY829" fmla="*/ 101600 h 400050"/>
              <a:gd name="connsiteX830" fmla="*/ 85725 w 371475"/>
              <a:gd name="connsiteY830" fmla="*/ 96837 h 400050"/>
              <a:gd name="connsiteX831" fmla="*/ 88900 w 371475"/>
              <a:gd name="connsiteY831" fmla="*/ 96837 h 400050"/>
              <a:gd name="connsiteX832" fmla="*/ 90488 w 371475"/>
              <a:gd name="connsiteY832" fmla="*/ 98425 h 400050"/>
              <a:gd name="connsiteX833" fmla="*/ 95250 w 371475"/>
              <a:gd name="connsiteY833" fmla="*/ 93662 h 400050"/>
              <a:gd name="connsiteX834" fmla="*/ 100013 w 371475"/>
              <a:gd name="connsiteY834" fmla="*/ 92075 h 400050"/>
              <a:gd name="connsiteX835" fmla="*/ 101600 w 371475"/>
              <a:gd name="connsiteY835" fmla="*/ 92075 h 400050"/>
              <a:gd name="connsiteX836" fmla="*/ 101600 w 371475"/>
              <a:gd name="connsiteY836" fmla="*/ 93662 h 400050"/>
              <a:gd name="connsiteX837" fmla="*/ 104775 w 371475"/>
              <a:gd name="connsiteY837" fmla="*/ 93662 h 400050"/>
              <a:gd name="connsiteX838" fmla="*/ 101600 w 371475"/>
              <a:gd name="connsiteY838" fmla="*/ 98425 h 400050"/>
              <a:gd name="connsiteX839" fmla="*/ 101600 w 371475"/>
              <a:gd name="connsiteY839" fmla="*/ 101600 h 400050"/>
              <a:gd name="connsiteX840" fmla="*/ 100013 w 371475"/>
              <a:gd name="connsiteY840" fmla="*/ 101600 h 400050"/>
              <a:gd name="connsiteX841" fmla="*/ 98425 w 371475"/>
              <a:gd name="connsiteY841" fmla="*/ 106362 h 400050"/>
              <a:gd name="connsiteX842" fmla="*/ 98425 w 371475"/>
              <a:gd name="connsiteY842" fmla="*/ 107950 h 400050"/>
              <a:gd name="connsiteX843" fmla="*/ 98425 w 371475"/>
              <a:gd name="connsiteY843" fmla="*/ 117475 h 400050"/>
              <a:gd name="connsiteX844" fmla="*/ 98425 w 371475"/>
              <a:gd name="connsiteY844" fmla="*/ 119062 h 400050"/>
              <a:gd name="connsiteX845" fmla="*/ 100013 w 371475"/>
              <a:gd name="connsiteY845" fmla="*/ 122237 h 400050"/>
              <a:gd name="connsiteX846" fmla="*/ 100013 w 371475"/>
              <a:gd name="connsiteY846" fmla="*/ 123825 h 400050"/>
              <a:gd name="connsiteX847" fmla="*/ 101600 w 371475"/>
              <a:gd name="connsiteY847" fmla="*/ 123825 h 400050"/>
              <a:gd name="connsiteX848" fmla="*/ 104775 w 371475"/>
              <a:gd name="connsiteY848" fmla="*/ 125412 h 400050"/>
              <a:gd name="connsiteX849" fmla="*/ 106363 w 371475"/>
              <a:gd name="connsiteY849" fmla="*/ 128587 h 400050"/>
              <a:gd name="connsiteX850" fmla="*/ 109538 w 371475"/>
              <a:gd name="connsiteY850" fmla="*/ 130175 h 400050"/>
              <a:gd name="connsiteX851" fmla="*/ 111125 w 371475"/>
              <a:gd name="connsiteY851" fmla="*/ 133350 h 400050"/>
              <a:gd name="connsiteX852" fmla="*/ 114300 w 371475"/>
              <a:gd name="connsiteY852" fmla="*/ 133350 h 400050"/>
              <a:gd name="connsiteX853" fmla="*/ 114300 w 371475"/>
              <a:gd name="connsiteY853" fmla="*/ 134937 h 400050"/>
              <a:gd name="connsiteX854" fmla="*/ 115888 w 371475"/>
              <a:gd name="connsiteY854" fmla="*/ 133350 h 400050"/>
              <a:gd name="connsiteX855" fmla="*/ 117475 w 371475"/>
              <a:gd name="connsiteY855" fmla="*/ 133350 h 400050"/>
              <a:gd name="connsiteX856" fmla="*/ 117475 w 371475"/>
              <a:gd name="connsiteY856" fmla="*/ 130175 h 400050"/>
              <a:gd name="connsiteX857" fmla="*/ 120650 w 371475"/>
              <a:gd name="connsiteY857" fmla="*/ 128587 h 400050"/>
              <a:gd name="connsiteX858" fmla="*/ 120650 w 371475"/>
              <a:gd name="connsiteY858" fmla="*/ 130175 h 400050"/>
              <a:gd name="connsiteX859" fmla="*/ 122238 w 371475"/>
              <a:gd name="connsiteY859" fmla="*/ 130175 h 400050"/>
              <a:gd name="connsiteX860" fmla="*/ 122238 w 371475"/>
              <a:gd name="connsiteY860" fmla="*/ 125412 h 400050"/>
              <a:gd name="connsiteX861" fmla="*/ 120650 w 371475"/>
              <a:gd name="connsiteY861" fmla="*/ 123825 h 400050"/>
              <a:gd name="connsiteX862" fmla="*/ 117475 w 371475"/>
              <a:gd name="connsiteY862" fmla="*/ 114300 h 400050"/>
              <a:gd name="connsiteX863" fmla="*/ 115888 w 371475"/>
              <a:gd name="connsiteY863" fmla="*/ 114300 h 400050"/>
              <a:gd name="connsiteX864" fmla="*/ 115888 w 371475"/>
              <a:gd name="connsiteY864" fmla="*/ 112712 h 400050"/>
              <a:gd name="connsiteX865" fmla="*/ 115888 w 371475"/>
              <a:gd name="connsiteY865" fmla="*/ 109537 h 400050"/>
              <a:gd name="connsiteX866" fmla="*/ 114300 w 371475"/>
              <a:gd name="connsiteY866" fmla="*/ 109537 h 400050"/>
              <a:gd name="connsiteX867" fmla="*/ 114300 w 371475"/>
              <a:gd name="connsiteY867" fmla="*/ 107950 h 400050"/>
              <a:gd name="connsiteX868" fmla="*/ 114300 w 371475"/>
              <a:gd name="connsiteY868" fmla="*/ 106362 h 400050"/>
              <a:gd name="connsiteX869" fmla="*/ 114300 w 371475"/>
              <a:gd name="connsiteY869" fmla="*/ 103187 h 400050"/>
              <a:gd name="connsiteX870" fmla="*/ 111125 w 371475"/>
              <a:gd name="connsiteY870" fmla="*/ 101600 h 400050"/>
              <a:gd name="connsiteX871" fmla="*/ 114300 w 371475"/>
              <a:gd name="connsiteY871" fmla="*/ 101600 h 400050"/>
              <a:gd name="connsiteX872" fmla="*/ 115888 w 371475"/>
              <a:gd name="connsiteY872" fmla="*/ 101600 h 400050"/>
              <a:gd name="connsiteX873" fmla="*/ 117475 w 371475"/>
              <a:gd name="connsiteY873" fmla="*/ 101600 h 400050"/>
              <a:gd name="connsiteX874" fmla="*/ 120650 w 371475"/>
              <a:gd name="connsiteY874" fmla="*/ 98425 h 400050"/>
              <a:gd name="connsiteX875" fmla="*/ 120650 w 371475"/>
              <a:gd name="connsiteY875" fmla="*/ 96837 h 400050"/>
              <a:gd name="connsiteX876" fmla="*/ 120650 w 371475"/>
              <a:gd name="connsiteY876" fmla="*/ 93662 h 400050"/>
              <a:gd name="connsiteX877" fmla="*/ 122238 w 371475"/>
              <a:gd name="connsiteY877" fmla="*/ 93662 h 400050"/>
              <a:gd name="connsiteX878" fmla="*/ 125413 w 371475"/>
              <a:gd name="connsiteY878" fmla="*/ 93662 h 400050"/>
              <a:gd name="connsiteX879" fmla="*/ 127000 w 371475"/>
              <a:gd name="connsiteY879" fmla="*/ 93662 h 400050"/>
              <a:gd name="connsiteX880" fmla="*/ 127000 w 371475"/>
              <a:gd name="connsiteY880" fmla="*/ 96837 h 400050"/>
              <a:gd name="connsiteX881" fmla="*/ 127000 w 371475"/>
              <a:gd name="connsiteY881" fmla="*/ 98425 h 400050"/>
              <a:gd name="connsiteX882" fmla="*/ 128588 w 371475"/>
              <a:gd name="connsiteY882" fmla="*/ 98425 h 400050"/>
              <a:gd name="connsiteX883" fmla="*/ 131763 w 371475"/>
              <a:gd name="connsiteY883" fmla="*/ 96837 h 400050"/>
              <a:gd name="connsiteX884" fmla="*/ 133350 w 371475"/>
              <a:gd name="connsiteY884" fmla="*/ 96837 h 400050"/>
              <a:gd name="connsiteX885" fmla="*/ 136525 w 371475"/>
              <a:gd name="connsiteY885" fmla="*/ 96837 h 400050"/>
              <a:gd name="connsiteX886" fmla="*/ 138113 w 371475"/>
              <a:gd name="connsiteY886" fmla="*/ 93662 h 400050"/>
              <a:gd name="connsiteX887" fmla="*/ 141288 w 371475"/>
              <a:gd name="connsiteY887" fmla="*/ 92075 h 400050"/>
              <a:gd name="connsiteX888" fmla="*/ 142875 w 371475"/>
              <a:gd name="connsiteY888" fmla="*/ 90487 h 400050"/>
              <a:gd name="connsiteX889" fmla="*/ 144463 w 371475"/>
              <a:gd name="connsiteY889" fmla="*/ 90487 h 400050"/>
              <a:gd name="connsiteX890" fmla="*/ 144463 w 371475"/>
              <a:gd name="connsiteY890" fmla="*/ 87312 h 400050"/>
              <a:gd name="connsiteX891" fmla="*/ 147638 w 371475"/>
              <a:gd name="connsiteY891" fmla="*/ 85725 h 400050"/>
              <a:gd name="connsiteX892" fmla="*/ 147638 w 371475"/>
              <a:gd name="connsiteY892" fmla="*/ 82550 h 400050"/>
              <a:gd name="connsiteX893" fmla="*/ 144463 w 371475"/>
              <a:gd name="connsiteY893" fmla="*/ 82550 h 400050"/>
              <a:gd name="connsiteX894" fmla="*/ 144463 w 371475"/>
              <a:gd name="connsiteY894" fmla="*/ 80962 h 400050"/>
              <a:gd name="connsiteX895" fmla="*/ 144463 w 371475"/>
              <a:gd name="connsiteY895" fmla="*/ 77787 h 400050"/>
              <a:gd name="connsiteX896" fmla="*/ 144463 w 371475"/>
              <a:gd name="connsiteY896" fmla="*/ 76200 h 400050"/>
              <a:gd name="connsiteX897" fmla="*/ 144463 w 371475"/>
              <a:gd name="connsiteY897" fmla="*/ 74612 h 400050"/>
              <a:gd name="connsiteX898" fmla="*/ 144463 w 371475"/>
              <a:gd name="connsiteY898" fmla="*/ 71437 h 400050"/>
              <a:gd name="connsiteX899" fmla="*/ 142875 w 371475"/>
              <a:gd name="connsiteY899" fmla="*/ 69850 h 400050"/>
              <a:gd name="connsiteX900" fmla="*/ 142875 w 371475"/>
              <a:gd name="connsiteY900" fmla="*/ 66675 h 400050"/>
              <a:gd name="connsiteX901" fmla="*/ 142875 w 371475"/>
              <a:gd name="connsiteY901" fmla="*/ 58737 h 400050"/>
              <a:gd name="connsiteX902" fmla="*/ 141288 w 371475"/>
              <a:gd name="connsiteY902" fmla="*/ 53975 h 400050"/>
              <a:gd name="connsiteX903" fmla="*/ 222250 w 371475"/>
              <a:gd name="connsiteY903" fmla="*/ 34925 h 400050"/>
              <a:gd name="connsiteX904" fmla="*/ 223838 w 371475"/>
              <a:gd name="connsiteY904" fmla="*/ 34925 h 400050"/>
              <a:gd name="connsiteX905" fmla="*/ 223838 w 371475"/>
              <a:gd name="connsiteY905" fmla="*/ 39687 h 400050"/>
              <a:gd name="connsiteX906" fmla="*/ 223838 w 371475"/>
              <a:gd name="connsiteY906" fmla="*/ 44450 h 400050"/>
              <a:gd name="connsiteX907" fmla="*/ 223838 w 371475"/>
              <a:gd name="connsiteY907" fmla="*/ 49212 h 400050"/>
              <a:gd name="connsiteX908" fmla="*/ 223838 w 371475"/>
              <a:gd name="connsiteY908" fmla="*/ 50800 h 400050"/>
              <a:gd name="connsiteX909" fmla="*/ 222250 w 371475"/>
              <a:gd name="connsiteY909" fmla="*/ 53975 h 400050"/>
              <a:gd name="connsiteX910" fmla="*/ 222250 w 371475"/>
              <a:gd name="connsiteY910" fmla="*/ 58737 h 400050"/>
              <a:gd name="connsiteX911" fmla="*/ 222250 w 371475"/>
              <a:gd name="connsiteY911" fmla="*/ 60325 h 400050"/>
              <a:gd name="connsiteX912" fmla="*/ 222250 w 371475"/>
              <a:gd name="connsiteY912" fmla="*/ 65087 h 400050"/>
              <a:gd name="connsiteX913" fmla="*/ 219075 w 371475"/>
              <a:gd name="connsiteY913" fmla="*/ 65087 h 400050"/>
              <a:gd name="connsiteX914" fmla="*/ 219075 w 371475"/>
              <a:gd name="connsiteY914" fmla="*/ 69850 h 400050"/>
              <a:gd name="connsiteX915" fmla="*/ 217488 w 371475"/>
              <a:gd name="connsiteY915" fmla="*/ 66675 h 400050"/>
              <a:gd name="connsiteX916" fmla="*/ 217488 w 371475"/>
              <a:gd name="connsiteY916" fmla="*/ 61912 h 400050"/>
              <a:gd name="connsiteX917" fmla="*/ 219075 w 371475"/>
              <a:gd name="connsiteY917" fmla="*/ 58737 h 400050"/>
              <a:gd name="connsiteX918" fmla="*/ 219075 w 371475"/>
              <a:gd name="connsiteY918" fmla="*/ 49212 h 400050"/>
              <a:gd name="connsiteX919" fmla="*/ 222250 w 371475"/>
              <a:gd name="connsiteY919" fmla="*/ 44450 h 400050"/>
              <a:gd name="connsiteX920" fmla="*/ 222250 w 371475"/>
              <a:gd name="connsiteY920" fmla="*/ 39687 h 400050"/>
              <a:gd name="connsiteX921" fmla="*/ 222250 w 371475"/>
              <a:gd name="connsiteY921" fmla="*/ 38100 h 400050"/>
              <a:gd name="connsiteX922" fmla="*/ 282575 w 371475"/>
              <a:gd name="connsiteY922" fmla="*/ 31750 h 400050"/>
              <a:gd name="connsiteX923" fmla="*/ 284163 w 371475"/>
              <a:gd name="connsiteY923" fmla="*/ 31750 h 400050"/>
              <a:gd name="connsiteX924" fmla="*/ 284163 w 371475"/>
              <a:gd name="connsiteY924" fmla="*/ 33338 h 400050"/>
              <a:gd name="connsiteX925" fmla="*/ 282575 w 371475"/>
              <a:gd name="connsiteY925" fmla="*/ 33338 h 400050"/>
              <a:gd name="connsiteX926" fmla="*/ 285750 w 371475"/>
              <a:gd name="connsiteY926" fmla="*/ 26988 h 400050"/>
              <a:gd name="connsiteX927" fmla="*/ 287338 w 371475"/>
              <a:gd name="connsiteY927" fmla="*/ 26988 h 400050"/>
              <a:gd name="connsiteX928" fmla="*/ 287338 w 371475"/>
              <a:gd name="connsiteY928" fmla="*/ 28576 h 400050"/>
              <a:gd name="connsiteX929" fmla="*/ 285750 w 371475"/>
              <a:gd name="connsiteY929" fmla="*/ 28576 h 400050"/>
              <a:gd name="connsiteX930" fmla="*/ 138113 w 371475"/>
              <a:gd name="connsiteY930" fmla="*/ 23812 h 400050"/>
              <a:gd name="connsiteX931" fmla="*/ 141288 w 371475"/>
              <a:gd name="connsiteY931" fmla="*/ 28575 h 400050"/>
              <a:gd name="connsiteX932" fmla="*/ 141288 w 371475"/>
              <a:gd name="connsiteY932" fmla="*/ 31750 h 400050"/>
              <a:gd name="connsiteX933" fmla="*/ 141288 w 371475"/>
              <a:gd name="connsiteY933" fmla="*/ 33337 h 400050"/>
              <a:gd name="connsiteX934" fmla="*/ 141288 w 371475"/>
              <a:gd name="connsiteY934" fmla="*/ 34925 h 400050"/>
              <a:gd name="connsiteX935" fmla="*/ 138113 w 371475"/>
              <a:gd name="connsiteY935" fmla="*/ 26987 h 400050"/>
              <a:gd name="connsiteX936" fmla="*/ 227013 w 371475"/>
              <a:gd name="connsiteY936" fmla="*/ 22225 h 400050"/>
              <a:gd name="connsiteX937" fmla="*/ 228600 w 371475"/>
              <a:gd name="connsiteY937" fmla="*/ 23812 h 400050"/>
              <a:gd name="connsiteX938" fmla="*/ 227013 w 371475"/>
              <a:gd name="connsiteY938" fmla="*/ 26987 h 400050"/>
              <a:gd name="connsiteX939" fmla="*/ 227013 w 371475"/>
              <a:gd name="connsiteY939" fmla="*/ 31750 h 400050"/>
              <a:gd name="connsiteX940" fmla="*/ 223838 w 371475"/>
              <a:gd name="connsiteY940" fmla="*/ 34925 h 400050"/>
              <a:gd name="connsiteX941" fmla="*/ 223838 w 371475"/>
              <a:gd name="connsiteY941" fmla="*/ 33337 h 400050"/>
              <a:gd name="connsiteX942" fmla="*/ 223838 w 371475"/>
              <a:gd name="connsiteY942" fmla="*/ 28575 h 400050"/>
              <a:gd name="connsiteX943" fmla="*/ 227013 w 371475"/>
              <a:gd name="connsiteY943" fmla="*/ 23812 h 400050"/>
              <a:gd name="connsiteX944" fmla="*/ 136525 w 371475"/>
              <a:gd name="connsiteY944" fmla="*/ 17462 h 400050"/>
              <a:gd name="connsiteX945" fmla="*/ 138113 w 371475"/>
              <a:gd name="connsiteY945" fmla="*/ 17462 h 400050"/>
              <a:gd name="connsiteX946" fmla="*/ 138113 w 371475"/>
              <a:gd name="connsiteY946" fmla="*/ 22225 h 400050"/>
              <a:gd name="connsiteX947" fmla="*/ 228600 w 371475"/>
              <a:gd name="connsiteY947" fmla="*/ 15875 h 400050"/>
              <a:gd name="connsiteX948" fmla="*/ 228600 w 371475"/>
              <a:gd name="connsiteY948" fmla="*/ 17462 h 400050"/>
              <a:gd name="connsiteX949" fmla="*/ 227013 w 371475"/>
              <a:gd name="connsiteY949" fmla="*/ 22225 h 400050"/>
              <a:gd name="connsiteX950" fmla="*/ 227013 w 371475"/>
              <a:gd name="connsiteY950" fmla="*/ 19050 h 400050"/>
              <a:gd name="connsiteX951" fmla="*/ 231775 w 371475"/>
              <a:gd name="connsiteY951" fmla="*/ 6350 h 400050"/>
              <a:gd name="connsiteX952" fmla="*/ 231775 w 371475"/>
              <a:gd name="connsiteY952" fmla="*/ 7937 h 400050"/>
              <a:gd name="connsiteX953" fmla="*/ 231775 w 371475"/>
              <a:gd name="connsiteY953" fmla="*/ 11112 h 400050"/>
              <a:gd name="connsiteX954" fmla="*/ 228600 w 371475"/>
              <a:gd name="connsiteY954" fmla="*/ 12700 h 400050"/>
              <a:gd name="connsiteX955" fmla="*/ 228600 w 371475"/>
              <a:gd name="connsiteY955" fmla="*/ 7937 h 400050"/>
              <a:gd name="connsiteX956" fmla="*/ 233363 w 371475"/>
              <a:gd name="connsiteY956" fmla="*/ 0 h 400050"/>
              <a:gd name="connsiteX957" fmla="*/ 233363 w 371475"/>
              <a:gd name="connsiteY957" fmla="*/ 1587 h 400050"/>
              <a:gd name="connsiteX958" fmla="*/ 231775 w 371475"/>
              <a:gd name="connsiteY958" fmla="*/ 6350 h 400050"/>
              <a:gd name="connsiteX959" fmla="*/ 231775 w 371475"/>
              <a:gd name="connsiteY959" fmla="*/ 3175 h 400050"/>
              <a:gd name="connsiteX960" fmla="*/ 231775 w 371475"/>
              <a:gd name="connsiteY960" fmla="*/ 1587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Lst>
            <a:rect l="l" t="t" r="r" b="b"/>
            <a:pathLst>
              <a:path w="371475" h="400050">
                <a:moveTo>
                  <a:pt x="290512" y="396875"/>
                </a:moveTo>
                <a:lnTo>
                  <a:pt x="292100" y="400050"/>
                </a:lnTo>
                <a:lnTo>
                  <a:pt x="290512" y="400050"/>
                </a:lnTo>
                <a:close/>
                <a:moveTo>
                  <a:pt x="293688" y="396081"/>
                </a:moveTo>
                <a:lnTo>
                  <a:pt x="296863" y="400050"/>
                </a:lnTo>
                <a:lnTo>
                  <a:pt x="293688" y="396875"/>
                </a:lnTo>
                <a:close/>
                <a:moveTo>
                  <a:pt x="285750" y="392113"/>
                </a:moveTo>
                <a:lnTo>
                  <a:pt x="287338" y="392113"/>
                </a:lnTo>
                <a:lnTo>
                  <a:pt x="287338" y="395288"/>
                </a:lnTo>
                <a:close/>
                <a:moveTo>
                  <a:pt x="289152" y="389844"/>
                </a:moveTo>
                <a:lnTo>
                  <a:pt x="290513" y="390525"/>
                </a:lnTo>
                <a:lnTo>
                  <a:pt x="293688" y="395287"/>
                </a:lnTo>
                <a:lnTo>
                  <a:pt x="293688" y="396081"/>
                </a:lnTo>
                <a:lnTo>
                  <a:pt x="290513" y="392112"/>
                </a:lnTo>
                <a:close/>
                <a:moveTo>
                  <a:pt x="285750" y="384175"/>
                </a:moveTo>
                <a:lnTo>
                  <a:pt x="289152" y="389844"/>
                </a:lnTo>
                <a:lnTo>
                  <a:pt x="287338" y="388937"/>
                </a:lnTo>
                <a:lnTo>
                  <a:pt x="285750" y="385762"/>
                </a:lnTo>
                <a:close/>
                <a:moveTo>
                  <a:pt x="164571" y="382588"/>
                </a:moveTo>
                <a:lnTo>
                  <a:pt x="165100" y="384175"/>
                </a:lnTo>
                <a:lnTo>
                  <a:pt x="163512" y="385763"/>
                </a:lnTo>
                <a:close/>
                <a:moveTo>
                  <a:pt x="277019" y="377827"/>
                </a:moveTo>
                <a:lnTo>
                  <a:pt x="279400" y="381001"/>
                </a:lnTo>
                <a:lnTo>
                  <a:pt x="282575" y="385763"/>
                </a:lnTo>
                <a:lnTo>
                  <a:pt x="285750" y="390526"/>
                </a:lnTo>
                <a:lnTo>
                  <a:pt x="282575" y="388938"/>
                </a:lnTo>
                <a:lnTo>
                  <a:pt x="280987" y="385763"/>
                </a:lnTo>
                <a:close/>
                <a:moveTo>
                  <a:pt x="163512" y="376237"/>
                </a:moveTo>
                <a:lnTo>
                  <a:pt x="165100" y="376237"/>
                </a:lnTo>
                <a:lnTo>
                  <a:pt x="165100" y="379412"/>
                </a:lnTo>
                <a:lnTo>
                  <a:pt x="165100" y="381000"/>
                </a:lnTo>
                <a:lnTo>
                  <a:pt x="164571" y="382588"/>
                </a:lnTo>
                <a:lnTo>
                  <a:pt x="163512" y="379412"/>
                </a:lnTo>
                <a:close/>
                <a:moveTo>
                  <a:pt x="203200" y="374650"/>
                </a:moveTo>
                <a:lnTo>
                  <a:pt x="206375" y="376238"/>
                </a:lnTo>
                <a:lnTo>
                  <a:pt x="203200" y="376238"/>
                </a:lnTo>
                <a:close/>
                <a:moveTo>
                  <a:pt x="271462" y="369888"/>
                </a:moveTo>
                <a:lnTo>
                  <a:pt x="276225" y="376238"/>
                </a:lnTo>
                <a:lnTo>
                  <a:pt x="277019" y="377827"/>
                </a:lnTo>
                <a:lnTo>
                  <a:pt x="274637" y="374650"/>
                </a:lnTo>
                <a:close/>
                <a:moveTo>
                  <a:pt x="242887" y="368300"/>
                </a:moveTo>
                <a:lnTo>
                  <a:pt x="244475" y="368300"/>
                </a:lnTo>
                <a:lnTo>
                  <a:pt x="244475" y="369888"/>
                </a:lnTo>
                <a:lnTo>
                  <a:pt x="242887" y="369888"/>
                </a:lnTo>
                <a:close/>
                <a:moveTo>
                  <a:pt x="200025" y="368300"/>
                </a:moveTo>
                <a:lnTo>
                  <a:pt x="201613" y="369887"/>
                </a:lnTo>
                <a:lnTo>
                  <a:pt x="201613" y="373063"/>
                </a:lnTo>
                <a:lnTo>
                  <a:pt x="200025" y="373063"/>
                </a:lnTo>
                <a:lnTo>
                  <a:pt x="196850" y="369887"/>
                </a:lnTo>
                <a:lnTo>
                  <a:pt x="200025" y="369887"/>
                </a:lnTo>
                <a:close/>
                <a:moveTo>
                  <a:pt x="195262" y="365125"/>
                </a:moveTo>
                <a:lnTo>
                  <a:pt x="196850" y="365125"/>
                </a:lnTo>
                <a:lnTo>
                  <a:pt x="196850" y="368300"/>
                </a:lnTo>
                <a:lnTo>
                  <a:pt x="195262" y="368300"/>
                </a:lnTo>
                <a:close/>
                <a:moveTo>
                  <a:pt x="239184" y="363538"/>
                </a:moveTo>
                <a:lnTo>
                  <a:pt x="239713" y="363538"/>
                </a:lnTo>
                <a:lnTo>
                  <a:pt x="239713" y="365126"/>
                </a:lnTo>
                <a:close/>
                <a:moveTo>
                  <a:pt x="269875" y="360363"/>
                </a:moveTo>
                <a:lnTo>
                  <a:pt x="274638" y="363538"/>
                </a:lnTo>
                <a:lnTo>
                  <a:pt x="271463" y="363538"/>
                </a:lnTo>
                <a:close/>
                <a:moveTo>
                  <a:pt x="266700" y="360363"/>
                </a:moveTo>
                <a:lnTo>
                  <a:pt x="269875" y="363538"/>
                </a:lnTo>
                <a:lnTo>
                  <a:pt x="266700" y="363538"/>
                </a:lnTo>
                <a:close/>
                <a:moveTo>
                  <a:pt x="238125" y="360363"/>
                </a:moveTo>
                <a:lnTo>
                  <a:pt x="239184" y="363538"/>
                </a:lnTo>
                <a:lnTo>
                  <a:pt x="238125" y="363538"/>
                </a:lnTo>
                <a:close/>
                <a:moveTo>
                  <a:pt x="46037" y="360362"/>
                </a:moveTo>
                <a:lnTo>
                  <a:pt x="47625" y="360362"/>
                </a:lnTo>
                <a:lnTo>
                  <a:pt x="47625" y="363538"/>
                </a:lnTo>
                <a:lnTo>
                  <a:pt x="46037" y="363538"/>
                </a:lnTo>
                <a:close/>
                <a:moveTo>
                  <a:pt x="274638" y="354013"/>
                </a:moveTo>
                <a:lnTo>
                  <a:pt x="276225" y="358775"/>
                </a:lnTo>
                <a:lnTo>
                  <a:pt x="274638" y="357188"/>
                </a:lnTo>
                <a:close/>
                <a:moveTo>
                  <a:pt x="266700" y="354013"/>
                </a:moveTo>
                <a:lnTo>
                  <a:pt x="269875" y="357188"/>
                </a:lnTo>
                <a:lnTo>
                  <a:pt x="269875" y="358775"/>
                </a:lnTo>
                <a:lnTo>
                  <a:pt x="266700" y="357188"/>
                </a:lnTo>
                <a:close/>
                <a:moveTo>
                  <a:pt x="250825" y="354013"/>
                </a:moveTo>
                <a:lnTo>
                  <a:pt x="254000" y="354013"/>
                </a:lnTo>
                <a:lnTo>
                  <a:pt x="255588" y="357188"/>
                </a:lnTo>
                <a:lnTo>
                  <a:pt x="255588" y="358775"/>
                </a:lnTo>
                <a:lnTo>
                  <a:pt x="258763" y="360363"/>
                </a:lnTo>
                <a:lnTo>
                  <a:pt x="260350" y="365125"/>
                </a:lnTo>
                <a:lnTo>
                  <a:pt x="263525" y="368300"/>
                </a:lnTo>
                <a:lnTo>
                  <a:pt x="260350" y="368300"/>
                </a:lnTo>
                <a:lnTo>
                  <a:pt x="258763" y="365125"/>
                </a:lnTo>
                <a:lnTo>
                  <a:pt x="255588" y="363538"/>
                </a:lnTo>
                <a:lnTo>
                  <a:pt x="254000" y="358775"/>
                </a:lnTo>
                <a:close/>
                <a:moveTo>
                  <a:pt x="265113" y="351632"/>
                </a:moveTo>
                <a:lnTo>
                  <a:pt x="266700" y="354013"/>
                </a:lnTo>
                <a:lnTo>
                  <a:pt x="265113" y="352425"/>
                </a:lnTo>
                <a:close/>
                <a:moveTo>
                  <a:pt x="263525" y="347663"/>
                </a:moveTo>
                <a:lnTo>
                  <a:pt x="265113" y="349250"/>
                </a:lnTo>
                <a:lnTo>
                  <a:pt x="265113" y="351632"/>
                </a:lnTo>
                <a:lnTo>
                  <a:pt x="263525" y="349250"/>
                </a:lnTo>
                <a:close/>
                <a:moveTo>
                  <a:pt x="82550" y="344488"/>
                </a:moveTo>
                <a:lnTo>
                  <a:pt x="82550" y="346075"/>
                </a:lnTo>
                <a:lnTo>
                  <a:pt x="79375" y="347663"/>
                </a:lnTo>
                <a:close/>
                <a:moveTo>
                  <a:pt x="69850" y="341313"/>
                </a:moveTo>
                <a:lnTo>
                  <a:pt x="69850" y="342900"/>
                </a:lnTo>
                <a:lnTo>
                  <a:pt x="68262" y="346076"/>
                </a:lnTo>
                <a:lnTo>
                  <a:pt x="66675" y="349251"/>
                </a:lnTo>
                <a:lnTo>
                  <a:pt x="66675" y="347663"/>
                </a:lnTo>
                <a:lnTo>
                  <a:pt x="66675" y="346076"/>
                </a:lnTo>
                <a:lnTo>
                  <a:pt x="68262" y="342900"/>
                </a:lnTo>
                <a:close/>
                <a:moveTo>
                  <a:pt x="47625" y="338138"/>
                </a:moveTo>
                <a:lnTo>
                  <a:pt x="49213" y="338138"/>
                </a:lnTo>
                <a:lnTo>
                  <a:pt x="49213" y="341313"/>
                </a:lnTo>
                <a:lnTo>
                  <a:pt x="47625" y="341313"/>
                </a:lnTo>
                <a:close/>
                <a:moveTo>
                  <a:pt x="271462" y="338137"/>
                </a:moveTo>
                <a:lnTo>
                  <a:pt x="274638" y="338137"/>
                </a:lnTo>
                <a:lnTo>
                  <a:pt x="274638" y="341312"/>
                </a:lnTo>
                <a:lnTo>
                  <a:pt x="274638" y="342900"/>
                </a:lnTo>
                <a:lnTo>
                  <a:pt x="274638" y="346075"/>
                </a:lnTo>
                <a:lnTo>
                  <a:pt x="271462" y="346075"/>
                </a:lnTo>
                <a:lnTo>
                  <a:pt x="269875" y="346075"/>
                </a:lnTo>
                <a:lnTo>
                  <a:pt x="269875" y="342900"/>
                </a:lnTo>
                <a:lnTo>
                  <a:pt x="271462" y="342900"/>
                </a:lnTo>
                <a:lnTo>
                  <a:pt x="269875" y="341312"/>
                </a:lnTo>
                <a:lnTo>
                  <a:pt x="271462" y="341312"/>
                </a:lnTo>
                <a:close/>
                <a:moveTo>
                  <a:pt x="279400" y="336550"/>
                </a:moveTo>
                <a:lnTo>
                  <a:pt x="280988" y="336550"/>
                </a:lnTo>
                <a:lnTo>
                  <a:pt x="280988" y="338138"/>
                </a:lnTo>
                <a:close/>
                <a:moveTo>
                  <a:pt x="266700" y="330200"/>
                </a:moveTo>
                <a:lnTo>
                  <a:pt x="269875" y="331787"/>
                </a:lnTo>
                <a:lnTo>
                  <a:pt x="271462" y="331787"/>
                </a:lnTo>
                <a:lnTo>
                  <a:pt x="274638" y="333375"/>
                </a:lnTo>
                <a:lnTo>
                  <a:pt x="274638" y="331788"/>
                </a:lnTo>
                <a:lnTo>
                  <a:pt x="276225" y="336550"/>
                </a:lnTo>
                <a:lnTo>
                  <a:pt x="276225" y="338137"/>
                </a:lnTo>
                <a:lnTo>
                  <a:pt x="274638" y="338137"/>
                </a:lnTo>
                <a:lnTo>
                  <a:pt x="274638" y="336550"/>
                </a:lnTo>
                <a:lnTo>
                  <a:pt x="269875" y="333375"/>
                </a:lnTo>
                <a:lnTo>
                  <a:pt x="266700" y="331787"/>
                </a:lnTo>
                <a:close/>
                <a:moveTo>
                  <a:pt x="280987" y="288925"/>
                </a:moveTo>
                <a:lnTo>
                  <a:pt x="282574" y="288925"/>
                </a:lnTo>
                <a:lnTo>
                  <a:pt x="285750" y="288925"/>
                </a:lnTo>
                <a:lnTo>
                  <a:pt x="285750" y="290512"/>
                </a:lnTo>
                <a:lnTo>
                  <a:pt x="287337" y="293687"/>
                </a:lnTo>
                <a:lnTo>
                  <a:pt x="287337" y="295275"/>
                </a:lnTo>
                <a:lnTo>
                  <a:pt x="287337" y="298450"/>
                </a:lnTo>
                <a:lnTo>
                  <a:pt x="287337" y="300038"/>
                </a:lnTo>
                <a:lnTo>
                  <a:pt x="285750" y="300038"/>
                </a:lnTo>
                <a:lnTo>
                  <a:pt x="282574" y="301625"/>
                </a:lnTo>
                <a:lnTo>
                  <a:pt x="282574" y="304800"/>
                </a:lnTo>
                <a:lnTo>
                  <a:pt x="280987" y="306388"/>
                </a:lnTo>
                <a:lnTo>
                  <a:pt x="279400" y="306388"/>
                </a:lnTo>
                <a:lnTo>
                  <a:pt x="276224" y="306388"/>
                </a:lnTo>
                <a:lnTo>
                  <a:pt x="274637" y="309563"/>
                </a:lnTo>
                <a:lnTo>
                  <a:pt x="274637" y="300038"/>
                </a:lnTo>
                <a:lnTo>
                  <a:pt x="274637" y="298450"/>
                </a:lnTo>
                <a:lnTo>
                  <a:pt x="276224" y="295275"/>
                </a:lnTo>
                <a:lnTo>
                  <a:pt x="279400" y="293687"/>
                </a:lnTo>
                <a:lnTo>
                  <a:pt x="279400" y="290512"/>
                </a:lnTo>
                <a:lnTo>
                  <a:pt x="280987" y="290512"/>
                </a:lnTo>
                <a:close/>
                <a:moveTo>
                  <a:pt x="368300" y="241300"/>
                </a:moveTo>
                <a:lnTo>
                  <a:pt x="371475" y="241300"/>
                </a:lnTo>
                <a:lnTo>
                  <a:pt x="371475" y="242888"/>
                </a:lnTo>
                <a:lnTo>
                  <a:pt x="368300" y="242888"/>
                </a:lnTo>
                <a:close/>
                <a:moveTo>
                  <a:pt x="360364" y="227015"/>
                </a:moveTo>
                <a:lnTo>
                  <a:pt x="361950" y="230188"/>
                </a:lnTo>
                <a:lnTo>
                  <a:pt x="366713" y="239713"/>
                </a:lnTo>
                <a:lnTo>
                  <a:pt x="366713" y="241300"/>
                </a:lnTo>
                <a:lnTo>
                  <a:pt x="365126" y="241300"/>
                </a:lnTo>
                <a:lnTo>
                  <a:pt x="365126" y="239713"/>
                </a:lnTo>
                <a:lnTo>
                  <a:pt x="361950" y="239713"/>
                </a:lnTo>
                <a:lnTo>
                  <a:pt x="360363" y="239713"/>
                </a:lnTo>
                <a:lnTo>
                  <a:pt x="361950" y="236538"/>
                </a:lnTo>
                <a:lnTo>
                  <a:pt x="360363" y="236538"/>
                </a:lnTo>
                <a:lnTo>
                  <a:pt x="361950" y="234950"/>
                </a:lnTo>
                <a:lnTo>
                  <a:pt x="361950" y="231775"/>
                </a:lnTo>
                <a:close/>
                <a:moveTo>
                  <a:pt x="359569" y="225425"/>
                </a:moveTo>
                <a:lnTo>
                  <a:pt x="360363" y="225425"/>
                </a:lnTo>
                <a:lnTo>
                  <a:pt x="360363" y="227013"/>
                </a:lnTo>
                <a:close/>
                <a:moveTo>
                  <a:pt x="361950" y="215900"/>
                </a:moveTo>
                <a:lnTo>
                  <a:pt x="365126" y="215900"/>
                </a:lnTo>
                <a:lnTo>
                  <a:pt x="361950" y="219075"/>
                </a:lnTo>
                <a:lnTo>
                  <a:pt x="360363" y="219075"/>
                </a:lnTo>
                <a:close/>
                <a:moveTo>
                  <a:pt x="334962" y="196850"/>
                </a:moveTo>
                <a:lnTo>
                  <a:pt x="339725" y="198438"/>
                </a:lnTo>
                <a:lnTo>
                  <a:pt x="338137" y="198438"/>
                </a:lnTo>
                <a:close/>
                <a:moveTo>
                  <a:pt x="330200" y="193675"/>
                </a:moveTo>
                <a:lnTo>
                  <a:pt x="334962" y="196850"/>
                </a:lnTo>
                <a:lnTo>
                  <a:pt x="333375" y="196850"/>
                </a:lnTo>
                <a:close/>
                <a:moveTo>
                  <a:pt x="322262" y="192088"/>
                </a:moveTo>
                <a:lnTo>
                  <a:pt x="323850" y="192088"/>
                </a:lnTo>
                <a:lnTo>
                  <a:pt x="328612" y="193675"/>
                </a:lnTo>
                <a:lnTo>
                  <a:pt x="325437" y="193675"/>
                </a:lnTo>
                <a:lnTo>
                  <a:pt x="323850" y="193675"/>
                </a:lnTo>
                <a:close/>
                <a:moveTo>
                  <a:pt x="3175" y="192088"/>
                </a:moveTo>
                <a:lnTo>
                  <a:pt x="4763" y="192088"/>
                </a:lnTo>
                <a:lnTo>
                  <a:pt x="7938" y="193675"/>
                </a:lnTo>
                <a:lnTo>
                  <a:pt x="9525" y="192088"/>
                </a:lnTo>
                <a:lnTo>
                  <a:pt x="9525" y="193675"/>
                </a:lnTo>
                <a:lnTo>
                  <a:pt x="11113" y="193675"/>
                </a:lnTo>
                <a:lnTo>
                  <a:pt x="14288" y="193675"/>
                </a:lnTo>
                <a:lnTo>
                  <a:pt x="15875" y="193675"/>
                </a:lnTo>
                <a:lnTo>
                  <a:pt x="20638" y="193675"/>
                </a:lnTo>
                <a:lnTo>
                  <a:pt x="25400" y="193675"/>
                </a:lnTo>
                <a:lnTo>
                  <a:pt x="26988" y="193675"/>
                </a:lnTo>
                <a:lnTo>
                  <a:pt x="26988" y="196850"/>
                </a:lnTo>
                <a:lnTo>
                  <a:pt x="25400" y="196850"/>
                </a:lnTo>
                <a:lnTo>
                  <a:pt x="23813" y="198438"/>
                </a:lnTo>
                <a:lnTo>
                  <a:pt x="20638" y="198438"/>
                </a:lnTo>
                <a:lnTo>
                  <a:pt x="20638" y="200025"/>
                </a:lnTo>
                <a:lnTo>
                  <a:pt x="20638" y="203200"/>
                </a:lnTo>
                <a:lnTo>
                  <a:pt x="19050" y="203200"/>
                </a:lnTo>
                <a:lnTo>
                  <a:pt x="15875" y="203200"/>
                </a:lnTo>
                <a:lnTo>
                  <a:pt x="14288" y="204788"/>
                </a:lnTo>
                <a:lnTo>
                  <a:pt x="11113" y="204788"/>
                </a:lnTo>
                <a:lnTo>
                  <a:pt x="7938" y="204788"/>
                </a:lnTo>
                <a:lnTo>
                  <a:pt x="4763" y="207963"/>
                </a:lnTo>
                <a:lnTo>
                  <a:pt x="3175" y="207963"/>
                </a:lnTo>
                <a:lnTo>
                  <a:pt x="0" y="207963"/>
                </a:lnTo>
                <a:lnTo>
                  <a:pt x="0" y="204788"/>
                </a:lnTo>
                <a:lnTo>
                  <a:pt x="0" y="203200"/>
                </a:lnTo>
                <a:lnTo>
                  <a:pt x="0" y="198438"/>
                </a:lnTo>
                <a:lnTo>
                  <a:pt x="0" y="196850"/>
                </a:lnTo>
                <a:lnTo>
                  <a:pt x="0" y="193675"/>
                </a:lnTo>
                <a:lnTo>
                  <a:pt x="3175" y="193675"/>
                </a:lnTo>
                <a:close/>
                <a:moveTo>
                  <a:pt x="9525" y="180976"/>
                </a:moveTo>
                <a:lnTo>
                  <a:pt x="11112" y="180976"/>
                </a:lnTo>
                <a:lnTo>
                  <a:pt x="14288" y="180976"/>
                </a:lnTo>
                <a:lnTo>
                  <a:pt x="15875" y="182563"/>
                </a:lnTo>
                <a:lnTo>
                  <a:pt x="19050" y="184151"/>
                </a:lnTo>
                <a:lnTo>
                  <a:pt x="15875" y="184151"/>
                </a:lnTo>
                <a:lnTo>
                  <a:pt x="14288" y="184151"/>
                </a:lnTo>
                <a:lnTo>
                  <a:pt x="11112" y="182563"/>
                </a:lnTo>
                <a:close/>
                <a:moveTo>
                  <a:pt x="4762" y="177800"/>
                </a:moveTo>
                <a:lnTo>
                  <a:pt x="7938" y="177800"/>
                </a:lnTo>
                <a:lnTo>
                  <a:pt x="9525" y="180976"/>
                </a:lnTo>
                <a:lnTo>
                  <a:pt x="7938" y="180976"/>
                </a:lnTo>
                <a:lnTo>
                  <a:pt x="4762" y="180976"/>
                </a:lnTo>
                <a:close/>
                <a:moveTo>
                  <a:pt x="0" y="176213"/>
                </a:moveTo>
                <a:lnTo>
                  <a:pt x="3175" y="177800"/>
                </a:lnTo>
                <a:lnTo>
                  <a:pt x="0" y="177800"/>
                </a:lnTo>
                <a:close/>
                <a:moveTo>
                  <a:pt x="319088" y="173037"/>
                </a:moveTo>
                <a:lnTo>
                  <a:pt x="322263" y="173037"/>
                </a:lnTo>
                <a:lnTo>
                  <a:pt x="322263" y="176212"/>
                </a:lnTo>
                <a:lnTo>
                  <a:pt x="319088" y="176212"/>
                </a:lnTo>
                <a:close/>
                <a:moveTo>
                  <a:pt x="317500" y="173037"/>
                </a:moveTo>
                <a:lnTo>
                  <a:pt x="319088" y="173037"/>
                </a:lnTo>
                <a:lnTo>
                  <a:pt x="317500" y="176212"/>
                </a:lnTo>
                <a:close/>
                <a:moveTo>
                  <a:pt x="73025" y="139700"/>
                </a:moveTo>
                <a:lnTo>
                  <a:pt x="74613" y="139700"/>
                </a:lnTo>
                <a:lnTo>
                  <a:pt x="74613" y="141287"/>
                </a:lnTo>
                <a:close/>
                <a:moveTo>
                  <a:pt x="69850" y="136525"/>
                </a:moveTo>
                <a:lnTo>
                  <a:pt x="73025" y="139700"/>
                </a:lnTo>
                <a:lnTo>
                  <a:pt x="69850" y="139700"/>
                </a:lnTo>
                <a:close/>
                <a:moveTo>
                  <a:pt x="66675" y="114300"/>
                </a:moveTo>
                <a:lnTo>
                  <a:pt x="68263" y="119062"/>
                </a:lnTo>
                <a:lnTo>
                  <a:pt x="66675" y="117475"/>
                </a:lnTo>
                <a:close/>
                <a:moveTo>
                  <a:pt x="58738" y="107950"/>
                </a:moveTo>
                <a:lnTo>
                  <a:pt x="61913" y="109537"/>
                </a:lnTo>
                <a:lnTo>
                  <a:pt x="63500" y="109537"/>
                </a:lnTo>
                <a:lnTo>
                  <a:pt x="63500" y="112712"/>
                </a:lnTo>
                <a:lnTo>
                  <a:pt x="66675" y="114300"/>
                </a:lnTo>
                <a:lnTo>
                  <a:pt x="63500" y="114300"/>
                </a:lnTo>
                <a:lnTo>
                  <a:pt x="61913" y="112712"/>
                </a:lnTo>
                <a:close/>
                <a:moveTo>
                  <a:pt x="57150" y="106362"/>
                </a:moveTo>
                <a:lnTo>
                  <a:pt x="58738" y="107950"/>
                </a:lnTo>
                <a:lnTo>
                  <a:pt x="57150" y="107950"/>
                </a:lnTo>
                <a:close/>
                <a:moveTo>
                  <a:pt x="258762" y="85725"/>
                </a:moveTo>
                <a:lnTo>
                  <a:pt x="258762" y="87313"/>
                </a:lnTo>
                <a:lnTo>
                  <a:pt x="255587" y="90488"/>
                </a:lnTo>
                <a:close/>
                <a:moveTo>
                  <a:pt x="260350" y="80963"/>
                </a:moveTo>
                <a:lnTo>
                  <a:pt x="263525" y="80963"/>
                </a:lnTo>
                <a:lnTo>
                  <a:pt x="260350" y="82550"/>
                </a:lnTo>
                <a:lnTo>
                  <a:pt x="258762" y="85725"/>
                </a:lnTo>
                <a:lnTo>
                  <a:pt x="258762" y="82550"/>
                </a:lnTo>
                <a:close/>
                <a:moveTo>
                  <a:pt x="117475" y="74613"/>
                </a:moveTo>
                <a:lnTo>
                  <a:pt x="120650" y="74613"/>
                </a:lnTo>
                <a:lnTo>
                  <a:pt x="120650" y="76201"/>
                </a:lnTo>
                <a:lnTo>
                  <a:pt x="117475" y="76201"/>
                </a:lnTo>
                <a:close/>
                <a:moveTo>
                  <a:pt x="217488" y="69850"/>
                </a:moveTo>
                <a:lnTo>
                  <a:pt x="219075" y="69850"/>
                </a:lnTo>
                <a:lnTo>
                  <a:pt x="219075" y="74612"/>
                </a:lnTo>
                <a:lnTo>
                  <a:pt x="219075" y="82550"/>
                </a:lnTo>
                <a:lnTo>
                  <a:pt x="217488" y="82550"/>
                </a:lnTo>
                <a:lnTo>
                  <a:pt x="217488" y="80962"/>
                </a:lnTo>
                <a:lnTo>
                  <a:pt x="215900" y="80962"/>
                </a:lnTo>
                <a:lnTo>
                  <a:pt x="215900" y="77787"/>
                </a:lnTo>
                <a:lnTo>
                  <a:pt x="215900" y="76200"/>
                </a:lnTo>
                <a:lnTo>
                  <a:pt x="215900" y="74612"/>
                </a:lnTo>
                <a:lnTo>
                  <a:pt x="215900" y="71437"/>
                </a:lnTo>
                <a:lnTo>
                  <a:pt x="217488" y="71437"/>
                </a:lnTo>
                <a:close/>
                <a:moveTo>
                  <a:pt x="179387" y="66675"/>
                </a:moveTo>
                <a:lnTo>
                  <a:pt x="180975" y="74613"/>
                </a:lnTo>
                <a:lnTo>
                  <a:pt x="179387" y="74613"/>
                </a:lnTo>
                <a:close/>
                <a:moveTo>
                  <a:pt x="141288" y="49212"/>
                </a:moveTo>
                <a:lnTo>
                  <a:pt x="142875" y="50800"/>
                </a:lnTo>
                <a:lnTo>
                  <a:pt x="142875" y="53975"/>
                </a:lnTo>
                <a:lnTo>
                  <a:pt x="147638" y="55562"/>
                </a:lnTo>
                <a:lnTo>
                  <a:pt x="147638" y="60325"/>
                </a:lnTo>
                <a:lnTo>
                  <a:pt x="149225" y="61912"/>
                </a:lnTo>
                <a:lnTo>
                  <a:pt x="149225" y="65087"/>
                </a:lnTo>
                <a:lnTo>
                  <a:pt x="149225" y="66675"/>
                </a:lnTo>
                <a:lnTo>
                  <a:pt x="152400" y="66675"/>
                </a:lnTo>
                <a:lnTo>
                  <a:pt x="153988" y="69850"/>
                </a:lnTo>
                <a:lnTo>
                  <a:pt x="153988" y="71437"/>
                </a:lnTo>
                <a:lnTo>
                  <a:pt x="153988" y="76200"/>
                </a:lnTo>
                <a:lnTo>
                  <a:pt x="157163" y="77787"/>
                </a:lnTo>
                <a:lnTo>
                  <a:pt x="158750" y="76200"/>
                </a:lnTo>
                <a:lnTo>
                  <a:pt x="160338" y="74612"/>
                </a:lnTo>
                <a:lnTo>
                  <a:pt x="160338" y="76200"/>
                </a:lnTo>
                <a:lnTo>
                  <a:pt x="158750" y="77787"/>
                </a:lnTo>
                <a:lnTo>
                  <a:pt x="157163" y="80962"/>
                </a:lnTo>
                <a:lnTo>
                  <a:pt x="157163" y="82550"/>
                </a:lnTo>
                <a:lnTo>
                  <a:pt x="158750" y="85725"/>
                </a:lnTo>
                <a:lnTo>
                  <a:pt x="158750" y="87312"/>
                </a:lnTo>
                <a:lnTo>
                  <a:pt x="158750" y="90487"/>
                </a:lnTo>
                <a:lnTo>
                  <a:pt x="160338" y="90487"/>
                </a:lnTo>
                <a:lnTo>
                  <a:pt x="163513" y="87312"/>
                </a:lnTo>
                <a:lnTo>
                  <a:pt x="168275" y="85725"/>
                </a:lnTo>
                <a:lnTo>
                  <a:pt x="169863" y="85725"/>
                </a:lnTo>
                <a:lnTo>
                  <a:pt x="173038" y="85725"/>
                </a:lnTo>
                <a:lnTo>
                  <a:pt x="174625" y="85725"/>
                </a:lnTo>
                <a:lnTo>
                  <a:pt x="176213" y="87312"/>
                </a:lnTo>
                <a:lnTo>
                  <a:pt x="179388" y="90487"/>
                </a:lnTo>
                <a:lnTo>
                  <a:pt x="180975" y="90487"/>
                </a:lnTo>
                <a:lnTo>
                  <a:pt x="184150" y="87312"/>
                </a:lnTo>
                <a:lnTo>
                  <a:pt x="184150" y="85725"/>
                </a:lnTo>
                <a:lnTo>
                  <a:pt x="184150" y="82550"/>
                </a:lnTo>
                <a:lnTo>
                  <a:pt x="184150" y="80962"/>
                </a:lnTo>
                <a:lnTo>
                  <a:pt x="185738" y="77787"/>
                </a:lnTo>
                <a:lnTo>
                  <a:pt x="185738" y="76200"/>
                </a:lnTo>
                <a:lnTo>
                  <a:pt x="190500" y="76200"/>
                </a:lnTo>
                <a:lnTo>
                  <a:pt x="192088" y="77787"/>
                </a:lnTo>
                <a:lnTo>
                  <a:pt x="196850" y="77787"/>
                </a:lnTo>
                <a:lnTo>
                  <a:pt x="201613" y="80962"/>
                </a:lnTo>
                <a:lnTo>
                  <a:pt x="203200" y="80962"/>
                </a:lnTo>
                <a:lnTo>
                  <a:pt x="206375" y="80962"/>
                </a:lnTo>
                <a:lnTo>
                  <a:pt x="207963" y="80962"/>
                </a:lnTo>
                <a:lnTo>
                  <a:pt x="211138" y="80962"/>
                </a:lnTo>
                <a:lnTo>
                  <a:pt x="211138" y="77787"/>
                </a:lnTo>
                <a:lnTo>
                  <a:pt x="212725" y="77787"/>
                </a:lnTo>
                <a:lnTo>
                  <a:pt x="212725" y="82550"/>
                </a:lnTo>
                <a:lnTo>
                  <a:pt x="215900" y="82550"/>
                </a:lnTo>
                <a:lnTo>
                  <a:pt x="217488" y="85725"/>
                </a:lnTo>
                <a:lnTo>
                  <a:pt x="219075" y="85725"/>
                </a:lnTo>
                <a:lnTo>
                  <a:pt x="222250" y="87312"/>
                </a:lnTo>
                <a:lnTo>
                  <a:pt x="223838" y="90487"/>
                </a:lnTo>
                <a:lnTo>
                  <a:pt x="227013" y="92075"/>
                </a:lnTo>
                <a:lnTo>
                  <a:pt x="228600" y="92075"/>
                </a:lnTo>
                <a:lnTo>
                  <a:pt x="231775" y="93662"/>
                </a:lnTo>
                <a:lnTo>
                  <a:pt x="234950" y="96837"/>
                </a:lnTo>
                <a:lnTo>
                  <a:pt x="238125" y="96837"/>
                </a:lnTo>
                <a:lnTo>
                  <a:pt x="238125" y="98425"/>
                </a:lnTo>
                <a:lnTo>
                  <a:pt x="242888" y="101600"/>
                </a:lnTo>
                <a:lnTo>
                  <a:pt x="244475" y="101600"/>
                </a:lnTo>
                <a:lnTo>
                  <a:pt x="247650" y="101600"/>
                </a:lnTo>
                <a:lnTo>
                  <a:pt x="249238" y="101600"/>
                </a:lnTo>
                <a:lnTo>
                  <a:pt x="249238" y="103187"/>
                </a:lnTo>
                <a:lnTo>
                  <a:pt x="250825" y="103187"/>
                </a:lnTo>
                <a:lnTo>
                  <a:pt x="250825" y="106362"/>
                </a:lnTo>
                <a:lnTo>
                  <a:pt x="254000" y="106362"/>
                </a:lnTo>
                <a:lnTo>
                  <a:pt x="254000" y="107950"/>
                </a:lnTo>
                <a:lnTo>
                  <a:pt x="255588" y="107950"/>
                </a:lnTo>
                <a:lnTo>
                  <a:pt x="260350" y="107950"/>
                </a:lnTo>
                <a:lnTo>
                  <a:pt x="263525" y="107950"/>
                </a:lnTo>
                <a:lnTo>
                  <a:pt x="265113" y="107950"/>
                </a:lnTo>
                <a:lnTo>
                  <a:pt x="266700" y="109537"/>
                </a:lnTo>
                <a:lnTo>
                  <a:pt x="271463" y="114300"/>
                </a:lnTo>
                <a:lnTo>
                  <a:pt x="274638" y="117475"/>
                </a:lnTo>
                <a:lnTo>
                  <a:pt x="274638" y="119062"/>
                </a:lnTo>
                <a:lnTo>
                  <a:pt x="276225" y="122237"/>
                </a:lnTo>
                <a:lnTo>
                  <a:pt x="279400" y="123825"/>
                </a:lnTo>
                <a:lnTo>
                  <a:pt x="280988" y="125412"/>
                </a:lnTo>
                <a:lnTo>
                  <a:pt x="282575" y="125412"/>
                </a:lnTo>
                <a:lnTo>
                  <a:pt x="285750" y="125412"/>
                </a:lnTo>
                <a:lnTo>
                  <a:pt x="285750" y="128587"/>
                </a:lnTo>
                <a:lnTo>
                  <a:pt x="287338" y="128587"/>
                </a:lnTo>
                <a:lnTo>
                  <a:pt x="290513" y="128587"/>
                </a:lnTo>
                <a:lnTo>
                  <a:pt x="290513" y="130175"/>
                </a:lnTo>
                <a:lnTo>
                  <a:pt x="292100" y="130175"/>
                </a:lnTo>
                <a:lnTo>
                  <a:pt x="292100" y="133350"/>
                </a:lnTo>
                <a:lnTo>
                  <a:pt x="293688" y="134937"/>
                </a:lnTo>
                <a:lnTo>
                  <a:pt x="296863" y="136525"/>
                </a:lnTo>
                <a:lnTo>
                  <a:pt x="296863" y="139700"/>
                </a:lnTo>
                <a:lnTo>
                  <a:pt x="298450" y="139700"/>
                </a:lnTo>
                <a:lnTo>
                  <a:pt x="296863" y="141287"/>
                </a:lnTo>
                <a:lnTo>
                  <a:pt x="298450" y="144462"/>
                </a:lnTo>
                <a:lnTo>
                  <a:pt x="298450" y="146050"/>
                </a:lnTo>
                <a:lnTo>
                  <a:pt x="301625" y="149225"/>
                </a:lnTo>
                <a:lnTo>
                  <a:pt x="301625" y="150812"/>
                </a:lnTo>
                <a:lnTo>
                  <a:pt x="303213" y="155575"/>
                </a:lnTo>
                <a:lnTo>
                  <a:pt x="303213" y="160337"/>
                </a:lnTo>
                <a:lnTo>
                  <a:pt x="306388" y="161925"/>
                </a:lnTo>
                <a:lnTo>
                  <a:pt x="306388" y="165100"/>
                </a:lnTo>
                <a:lnTo>
                  <a:pt x="306388" y="166687"/>
                </a:lnTo>
                <a:lnTo>
                  <a:pt x="306388" y="168275"/>
                </a:lnTo>
                <a:lnTo>
                  <a:pt x="306388" y="171450"/>
                </a:lnTo>
                <a:lnTo>
                  <a:pt x="303213" y="171450"/>
                </a:lnTo>
                <a:lnTo>
                  <a:pt x="303213" y="173037"/>
                </a:lnTo>
                <a:lnTo>
                  <a:pt x="303213" y="176212"/>
                </a:lnTo>
                <a:lnTo>
                  <a:pt x="306388" y="177800"/>
                </a:lnTo>
                <a:lnTo>
                  <a:pt x="307975" y="177800"/>
                </a:lnTo>
                <a:lnTo>
                  <a:pt x="309563" y="176212"/>
                </a:lnTo>
                <a:lnTo>
                  <a:pt x="312738" y="176212"/>
                </a:lnTo>
                <a:lnTo>
                  <a:pt x="314325" y="176212"/>
                </a:lnTo>
                <a:lnTo>
                  <a:pt x="312738" y="177800"/>
                </a:lnTo>
                <a:lnTo>
                  <a:pt x="309563" y="177800"/>
                </a:lnTo>
                <a:lnTo>
                  <a:pt x="307975" y="180975"/>
                </a:lnTo>
                <a:lnTo>
                  <a:pt x="307975" y="182563"/>
                </a:lnTo>
                <a:lnTo>
                  <a:pt x="309563" y="182563"/>
                </a:lnTo>
                <a:lnTo>
                  <a:pt x="309563" y="184150"/>
                </a:lnTo>
                <a:lnTo>
                  <a:pt x="312738" y="184150"/>
                </a:lnTo>
                <a:lnTo>
                  <a:pt x="314325" y="188913"/>
                </a:lnTo>
                <a:lnTo>
                  <a:pt x="314325" y="192088"/>
                </a:lnTo>
                <a:lnTo>
                  <a:pt x="317500" y="193675"/>
                </a:lnTo>
                <a:lnTo>
                  <a:pt x="322263" y="193675"/>
                </a:lnTo>
                <a:lnTo>
                  <a:pt x="323850" y="196850"/>
                </a:lnTo>
                <a:lnTo>
                  <a:pt x="325438" y="196850"/>
                </a:lnTo>
                <a:lnTo>
                  <a:pt x="325438" y="198438"/>
                </a:lnTo>
                <a:lnTo>
                  <a:pt x="328613" y="198438"/>
                </a:lnTo>
                <a:lnTo>
                  <a:pt x="330200" y="198438"/>
                </a:lnTo>
                <a:lnTo>
                  <a:pt x="333375" y="200025"/>
                </a:lnTo>
                <a:lnTo>
                  <a:pt x="338138" y="203200"/>
                </a:lnTo>
                <a:lnTo>
                  <a:pt x="339725" y="204788"/>
                </a:lnTo>
                <a:lnTo>
                  <a:pt x="341313" y="207963"/>
                </a:lnTo>
                <a:lnTo>
                  <a:pt x="344488" y="207963"/>
                </a:lnTo>
                <a:lnTo>
                  <a:pt x="346075" y="209550"/>
                </a:lnTo>
                <a:lnTo>
                  <a:pt x="349250" y="211138"/>
                </a:lnTo>
                <a:lnTo>
                  <a:pt x="350838" y="214313"/>
                </a:lnTo>
                <a:lnTo>
                  <a:pt x="354013" y="214313"/>
                </a:lnTo>
                <a:lnTo>
                  <a:pt x="355600" y="214313"/>
                </a:lnTo>
                <a:lnTo>
                  <a:pt x="355600" y="215900"/>
                </a:lnTo>
                <a:lnTo>
                  <a:pt x="355600" y="219075"/>
                </a:lnTo>
                <a:lnTo>
                  <a:pt x="357188" y="219075"/>
                </a:lnTo>
                <a:lnTo>
                  <a:pt x="357188" y="220663"/>
                </a:lnTo>
                <a:lnTo>
                  <a:pt x="359569" y="225425"/>
                </a:lnTo>
                <a:lnTo>
                  <a:pt x="357188" y="225425"/>
                </a:lnTo>
                <a:lnTo>
                  <a:pt x="355600" y="225425"/>
                </a:lnTo>
                <a:lnTo>
                  <a:pt x="355600" y="223838"/>
                </a:lnTo>
                <a:lnTo>
                  <a:pt x="350838" y="223838"/>
                </a:lnTo>
                <a:lnTo>
                  <a:pt x="350838" y="225425"/>
                </a:lnTo>
                <a:lnTo>
                  <a:pt x="349250" y="225425"/>
                </a:lnTo>
                <a:lnTo>
                  <a:pt x="346075" y="225425"/>
                </a:lnTo>
                <a:lnTo>
                  <a:pt x="344488" y="227013"/>
                </a:lnTo>
                <a:lnTo>
                  <a:pt x="341313" y="227013"/>
                </a:lnTo>
                <a:lnTo>
                  <a:pt x="339725" y="231775"/>
                </a:lnTo>
                <a:lnTo>
                  <a:pt x="338138" y="231775"/>
                </a:lnTo>
                <a:lnTo>
                  <a:pt x="338138" y="234950"/>
                </a:lnTo>
                <a:lnTo>
                  <a:pt x="334963" y="236538"/>
                </a:lnTo>
                <a:lnTo>
                  <a:pt x="334963" y="239713"/>
                </a:lnTo>
                <a:lnTo>
                  <a:pt x="333375" y="241300"/>
                </a:lnTo>
                <a:lnTo>
                  <a:pt x="330200" y="242888"/>
                </a:lnTo>
                <a:lnTo>
                  <a:pt x="330200" y="246063"/>
                </a:lnTo>
                <a:lnTo>
                  <a:pt x="328613" y="247650"/>
                </a:lnTo>
                <a:lnTo>
                  <a:pt x="328613" y="252413"/>
                </a:lnTo>
                <a:lnTo>
                  <a:pt x="328613" y="255588"/>
                </a:lnTo>
                <a:lnTo>
                  <a:pt x="325438" y="257175"/>
                </a:lnTo>
                <a:lnTo>
                  <a:pt x="323850" y="261938"/>
                </a:lnTo>
                <a:lnTo>
                  <a:pt x="323850" y="266700"/>
                </a:lnTo>
                <a:lnTo>
                  <a:pt x="322263" y="268288"/>
                </a:lnTo>
                <a:lnTo>
                  <a:pt x="319088" y="268288"/>
                </a:lnTo>
                <a:lnTo>
                  <a:pt x="319088" y="271463"/>
                </a:lnTo>
                <a:lnTo>
                  <a:pt x="317500" y="273050"/>
                </a:lnTo>
                <a:lnTo>
                  <a:pt x="317500" y="274638"/>
                </a:lnTo>
                <a:lnTo>
                  <a:pt x="314325" y="274638"/>
                </a:lnTo>
                <a:lnTo>
                  <a:pt x="314325" y="277813"/>
                </a:lnTo>
                <a:lnTo>
                  <a:pt x="312738" y="277813"/>
                </a:lnTo>
                <a:lnTo>
                  <a:pt x="309563" y="277813"/>
                </a:lnTo>
                <a:lnTo>
                  <a:pt x="307975" y="277813"/>
                </a:lnTo>
                <a:lnTo>
                  <a:pt x="301625" y="279400"/>
                </a:lnTo>
                <a:lnTo>
                  <a:pt x="298450" y="282575"/>
                </a:lnTo>
                <a:lnTo>
                  <a:pt x="296863" y="282575"/>
                </a:lnTo>
                <a:lnTo>
                  <a:pt x="293688" y="282575"/>
                </a:lnTo>
                <a:lnTo>
                  <a:pt x="292100" y="279400"/>
                </a:lnTo>
                <a:lnTo>
                  <a:pt x="290513" y="279400"/>
                </a:lnTo>
                <a:lnTo>
                  <a:pt x="287338" y="277813"/>
                </a:lnTo>
                <a:lnTo>
                  <a:pt x="287338" y="274638"/>
                </a:lnTo>
                <a:lnTo>
                  <a:pt x="285750" y="273050"/>
                </a:lnTo>
                <a:lnTo>
                  <a:pt x="282575" y="273050"/>
                </a:lnTo>
                <a:lnTo>
                  <a:pt x="280988" y="273050"/>
                </a:lnTo>
                <a:lnTo>
                  <a:pt x="279400" y="274638"/>
                </a:lnTo>
                <a:lnTo>
                  <a:pt x="276225" y="277813"/>
                </a:lnTo>
                <a:lnTo>
                  <a:pt x="276225" y="282575"/>
                </a:lnTo>
                <a:lnTo>
                  <a:pt x="274638" y="284163"/>
                </a:lnTo>
                <a:lnTo>
                  <a:pt x="276225" y="284163"/>
                </a:lnTo>
                <a:lnTo>
                  <a:pt x="274638" y="285750"/>
                </a:lnTo>
                <a:lnTo>
                  <a:pt x="271463" y="288925"/>
                </a:lnTo>
                <a:lnTo>
                  <a:pt x="271463" y="290513"/>
                </a:lnTo>
                <a:lnTo>
                  <a:pt x="271463" y="293688"/>
                </a:lnTo>
                <a:lnTo>
                  <a:pt x="271463" y="295275"/>
                </a:lnTo>
                <a:lnTo>
                  <a:pt x="271463" y="298450"/>
                </a:lnTo>
                <a:lnTo>
                  <a:pt x="271463" y="300038"/>
                </a:lnTo>
                <a:lnTo>
                  <a:pt x="271463" y="301625"/>
                </a:lnTo>
                <a:lnTo>
                  <a:pt x="271463" y="304800"/>
                </a:lnTo>
                <a:lnTo>
                  <a:pt x="271463" y="306388"/>
                </a:lnTo>
                <a:lnTo>
                  <a:pt x="269875" y="309563"/>
                </a:lnTo>
                <a:lnTo>
                  <a:pt x="269875" y="311150"/>
                </a:lnTo>
                <a:lnTo>
                  <a:pt x="271463" y="311150"/>
                </a:lnTo>
                <a:lnTo>
                  <a:pt x="271463" y="314325"/>
                </a:lnTo>
                <a:lnTo>
                  <a:pt x="269875" y="315913"/>
                </a:lnTo>
                <a:lnTo>
                  <a:pt x="269875" y="320675"/>
                </a:lnTo>
                <a:lnTo>
                  <a:pt x="266700" y="322263"/>
                </a:lnTo>
                <a:lnTo>
                  <a:pt x="266700" y="325438"/>
                </a:lnTo>
                <a:lnTo>
                  <a:pt x="269875" y="325438"/>
                </a:lnTo>
                <a:lnTo>
                  <a:pt x="269875" y="322263"/>
                </a:lnTo>
                <a:lnTo>
                  <a:pt x="271463" y="320675"/>
                </a:lnTo>
                <a:lnTo>
                  <a:pt x="274638" y="320675"/>
                </a:lnTo>
                <a:lnTo>
                  <a:pt x="274638" y="322263"/>
                </a:lnTo>
                <a:lnTo>
                  <a:pt x="276225" y="322263"/>
                </a:lnTo>
                <a:lnTo>
                  <a:pt x="276225" y="325438"/>
                </a:lnTo>
                <a:lnTo>
                  <a:pt x="279400" y="327025"/>
                </a:lnTo>
                <a:lnTo>
                  <a:pt x="276225" y="327025"/>
                </a:lnTo>
                <a:lnTo>
                  <a:pt x="276225" y="330200"/>
                </a:lnTo>
                <a:lnTo>
                  <a:pt x="276225" y="331788"/>
                </a:lnTo>
                <a:lnTo>
                  <a:pt x="274638" y="331788"/>
                </a:lnTo>
                <a:lnTo>
                  <a:pt x="271463" y="330200"/>
                </a:lnTo>
                <a:lnTo>
                  <a:pt x="269875" y="330200"/>
                </a:lnTo>
                <a:lnTo>
                  <a:pt x="269875" y="327025"/>
                </a:lnTo>
                <a:lnTo>
                  <a:pt x="266700" y="327025"/>
                </a:lnTo>
                <a:lnTo>
                  <a:pt x="265113" y="330200"/>
                </a:lnTo>
                <a:lnTo>
                  <a:pt x="265113" y="331788"/>
                </a:lnTo>
                <a:lnTo>
                  <a:pt x="265113" y="333375"/>
                </a:lnTo>
                <a:lnTo>
                  <a:pt x="263525" y="336550"/>
                </a:lnTo>
                <a:lnTo>
                  <a:pt x="263525" y="338138"/>
                </a:lnTo>
                <a:lnTo>
                  <a:pt x="265113" y="341313"/>
                </a:lnTo>
                <a:lnTo>
                  <a:pt x="265113" y="342900"/>
                </a:lnTo>
                <a:lnTo>
                  <a:pt x="266700" y="346075"/>
                </a:lnTo>
                <a:lnTo>
                  <a:pt x="269875" y="347663"/>
                </a:lnTo>
                <a:lnTo>
                  <a:pt x="269875" y="349250"/>
                </a:lnTo>
                <a:lnTo>
                  <a:pt x="271463" y="352425"/>
                </a:lnTo>
                <a:lnTo>
                  <a:pt x="271463" y="354013"/>
                </a:lnTo>
                <a:lnTo>
                  <a:pt x="271463" y="357188"/>
                </a:lnTo>
                <a:lnTo>
                  <a:pt x="269875" y="352425"/>
                </a:lnTo>
                <a:lnTo>
                  <a:pt x="266700" y="349250"/>
                </a:lnTo>
                <a:lnTo>
                  <a:pt x="265113" y="349250"/>
                </a:lnTo>
                <a:lnTo>
                  <a:pt x="265113" y="347663"/>
                </a:lnTo>
                <a:lnTo>
                  <a:pt x="263525" y="346075"/>
                </a:lnTo>
                <a:lnTo>
                  <a:pt x="260350" y="342900"/>
                </a:lnTo>
                <a:lnTo>
                  <a:pt x="260350" y="346075"/>
                </a:lnTo>
                <a:lnTo>
                  <a:pt x="263525" y="347663"/>
                </a:lnTo>
                <a:lnTo>
                  <a:pt x="260350" y="347663"/>
                </a:lnTo>
                <a:lnTo>
                  <a:pt x="258763" y="346075"/>
                </a:lnTo>
                <a:lnTo>
                  <a:pt x="255588" y="346075"/>
                </a:lnTo>
                <a:lnTo>
                  <a:pt x="254000" y="346075"/>
                </a:lnTo>
                <a:lnTo>
                  <a:pt x="254000" y="347663"/>
                </a:lnTo>
                <a:lnTo>
                  <a:pt x="250825" y="347663"/>
                </a:lnTo>
                <a:lnTo>
                  <a:pt x="249238" y="349250"/>
                </a:lnTo>
                <a:lnTo>
                  <a:pt x="250825" y="354013"/>
                </a:lnTo>
                <a:lnTo>
                  <a:pt x="247650" y="349250"/>
                </a:lnTo>
                <a:lnTo>
                  <a:pt x="244475" y="352425"/>
                </a:lnTo>
                <a:lnTo>
                  <a:pt x="239713" y="354013"/>
                </a:lnTo>
                <a:lnTo>
                  <a:pt x="238125" y="357188"/>
                </a:lnTo>
                <a:lnTo>
                  <a:pt x="234950" y="357188"/>
                </a:lnTo>
                <a:lnTo>
                  <a:pt x="233363" y="357188"/>
                </a:lnTo>
                <a:lnTo>
                  <a:pt x="231775" y="357188"/>
                </a:lnTo>
                <a:lnTo>
                  <a:pt x="228600" y="358775"/>
                </a:lnTo>
                <a:lnTo>
                  <a:pt x="228600" y="360363"/>
                </a:lnTo>
                <a:lnTo>
                  <a:pt x="227013" y="358775"/>
                </a:lnTo>
                <a:lnTo>
                  <a:pt x="223838" y="358775"/>
                </a:lnTo>
                <a:lnTo>
                  <a:pt x="222250" y="358775"/>
                </a:lnTo>
                <a:lnTo>
                  <a:pt x="217488" y="358775"/>
                </a:lnTo>
                <a:lnTo>
                  <a:pt x="215900" y="358775"/>
                </a:lnTo>
                <a:lnTo>
                  <a:pt x="215900" y="360363"/>
                </a:lnTo>
                <a:lnTo>
                  <a:pt x="212725" y="363538"/>
                </a:lnTo>
                <a:lnTo>
                  <a:pt x="212725" y="360363"/>
                </a:lnTo>
                <a:lnTo>
                  <a:pt x="211138" y="360363"/>
                </a:lnTo>
                <a:lnTo>
                  <a:pt x="207963" y="360363"/>
                </a:lnTo>
                <a:lnTo>
                  <a:pt x="206375" y="360363"/>
                </a:lnTo>
                <a:lnTo>
                  <a:pt x="203200" y="360363"/>
                </a:lnTo>
                <a:lnTo>
                  <a:pt x="201613" y="360363"/>
                </a:lnTo>
                <a:lnTo>
                  <a:pt x="200025" y="360363"/>
                </a:lnTo>
                <a:lnTo>
                  <a:pt x="196850" y="358775"/>
                </a:lnTo>
                <a:lnTo>
                  <a:pt x="195263" y="357188"/>
                </a:lnTo>
                <a:lnTo>
                  <a:pt x="190500" y="357188"/>
                </a:lnTo>
                <a:lnTo>
                  <a:pt x="190500" y="352425"/>
                </a:lnTo>
                <a:lnTo>
                  <a:pt x="190500" y="349250"/>
                </a:lnTo>
                <a:lnTo>
                  <a:pt x="188913" y="349250"/>
                </a:lnTo>
                <a:lnTo>
                  <a:pt x="185738" y="346075"/>
                </a:lnTo>
                <a:lnTo>
                  <a:pt x="184150" y="342900"/>
                </a:lnTo>
                <a:lnTo>
                  <a:pt x="180975" y="341313"/>
                </a:lnTo>
                <a:lnTo>
                  <a:pt x="179388" y="341313"/>
                </a:lnTo>
                <a:lnTo>
                  <a:pt x="176213" y="338138"/>
                </a:lnTo>
                <a:lnTo>
                  <a:pt x="174625" y="338138"/>
                </a:lnTo>
                <a:lnTo>
                  <a:pt x="174625" y="341313"/>
                </a:lnTo>
                <a:lnTo>
                  <a:pt x="173038" y="342900"/>
                </a:lnTo>
                <a:lnTo>
                  <a:pt x="169863" y="342900"/>
                </a:lnTo>
                <a:lnTo>
                  <a:pt x="169863" y="346075"/>
                </a:lnTo>
                <a:lnTo>
                  <a:pt x="168275" y="347663"/>
                </a:lnTo>
                <a:lnTo>
                  <a:pt x="168275" y="352425"/>
                </a:lnTo>
                <a:lnTo>
                  <a:pt x="168275" y="354013"/>
                </a:lnTo>
                <a:lnTo>
                  <a:pt x="168275" y="358775"/>
                </a:lnTo>
                <a:lnTo>
                  <a:pt x="168275" y="365125"/>
                </a:lnTo>
                <a:lnTo>
                  <a:pt x="168275" y="368300"/>
                </a:lnTo>
                <a:lnTo>
                  <a:pt x="165100" y="369888"/>
                </a:lnTo>
                <a:lnTo>
                  <a:pt x="165100" y="365125"/>
                </a:lnTo>
                <a:lnTo>
                  <a:pt x="165100" y="363538"/>
                </a:lnTo>
                <a:lnTo>
                  <a:pt x="165100" y="360363"/>
                </a:lnTo>
                <a:lnTo>
                  <a:pt x="165100" y="357188"/>
                </a:lnTo>
                <a:lnTo>
                  <a:pt x="165100" y="354013"/>
                </a:lnTo>
                <a:lnTo>
                  <a:pt x="165100" y="349250"/>
                </a:lnTo>
                <a:lnTo>
                  <a:pt x="165100" y="347663"/>
                </a:lnTo>
                <a:lnTo>
                  <a:pt x="163513" y="346075"/>
                </a:lnTo>
                <a:lnTo>
                  <a:pt x="160338" y="346075"/>
                </a:lnTo>
                <a:lnTo>
                  <a:pt x="158750" y="347663"/>
                </a:lnTo>
                <a:lnTo>
                  <a:pt x="157163" y="347663"/>
                </a:lnTo>
                <a:lnTo>
                  <a:pt x="152400" y="347663"/>
                </a:lnTo>
                <a:lnTo>
                  <a:pt x="149225" y="347663"/>
                </a:lnTo>
                <a:lnTo>
                  <a:pt x="144463" y="349250"/>
                </a:lnTo>
                <a:lnTo>
                  <a:pt x="144463" y="352425"/>
                </a:lnTo>
                <a:lnTo>
                  <a:pt x="142875" y="352425"/>
                </a:lnTo>
                <a:lnTo>
                  <a:pt x="141288" y="349250"/>
                </a:lnTo>
                <a:lnTo>
                  <a:pt x="136525" y="347663"/>
                </a:lnTo>
                <a:lnTo>
                  <a:pt x="133350" y="347663"/>
                </a:lnTo>
                <a:lnTo>
                  <a:pt x="131763" y="347663"/>
                </a:lnTo>
                <a:lnTo>
                  <a:pt x="128588" y="347663"/>
                </a:lnTo>
                <a:lnTo>
                  <a:pt x="122238" y="346075"/>
                </a:lnTo>
                <a:lnTo>
                  <a:pt x="120650" y="346075"/>
                </a:lnTo>
                <a:lnTo>
                  <a:pt x="117475" y="342900"/>
                </a:lnTo>
                <a:lnTo>
                  <a:pt x="115888" y="341313"/>
                </a:lnTo>
                <a:lnTo>
                  <a:pt x="115888" y="338138"/>
                </a:lnTo>
                <a:lnTo>
                  <a:pt x="114300" y="338138"/>
                </a:lnTo>
                <a:lnTo>
                  <a:pt x="111125" y="338138"/>
                </a:lnTo>
                <a:lnTo>
                  <a:pt x="109538" y="336550"/>
                </a:lnTo>
                <a:lnTo>
                  <a:pt x="106363" y="336550"/>
                </a:lnTo>
                <a:lnTo>
                  <a:pt x="104775" y="336550"/>
                </a:lnTo>
                <a:lnTo>
                  <a:pt x="101600" y="333375"/>
                </a:lnTo>
                <a:lnTo>
                  <a:pt x="101600" y="336550"/>
                </a:lnTo>
                <a:lnTo>
                  <a:pt x="100013" y="336550"/>
                </a:lnTo>
                <a:lnTo>
                  <a:pt x="100013" y="333375"/>
                </a:lnTo>
                <a:lnTo>
                  <a:pt x="98425" y="331788"/>
                </a:lnTo>
                <a:lnTo>
                  <a:pt x="95250" y="330200"/>
                </a:lnTo>
                <a:lnTo>
                  <a:pt x="93663" y="330200"/>
                </a:lnTo>
                <a:lnTo>
                  <a:pt x="93663" y="331788"/>
                </a:lnTo>
                <a:lnTo>
                  <a:pt x="90488" y="331788"/>
                </a:lnTo>
                <a:lnTo>
                  <a:pt x="90488" y="333375"/>
                </a:lnTo>
                <a:lnTo>
                  <a:pt x="88900" y="336550"/>
                </a:lnTo>
                <a:lnTo>
                  <a:pt x="85725" y="338138"/>
                </a:lnTo>
                <a:lnTo>
                  <a:pt x="84138" y="342900"/>
                </a:lnTo>
                <a:lnTo>
                  <a:pt x="82550" y="344488"/>
                </a:lnTo>
                <a:lnTo>
                  <a:pt x="82550" y="342900"/>
                </a:lnTo>
                <a:lnTo>
                  <a:pt x="82550" y="341313"/>
                </a:lnTo>
                <a:lnTo>
                  <a:pt x="84138" y="338138"/>
                </a:lnTo>
                <a:lnTo>
                  <a:pt x="84138" y="336550"/>
                </a:lnTo>
                <a:lnTo>
                  <a:pt x="85725" y="333375"/>
                </a:lnTo>
                <a:lnTo>
                  <a:pt x="88900" y="333375"/>
                </a:lnTo>
                <a:lnTo>
                  <a:pt x="90488" y="330200"/>
                </a:lnTo>
                <a:lnTo>
                  <a:pt x="90488" y="327025"/>
                </a:lnTo>
                <a:lnTo>
                  <a:pt x="93663" y="325438"/>
                </a:lnTo>
                <a:lnTo>
                  <a:pt x="93663" y="322263"/>
                </a:lnTo>
                <a:lnTo>
                  <a:pt x="95250" y="322263"/>
                </a:lnTo>
                <a:lnTo>
                  <a:pt x="95250" y="320675"/>
                </a:lnTo>
                <a:lnTo>
                  <a:pt x="95250" y="317500"/>
                </a:lnTo>
                <a:lnTo>
                  <a:pt x="95250" y="315913"/>
                </a:lnTo>
                <a:lnTo>
                  <a:pt x="93663" y="315913"/>
                </a:lnTo>
                <a:lnTo>
                  <a:pt x="90488" y="317500"/>
                </a:lnTo>
                <a:lnTo>
                  <a:pt x="90488" y="320675"/>
                </a:lnTo>
                <a:lnTo>
                  <a:pt x="88900" y="322263"/>
                </a:lnTo>
                <a:lnTo>
                  <a:pt x="85725" y="322263"/>
                </a:lnTo>
                <a:lnTo>
                  <a:pt x="84138" y="320675"/>
                </a:lnTo>
                <a:lnTo>
                  <a:pt x="79375" y="325438"/>
                </a:lnTo>
                <a:lnTo>
                  <a:pt x="77788" y="330200"/>
                </a:lnTo>
                <a:lnTo>
                  <a:pt x="69850" y="336550"/>
                </a:lnTo>
                <a:lnTo>
                  <a:pt x="68263" y="341313"/>
                </a:lnTo>
                <a:lnTo>
                  <a:pt x="63500" y="346075"/>
                </a:lnTo>
                <a:lnTo>
                  <a:pt x="58738" y="349250"/>
                </a:lnTo>
                <a:lnTo>
                  <a:pt x="57150" y="352425"/>
                </a:lnTo>
                <a:lnTo>
                  <a:pt x="53975" y="354013"/>
                </a:lnTo>
                <a:lnTo>
                  <a:pt x="53975" y="352425"/>
                </a:lnTo>
                <a:lnTo>
                  <a:pt x="57150" y="349250"/>
                </a:lnTo>
                <a:lnTo>
                  <a:pt x="57150" y="347663"/>
                </a:lnTo>
                <a:lnTo>
                  <a:pt x="58738" y="346075"/>
                </a:lnTo>
                <a:lnTo>
                  <a:pt x="61913" y="342900"/>
                </a:lnTo>
                <a:lnTo>
                  <a:pt x="66675" y="338138"/>
                </a:lnTo>
                <a:lnTo>
                  <a:pt x="69850" y="333375"/>
                </a:lnTo>
                <a:lnTo>
                  <a:pt x="73025" y="331788"/>
                </a:lnTo>
                <a:lnTo>
                  <a:pt x="74613" y="330200"/>
                </a:lnTo>
                <a:lnTo>
                  <a:pt x="74613" y="327025"/>
                </a:lnTo>
                <a:lnTo>
                  <a:pt x="73025" y="327025"/>
                </a:lnTo>
                <a:lnTo>
                  <a:pt x="74613" y="325438"/>
                </a:lnTo>
                <a:lnTo>
                  <a:pt x="77788" y="322263"/>
                </a:lnTo>
                <a:lnTo>
                  <a:pt x="77788" y="320675"/>
                </a:lnTo>
                <a:lnTo>
                  <a:pt x="82550" y="315913"/>
                </a:lnTo>
                <a:lnTo>
                  <a:pt x="82550" y="314325"/>
                </a:lnTo>
                <a:lnTo>
                  <a:pt x="85725" y="311150"/>
                </a:lnTo>
                <a:lnTo>
                  <a:pt x="88900" y="309563"/>
                </a:lnTo>
                <a:lnTo>
                  <a:pt x="90488" y="306388"/>
                </a:lnTo>
                <a:lnTo>
                  <a:pt x="90488" y="304800"/>
                </a:lnTo>
                <a:lnTo>
                  <a:pt x="85725" y="309563"/>
                </a:lnTo>
                <a:lnTo>
                  <a:pt x="88900" y="306388"/>
                </a:lnTo>
                <a:lnTo>
                  <a:pt x="90488" y="301625"/>
                </a:lnTo>
                <a:lnTo>
                  <a:pt x="90488" y="300038"/>
                </a:lnTo>
                <a:lnTo>
                  <a:pt x="90488" y="298450"/>
                </a:lnTo>
                <a:lnTo>
                  <a:pt x="93663" y="295275"/>
                </a:lnTo>
                <a:lnTo>
                  <a:pt x="98419" y="293690"/>
                </a:lnTo>
                <a:lnTo>
                  <a:pt x="98424" y="293687"/>
                </a:lnTo>
                <a:lnTo>
                  <a:pt x="98425" y="293687"/>
                </a:lnTo>
                <a:lnTo>
                  <a:pt x="98425" y="290513"/>
                </a:lnTo>
                <a:lnTo>
                  <a:pt x="100012" y="290513"/>
                </a:lnTo>
                <a:lnTo>
                  <a:pt x="100012" y="290512"/>
                </a:lnTo>
                <a:lnTo>
                  <a:pt x="100013" y="290512"/>
                </a:lnTo>
                <a:lnTo>
                  <a:pt x="100013" y="285750"/>
                </a:lnTo>
                <a:lnTo>
                  <a:pt x="100013" y="284163"/>
                </a:lnTo>
                <a:lnTo>
                  <a:pt x="100013" y="282575"/>
                </a:lnTo>
                <a:lnTo>
                  <a:pt x="100013" y="279400"/>
                </a:lnTo>
                <a:lnTo>
                  <a:pt x="100013" y="277813"/>
                </a:lnTo>
                <a:lnTo>
                  <a:pt x="100013" y="274638"/>
                </a:lnTo>
                <a:lnTo>
                  <a:pt x="98425" y="273050"/>
                </a:lnTo>
                <a:lnTo>
                  <a:pt x="95250" y="273050"/>
                </a:lnTo>
                <a:lnTo>
                  <a:pt x="90488" y="274638"/>
                </a:lnTo>
                <a:lnTo>
                  <a:pt x="88900" y="274638"/>
                </a:lnTo>
                <a:lnTo>
                  <a:pt x="85725" y="274638"/>
                </a:lnTo>
                <a:lnTo>
                  <a:pt x="84138" y="274638"/>
                </a:lnTo>
                <a:lnTo>
                  <a:pt x="82550" y="274638"/>
                </a:lnTo>
                <a:lnTo>
                  <a:pt x="79375" y="274638"/>
                </a:lnTo>
                <a:lnTo>
                  <a:pt x="79375" y="273050"/>
                </a:lnTo>
                <a:lnTo>
                  <a:pt x="77788" y="273050"/>
                </a:lnTo>
                <a:lnTo>
                  <a:pt x="77788" y="271463"/>
                </a:lnTo>
                <a:lnTo>
                  <a:pt x="74613" y="271463"/>
                </a:lnTo>
                <a:lnTo>
                  <a:pt x="73025" y="271463"/>
                </a:lnTo>
                <a:lnTo>
                  <a:pt x="69850" y="271463"/>
                </a:lnTo>
                <a:lnTo>
                  <a:pt x="69850" y="268288"/>
                </a:lnTo>
                <a:lnTo>
                  <a:pt x="68263" y="266700"/>
                </a:lnTo>
                <a:lnTo>
                  <a:pt x="66675" y="263525"/>
                </a:lnTo>
                <a:lnTo>
                  <a:pt x="66675" y="261938"/>
                </a:lnTo>
                <a:lnTo>
                  <a:pt x="66675" y="258763"/>
                </a:lnTo>
                <a:lnTo>
                  <a:pt x="63500" y="257175"/>
                </a:lnTo>
                <a:lnTo>
                  <a:pt x="61913" y="255588"/>
                </a:lnTo>
                <a:lnTo>
                  <a:pt x="58738" y="252413"/>
                </a:lnTo>
                <a:lnTo>
                  <a:pt x="57150" y="252413"/>
                </a:lnTo>
                <a:lnTo>
                  <a:pt x="57150" y="250825"/>
                </a:lnTo>
                <a:lnTo>
                  <a:pt x="53975" y="250825"/>
                </a:lnTo>
                <a:lnTo>
                  <a:pt x="53975" y="247650"/>
                </a:lnTo>
                <a:lnTo>
                  <a:pt x="50800" y="246063"/>
                </a:lnTo>
                <a:lnTo>
                  <a:pt x="50800" y="242888"/>
                </a:lnTo>
                <a:lnTo>
                  <a:pt x="47625" y="242888"/>
                </a:lnTo>
                <a:lnTo>
                  <a:pt x="46038" y="242888"/>
                </a:lnTo>
                <a:lnTo>
                  <a:pt x="46038" y="241300"/>
                </a:lnTo>
                <a:lnTo>
                  <a:pt x="42863" y="241300"/>
                </a:lnTo>
                <a:lnTo>
                  <a:pt x="41275" y="239713"/>
                </a:lnTo>
                <a:lnTo>
                  <a:pt x="41275" y="236538"/>
                </a:lnTo>
                <a:lnTo>
                  <a:pt x="41275" y="234950"/>
                </a:lnTo>
                <a:lnTo>
                  <a:pt x="38100" y="234950"/>
                </a:lnTo>
                <a:lnTo>
                  <a:pt x="38100" y="231775"/>
                </a:lnTo>
                <a:lnTo>
                  <a:pt x="36513" y="231775"/>
                </a:lnTo>
                <a:lnTo>
                  <a:pt x="36513" y="230188"/>
                </a:lnTo>
                <a:lnTo>
                  <a:pt x="38100" y="230188"/>
                </a:lnTo>
                <a:lnTo>
                  <a:pt x="41275" y="227013"/>
                </a:lnTo>
                <a:lnTo>
                  <a:pt x="42863" y="225425"/>
                </a:lnTo>
                <a:lnTo>
                  <a:pt x="47625" y="220663"/>
                </a:lnTo>
                <a:lnTo>
                  <a:pt x="46038" y="219075"/>
                </a:lnTo>
                <a:lnTo>
                  <a:pt x="46038" y="214313"/>
                </a:lnTo>
                <a:lnTo>
                  <a:pt x="42863" y="214313"/>
                </a:lnTo>
                <a:lnTo>
                  <a:pt x="42863" y="211138"/>
                </a:lnTo>
                <a:lnTo>
                  <a:pt x="46038" y="209550"/>
                </a:lnTo>
                <a:lnTo>
                  <a:pt x="47625" y="207963"/>
                </a:lnTo>
                <a:lnTo>
                  <a:pt x="46038" y="207963"/>
                </a:lnTo>
                <a:lnTo>
                  <a:pt x="42863" y="207963"/>
                </a:lnTo>
                <a:lnTo>
                  <a:pt x="46038" y="204788"/>
                </a:lnTo>
                <a:lnTo>
                  <a:pt x="47625" y="204788"/>
                </a:lnTo>
                <a:lnTo>
                  <a:pt x="47625" y="203200"/>
                </a:lnTo>
                <a:lnTo>
                  <a:pt x="46038" y="200025"/>
                </a:lnTo>
                <a:lnTo>
                  <a:pt x="42863" y="200025"/>
                </a:lnTo>
                <a:lnTo>
                  <a:pt x="42863" y="198438"/>
                </a:lnTo>
                <a:lnTo>
                  <a:pt x="47625" y="200025"/>
                </a:lnTo>
                <a:lnTo>
                  <a:pt x="47625" y="198438"/>
                </a:lnTo>
                <a:lnTo>
                  <a:pt x="50800" y="196850"/>
                </a:lnTo>
                <a:lnTo>
                  <a:pt x="52388" y="193675"/>
                </a:lnTo>
                <a:lnTo>
                  <a:pt x="53975" y="193675"/>
                </a:lnTo>
                <a:lnTo>
                  <a:pt x="57150" y="192088"/>
                </a:lnTo>
                <a:lnTo>
                  <a:pt x="57150" y="188913"/>
                </a:lnTo>
                <a:lnTo>
                  <a:pt x="57150" y="187325"/>
                </a:lnTo>
                <a:lnTo>
                  <a:pt x="53975" y="187325"/>
                </a:lnTo>
                <a:lnTo>
                  <a:pt x="53975" y="184150"/>
                </a:lnTo>
                <a:lnTo>
                  <a:pt x="57150" y="182563"/>
                </a:lnTo>
                <a:lnTo>
                  <a:pt x="53975" y="182563"/>
                </a:lnTo>
                <a:lnTo>
                  <a:pt x="53975" y="180975"/>
                </a:lnTo>
                <a:lnTo>
                  <a:pt x="52388" y="180975"/>
                </a:lnTo>
                <a:lnTo>
                  <a:pt x="52388" y="177800"/>
                </a:lnTo>
                <a:lnTo>
                  <a:pt x="50800" y="177800"/>
                </a:lnTo>
                <a:lnTo>
                  <a:pt x="47625" y="177800"/>
                </a:lnTo>
                <a:lnTo>
                  <a:pt x="41275" y="173037"/>
                </a:lnTo>
                <a:lnTo>
                  <a:pt x="38100" y="173037"/>
                </a:lnTo>
                <a:lnTo>
                  <a:pt x="34925" y="171450"/>
                </a:lnTo>
                <a:lnTo>
                  <a:pt x="36513" y="171450"/>
                </a:lnTo>
                <a:lnTo>
                  <a:pt x="38100" y="171450"/>
                </a:lnTo>
                <a:lnTo>
                  <a:pt x="42863" y="173037"/>
                </a:lnTo>
                <a:lnTo>
                  <a:pt x="46038" y="173037"/>
                </a:lnTo>
                <a:lnTo>
                  <a:pt x="47625" y="176212"/>
                </a:lnTo>
                <a:lnTo>
                  <a:pt x="50800" y="173037"/>
                </a:lnTo>
                <a:lnTo>
                  <a:pt x="52388" y="171450"/>
                </a:lnTo>
                <a:lnTo>
                  <a:pt x="53975" y="168275"/>
                </a:lnTo>
                <a:lnTo>
                  <a:pt x="53975" y="166687"/>
                </a:lnTo>
                <a:lnTo>
                  <a:pt x="57150" y="165100"/>
                </a:lnTo>
                <a:lnTo>
                  <a:pt x="53975" y="161925"/>
                </a:lnTo>
                <a:lnTo>
                  <a:pt x="57150" y="161925"/>
                </a:lnTo>
                <a:lnTo>
                  <a:pt x="57150" y="160337"/>
                </a:lnTo>
                <a:lnTo>
                  <a:pt x="58738" y="157162"/>
                </a:lnTo>
                <a:lnTo>
                  <a:pt x="61913" y="155575"/>
                </a:lnTo>
                <a:lnTo>
                  <a:pt x="61913" y="152400"/>
                </a:lnTo>
                <a:lnTo>
                  <a:pt x="63500" y="149225"/>
                </a:lnTo>
                <a:lnTo>
                  <a:pt x="66675" y="149225"/>
                </a:lnTo>
                <a:lnTo>
                  <a:pt x="69850" y="149225"/>
                </a:lnTo>
                <a:lnTo>
                  <a:pt x="73025" y="149225"/>
                </a:lnTo>
                <a:lnTo>
                  <a:pt x="74613" y="149225"/>
                </a:lnTo>
                <a:lnTo>
                  <a:pt x="77788" y="146050"/>
                </a:lnTo>
                <a:lnTo>
                  <a:pt x="74613" y="144462"/>
                </a:lnTo>
                <a:lnTo>
                  <a:pt x="74613" y="141287"/>
                </a:lnTo>
                <a:lnTo>
                  <a:pt x="77788" y="141287"/>
                </a:lnTo>
                <a:lnTo>
                  <a:pt x="77788" y="139700"/>
                </a:lnTo>
                <a:lnTo>
                  <a:pt x="79375" y="139700"/>
                </a:lnTo>
                <a:lnTo>
                  <a:pt x="79375" y="136525"/>
                </a:lnTo>
                <a:lnTo>
                  <a:pt x="77788" y="134937"/>
                </a:lnTo>
                <a:lnTo>
                  <a:pt x="77788" y="133350"/>
                </a:lnTo>
                <a:lnTo>
                  <a:pt x="74613" y="133350"/>
                </a:lnTo>
                <a:lnTo>
                  <a:pt x="74613" y="130175"/>
                </a:lnTo>
                <a:lnTo>
                  <a:pt x="74613" y="128587"/>
                </a:lnTo>
                <a:lnTo>
                  <a:pt x="73025" y="128587"/>
                </a:lnTo>
                <a:lnTo>
                  <a:pt x="73025" y="125412"/>
                </a:lnTo>
                <a:lnTo>
                  <a:pt x="69850" y="123825"/>
                </a:lnTo>
                <a:lnTo>
                  <a:pt x="68263" y="119062"/>
                </a:lnTo>
                <a:lnTo>
                  <a:pt x="73025" y="122237"/>
                </a:lnTo>
                <a:lnTo>
                  <a:pt x="74613" y="123825"/>
                </a:lnTo>
                <a:lnTo>
                  <a:pt x="77788" y="125412"/>
                </a:lnTo>
                <a:lnTo>
                  <a:pt x="79375" y="125412"/>
                </a:lnTo>
                <a:lnTo>
                  <a:pt x="82550" y="123825"/>
                </a:lnTo>
                <a:lnTo>
                  <a:pt x="82550" y="122237"/>
                </a:lnTo>
                <a:lnTo>
                  <a:pt x="84138" y="122237"/>
                </a:lnTo>
                <a:lnTo>
                  <a:pt x="84138" y="119062"/>
                </a:lnTo>
                <a:lnTo>
                  <a:pt x="84138" y="117475"/>
                </a:lnTo>
                <a:lnTo>
                  <a:pt x="84138" y="114300"/>
                </a:lnTo>
                <a:lnTo>
                  <a:pt x="84138" y="109537"/>
                </a:lnTo>
                <a:lnTo>
                  <a:pt x="85725" y="109537"/>
                </a:lnTo>
                <a:lnTo>
                  <a:pt x="85725" y="107950"/>
                </a:lnTo>
                <a:lnTo>
                  <a:pt x="85725" y="106362"/>
                </a:lnTo>
                <a:lnTo>
                  <a:pt x="85725" y="101600"/>
                </a:lnTo>
                <a:lnTo>
                  <a:pt x="85725" y="96837"/>
                </a:lnTo>
                <a:lnTo>
                  <a:pt x="88900" y="96837"/>
                </a:lnTo>
                <a:lnTo>
                  <a:pt x="90488" y="98425"/>
                </a:lnTo>
                <a:lnTo>
                  <a:pt x="95250" y="93662"/>
                </a:lnTo>
                <a:lnTo>
                  <a:pt x="100013" y="92075"/>
                </a:lnTo>
                <a:lnTo>
                  <a:pt x="101600" y="92075"/>
                </a:lnTo>
                <a:lnTo>
                  <a:pt x="101600" y="93662"/>
                </a:lnTo>
                <a:lnTo>
                  <a:pt x="104775" y="93662"/>
                </a:lnTo>
                <a:lnTo>
                  <a:pt x="101600" y="98425"/>
                </a:lnTo>
                <a:lnTo>
                  <a:pt x="101600" y="101600"/>
                </a:lnTo>
                <a:lnTo>
                  <a:pt x="100013" y="101600"/>
                </a:lnTo>
                <a:lnTo>
                  <a:pt x="98425" y="106362"/>
                </a:lnTo>
                <a:lnTo>
                  <a:pt x="98425" y="107950"/>
                </a:lnTo>
                <a:lnTo>
                  <a:pt x="98425" y="117475"/>
                </a:lnTo>
                <a:lnTo>
                  <a:pt x="98425" y="119062"/>
                </a:lnTo>
                <a:lnTo>
                  <a:pt x="100013" y="122237"/>
                </a:lnTo>
                <a:lnTo>
                  <a:pt x="100013" y="123825"/>
                </a:lnTo>
                <a:lnTo>
                  <a:pt x="101600" y="123825"/>
                </a:lnTo>
                <a:lnTo>
                  <a:pt x="104775" y="125412"/>
                </a:lnTo>
                <a:lnTo>
                  <a:pt x="106363" y="128587"/>
                </a:lnTo>
                <a:lnTo>
                  <a:pt x="109538" y="130175"/>
                </a:lnTo>
                <a:lnTo>
                  <a:pt x="111125" y="133350"/>
                </a:lnTo>
                <a:lnTo>
                  <a:pt x="114300" y="133350"/>
                </a:lnTo>
                <a:lnTo>
                  <a:pt x="114300" y="134937"/>
                </a:lnTo>
                <a:lnTo>
                  <a:pt x="115888" y="133350"/>
                </a:lnTo>
                <a:lnTo>
                  <a:pt x="117475" y="133350"/>
                </a:lnTo>
                <a:lnTo>
                  <a:pt x="117475" y="130175"/>
                </a:lnTo>
                <a:lnTo>
                  <a:pt x="120650" y="128587"/>
                </a:lnTo>
                <a:lnTo>
                  <a:pt x="120650" y="130175"/>
                </a:lnTo>
                <a:lnTo>
                  <a:pt x="122238" y="130175"/>
                </a:lnTo>
                <a:lnTo>
                  <a:pt x="122238" y="125412"/>
                </a:lnTo>
                <a:lnTo>
                  <a:pt x="120650" y="123825"/>
                </a:lnTo>
                <a:lnTo>
                  <a:pt x="117475" y="114300"/>
                </a:lnTo>
                <a:lnTo>
                  <a:pt x="115888" y="114300"/>
                </a:lnTo>
                <a:lnTo>
                  <a:pt x="115888" y="112712"/>
                </a:lnTo>
                <a:lnTo>
                  <a:pt x="115888" y="109537"/>
                </a:lnTo>
                <a:lnTo>
                  <a:pt x="114300" y="109537"/>
                </a:lnTo>
                <a:lnTo>
                  <a:pt x="114300" y="107950"/>
                </a:lnTo>
                <a:lnTo>
                  <a:pt x="114300" y="106362"/>
                </a:lnTo>
                <a:lnTo>
                  <a:pt x="114300" y="103187"/>
                </a:lnTo>
                <a:lnTo>
                  <a:pt x="111125" y="101600"/>
                </a:lnTo>
                <a:lnTo>
                  <a:pt x="114300" y="101600"/>
                </a:lnTo>
                <a:lnTo>
                  <a:pt x="115888" y="101600"/>
                </a:lnTo>
                <a:lnTo>
                  <a:pt x="117475" y="101600"/>
                </a:lnTo>
                <a:lnTo>
                  <a:pt x="120650" y="98425"/>
                </a:lnTo>
                <a:lnTo>
                  <a:pt x="120650" y="96837"/>
                </a:lnTo>
                <a:lnTo>
                  <a:pt x="120650" y="93662"/>
                </a:lnTo>
                <a:lnTo>
                  <a:pt x="122238" y="93662"/>
                </a:lnTo>
                <a:lnTo>
                  <a:pt x="125413" y="93662"/>
                </a:lnTo>
                <a:lnTo>
                  <a:pt x="127000" y="93662"/>
                </a:lnTo>
                <a:lnTo>
                  <a:pt x="127000" y="96837"/>
                </a:lnTo>
                <a:lnTo>
                  <a:pt x="127000" y="98425"/>
                </a:lnTo>
                <a:lnTo>
                  <a:pt x="128588" y="98425"/>
                </a:lnTo>
                <a:lnTo>
                  <a:pt x="131763" y="96837"/>
                </a:lnTo>
                <a:lnTo>
                  <a:pt x="133350" y="96837"/>
                </a:lnTo>
                <a:lnTo>
                  <a:pt x="136525" y="96837"/>
                </a:lnTo>
                <a:lnTo>
                  <a:pt x="138113" y="93662"/>
                </a:lnTo>
                <a:lnTo>
                  <a:pt x="141288" y="92075"/>
                </a:lnTo>
                <a:lnTo>
                  <a:pt x="142875" y="90487"/>
                </a:lnTo>
                <a:lnTo>
                  <a:pt x="144463" y="90487"/>
                </a:lnTo>
                <a:lnTo>
                  <a:pt x="144463" y="87312"/>
                </a:lnTo>
                <a:lnTo>
                  <a:pt x="147638" y="85725"/>
                </a:lnTo>
                <a:lnTo>
                  <a:pt x="147638" y="82550"/>
                </a:lnTo>
                <a:lnTo>
                  <a:pt x="144463" y="82550"/>
                </a:lnTo>
                <a:lnTo>
                  <a:pt x="144463" y="80962"/>
                </a:lnTo>
                <a:lnTo>
                  <a:pt x="144463" y="77787"/>
                </a:lnTo>
                <a:lnTo>
                  <a:pt x="144463" y="76200"/>
                </a:lnTo>
                <a:lnTo>
                  <a:pt x="144463" y="74612"/>
                </a:lnTo>
                <a:lnTo>
                  <a:pt x="144463" y="71437"/>
                </a:lnTo>
                <a:lnTo>
                  <a:pt x="142875" y="69850"/>
                </a:lnTo>
                <a:lnTo>
                  <a:pt x="142875" y="66675"/>
                </a:lnTo>
                <a:lnTo>
                  <a:pt x="142875" y="58737"/>
                </a:lnTo>
                <a:lnTo>
                  <a:pt x="141288" y="53975"/>
                </a:lnTo>
                <a:close/>
                <a:moveTo>
                  <a:pt x="222250" y="34925"/>
                </a:moveTo>
                <a:lnTo>
                  <a:pt x="223838" y="34925"/>
                </a:lnTo>
                <a:lnTo>
                  <a:pt x="223838" y="39687"/>
                </a:lnTo>
                <a:lnTo>
                  <a:pt x="223838" y="44450"/>
                </a:lnTo>
                <a:lnTo>
                  <a:pt x="223838" y="49212"/>
                </a:lnTo>
                <a:lnTo>
                  <a:pt x="223838" y="50800"/>
                </a:lnTo>
                <a:lnTo>
                  <a:pt x="222250" y="53975"/>
                </a:lnTo>
                <a:lnTo>
                  <a:pt x="222250" y="58737"/>
                </a:lnTo>
                <a:lnTo>
                  <a:pt x="222250" y="60325"/>
                </a:lnTo>
                <a:lnTo>
                  <a:pt x="222250" y="65087"/>
                </a:lnTo>
                <a:lnTo>
                  <a:pt x="219075" y="65087"/>
                </a:lnTo>
                <a:lnTo>
                  <a:pt x="219075" y="69850"/>
                </a:lnTo>
                <a:lnTo>
                  <a:pt x="217488" y="66675"/>
                </a:lnTo>
                <a:lnTo>
                  <a:pt x="217488" y="61912"/>
                </a:lnTo>
                <a:lnTo>
                  <a:pt x="219075" y="58737"/>
                </a:lnTo>
                <a:lnTo>
                  <a:pt x="219075" y="49212"/>
                </a:lnTo>
                <a:lnTo>
                  <a:pt x="222250" y="44450"/>
                </a:lnTo>
                <a:lnTo>
                  <a:pt x="222250" y="39687"/>
                </a:lnTo>
                <a:lnTo>
                  <a:pt x="222250" y="38100"/>
                </a:lnTo>
                <a:close/>
                <a:moveTo>
                  <a:pt x="282575" y="31750"/>
                </a:moveTo>
                <a:lnTo>
                  <a:pt x="284163" y="31750"/>
                </a:lnTo>
                <a:lnTo>
                  <a:pt x="284163" y="33338"/>
                </a:lnTo>
                <a:lnTo>
                  <a:pt x="282575" y="33338"/>
                </a:lnTo>
                <a:close/>
                <a:moveTo>
                  <a:pt x="285750" y="26988"/>
                </a:moveTo>
                <a:lnTo>
                  <a:pt x="287338" y="26988"/>
                </a:lnTo>
                <a:lnTo>
                  <a:pt x="287338" y="28576"/>
                </a:lnTo>
                <a:lnTo>
                  <a:pt x="285750" y="28576"/>
                </a:lnTo>
                <a:close/>
                <a:moveTo>
                  <a:pt x="138113" y="23812"/>
                </a:moveTo>
                <a:lnTo>
                  <a:pt x="141288" y="28575"/>
                </a:lnTo>
                <a:lnTo>
                  <a:pt x="141288" y="31750"/>
                </a:lnTo>
                <a:lnTo>
                  <a:pt x="141288" y="33337"/>
                </a:lnTo>
                <a:lnTo>
                  <a:pt x="141288" y="34925"/>
                </a:lnTo>
                <a:lnTo>
                  <a:pt x="138113" y="26987"/>
                </a:lnTo>
                <a:close/>
                <a:moveTo>
                  <a:pt x="227013" y="22225"/>
                </a:moveTo>
                <a:lnTo>
                  <a:pt x="228600" y="23812"/>
                </a:lnTo>
                <a:lnTo>
                  <a:pt x="227013" y="26987"/>
                </a:lnTo>
                <a:lnTo>
                  <a:pt x="227013" y="31750"/>
                </a:lnTo>
                <a:lnTo>
                  <a:pt x="223838" y="34925"/>
                </a:lnTo>
                <a:lnTo>
                  <a:pt x="223838" y="33337"/>
                </a:lnTo>
                <a:lnTo>
                  <a:pt x="223838" y="28575"/>
                </a:lnTo>
                <a:lnTo>
                  <a:pt x="227013" y="23812"/>
                </a:lnTo>
                <a:close/>
                <a:moveTo>
                  <a:pt x="136525" y="17462"/>
                </a:moveTo>
                <a:lnTo>
                  <a:pt x="138113" y="17462"/>
                </a:lnTo>
                <a:lnTo>
                  <a:pt x="138113" y="22225"/>
                </a:lnTo>
                <a:close/>
                <a:moveTo>
                  <a:pt x="228600" y="15875"/>
                </a:moveTo>
                <a:lnTo>
                  <a:pt x="228600" y="17462"/>
                </a:lnTo>
                <a:lnTo>
                  <a:pt x="227013" y="22225"/>
                </a:lnTo>
                <a:lnTo>
                  <a:pt x="227013" y="19050"/>
                </a:lnTo>
                <a:close/>
                <a:moveTo>
                  <a:pt x="231775" y="6350"/>
                </a:moveTo>
                <a:lnTo>
                  <a:pt x="231775" y="7937"/>
                </a:lnTo>
                <a:lnTo>
                  <a:pt x="231775" y="11112"/>
                </a:lnTo>
                <a:lnTo>
                  <a:pt x="228600" y="12700"/>
                </a:lnTo>
                <a:lnTo>
                  <a:pt x="228600" y="7937"/>
                </a:lnTo>
                <a:close/>
                <a:moveTo>
                  <a:pt x="233363" y="0"/>
                </a:moveTo>
                <a:lnTo>
                  <a:pt x="233363" y="1587"/>
                </a:lnTo>
                <a:lnTo>
                  <a:pt x="231775" y="6350"/>
                </a:lnTo>
                <a:lnTo>
                  <a:pt x="231775" y="3175"/>
                </a:lnTo>
                <a:lnTo>
                  <a:pt x="231775" y="1587"/>
                </a:lnTo>
                <a:close/>
              </a:path>
            </a:pathLst>
          </a:custGeom>
          <a:gradFill flip="none" rotWithShape="1">
            <a:gsLst>
              <a:gs pos="24000">
                <a:srgbClr val="4EECFB">
                  <a:alpha val="0"/>
                </a:srgbClr>
              </a:gs>
              <a:gs pos="79000">
                <a:srgbClr val="4EECFB"/>
              </a:gs>
            </a:gsLst>
            <a:lin ang="8100000" scaled="1"/>
            <a:tileRect/>
          </a:gradFill>
          <a:ln>
            <a:noFill/>
          </a:ln>
          <a:effectLst/>
        </p:spPr>
        <p:txBody>
          <a:bodyPr vert="horz" wrap="square" lIns="81382" tIns="40691" rIns="81382" bIns="40691" numCol="1" anchor="t" anchorCtr="0" compatLnSpc="1">
            <a:noAutofit/>
          </a:bodyPr>
          <a:lstStyle/>
          <a:p>
            <a:endParaRPr lang="zh-CN" altLang="en-US" sz="1600"/>
          </a:p>
        </p:txBody>
      </p:sp>
      <p:grpSp>
        <p:nvGrpSpPr>
          <p:cNvPr id="107" name="组合 106"/>
          <p:cNvGrpSpPr/>
          <p:nvPr/>
        </p:nvGrpSpPr>
        <p:grpSpPr>
          <a:xfrm>
            <a:off x="6874771" y="1096050"/>
            <a:ext cx="1805716" cy="463818"/>
            <a:chOff x="5652305" y="809463"/>
            <a:chExt cx="1805716" cy="463818"/>
          </a:xfrm>
        </p:grpSpPr>
        <p:sp>
          <p:nvSpPr>
            <p:cNvPr id="111" name="文本框 110"/>
            <p:cNvSpPr txBox="1"/>
            <p:nvPr>
              <p:custDataLst>
                <p:tags r:id="rId21"/>
              </p:custDataLst>
            </p:nvPr>
          </p:nvSpPr>
          <p:spPr>
            <a:xfrm>
              <a:off x="5652306" y="809463"/>
              <a:ext cx="1805715" cy="402665"/>
            </a:xfrm>
            <a:prstGeom prst="rect">
              <a:avLst/>
            </a:prstGeom>
            <a:noFill/>
            <a:effectLst/>
          </p:spPr>
          <p:txBody>
            <a:bodyPr wrap="square" lIns="73243" tIns="36622" rIns="73243" bIns="36622" rtlCol="0">
              <a:spAutoFit/>
            </a:bodyPr>
            <a:lstStyle/>
            <a:p>
              <a:pPr>
                <a:defRPr/>
              </a:pPr>
              <a:r>
                <a:rPr lang="en-US" altLang="zh-CN" sz="2135"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rPr>
                <a:t>2023</a:t>
              </a:r>
              <a:r>
                <a:rPr lang="zh-CN" altLang="en-US" sz="2135"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rPr>
                <a:t>年成立</a:t>
              </a:r>
              <a:endParaRPr lang="en-US" altLang="zh-CN" sz="2135"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endParaRPr>
            </a:p>
          </p:txBody>
        </p:sp>
        <p:sp>
          <p:nvSpPr>
            <p:cNvPr id="112" name="文本框 111"/>
            <p:cNvSpPr txBox="1"/>
            <p:nvPr>
              <p:custDataLst>
                <p:tags r:id="rId22"/>
              </p:custDataLst>
            </p:nvPr>
          </p:nvSpPr>
          <p:spPr>
            <a:xfrm>
              <a:off x="5652305" y="1103450"/>
              <a:ext cx="1074374" cy="169831"/>
            </a:xfrm>
            <a:prstGeom prst="rect">
              <a:avLst/>
            </a:prstGeom>
            <a:noFill/>
            <a:effectLst/>
          </p:spPr>
          <p:txBody>
            <a:bodyPr wrap="square" lIns="73243" tIns="36622" rIns="73243" bIns="36622" rtlCol="0">
              <a:spAutoFit/>
            </a:bodyPr>
            <a:lstStyle/>
            <a:p>
              <a:pPr>
                <a:defRPr/>
              </a:pPr>
              <a:r>
                <a:rPr lang="en-US" altLang="zh-CN" sz="625"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rPr>
                <a:t>Established in 2023</a:t>
              </a:r>
              <a:endParaRPr lang="en-US" altLang="zh-CN" sz="625"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endParaRPr>
            </a:p>
          </p:txBody>
        </p:sp>
      </p:grpSp>
      <p:grpSp>
        <p:nvGrpSpPr>
          <p:cNvPr id="108" name="组合 107"/>
          <p:cNvGrpSpPr/>
          <p:nvPr/>
        </p:nvGrpSpPr>
        <p:grpSpPr>
          <a:xfrm>
            <a:off x="6874770" y="1507615"/>
            <a:ext cx="1601730" cy="414304"/>
            <a:chOff x="5652304" y="1221028"/>
            <a:chExt cx="1601730" cy="414304"/>
          </a:xfrm>
        </p:grpSpPr>
        <p:sp>
          <p:nvSpPr>
            <p:cNvPr id="109" name="文本框 108"/>
            <p:cNvSpPr txBox="1"/>
            <p:nvPr>
              <p:custDataLst>
                <p:tags r:id="rId23"/>
              </p:custDataLst>
            </p:nvPr>
          </p:nvSpPr>
          <p:spPr>
            <a:xfrm>
              <a:off x="5652305" y="1221028"/>
              <a:ext cx="1509102" cy="320488"/>
            </a:xfrm>
            <a:prstGeom prst="rect">
              <a:avLst/>
            </a:prstGeom>
            <a:noFill/>
            <a:effectLst/>
          </p:spPr>
          <p:txBody>
            <a:bodyPr wrap="square" lIns="73243" tIns="36622" rIns="73243" bIns="36622" rtlCol="0">
              <a:spAutoFit/>
            </a:bodyPr>
            <a:lstStyle/>
            <a:p>
              <a:pPr>
                <a:defRPr/>
              </a:pPr>
              <a:r>
                <a:rPr lang="zh-CN" altLang="en-US" sz="1600"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rPr>
                <a:t>成立时间</a:t>
              </a:r>
              <a:endParaRPr lang="en-US" altLang="zh-CN" sz="1600"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endParaRPr>
            </a:p>
          </p:txBody>
        </p:sp>
        <p:sp>
          <p:nvSpPr>
            <p:cNvPr id="110" name="文本框 109"/>
            <p:cNvSpPr txBox="1"/>
            <p:nvPr>
              <p:custDataLst>
                <p:tags r:id="rId24"/>
              </p:custDataLst>
            </p:nvPr>
          </p:nvSpPr>
          <p:spPr>
            <a:xfrm>
              <a:off x="5652304" y="1465501"/>
              <a:ext cx="1601730" cy="169831"/>
            </a:xfrm>
            <a:prstGeom prst="rect">
              <a:avLst/>
            </a:prstGeom>
            <a:noFill/>
            <a:effectLst/>
          </p:spPr>
          <p:txBody>
            <a:bodyPr wrap="square" lIns="73243" tIns="36622" rIns="73243" bIns="36622" rtlCol="0">
              <a:spAutoFit/>
            </a:bodyPr>
            <a:lstStyle/>
            <a:p>
              <a:pPr>
                <a:defRPr/>
              </a:pPr>
              <a:r>
                <a:rPr lang="en-US" altLang="zh-CN" sz="625"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rPr>
                <a:t>Engineering and technical personnel</a:t>
              </a:r>
              <a:endParaRPr lang="en-US" altLang="zh-CN" sz="625"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alpha val="50000"/>
          </a:schemeClr>
        </a:solidFill>
        <a:effectLst/>
      </p:bgPr>
    </p:bg>
    <p:spTree>
      <p:nvGrpSpPr>
        <p:cNvPr id="1" name=""/>
        <p:cNvGrpSpPr/>
        <p:nvPr/>
      </p:nvGrpSpPr>
      <p:grpSpPr>
        <a:xfrm>
          <a:off x="0" y="0"/>
          <a:ext cx="0" cy="0"/>
          <a:chOff x="0" y="0"/>
          <a:chExt cx="0" cy="0"/>
        </a:xfrm>
      </p:grpSpPr>
      <p:grpSp>
        <p:nvGrpSpPr>
          <p:cNvPr id="12" name="组合 11"/>
          <p:cNvGrpSpPr/>
          <p:nvPr/>
        </p:nvGrpSpPr>
        <p:grpSpPr>
          <a:xfrm>
            <a:off x="5368017" y="4674543"/>
            <a:ext cx="1886316" cy="1594904"/>
            <a:chOff x="4783355" y="4109852"/>
            <a:chExt cx="944776" cy="868071"/>
          </a:xfrm>
        </p:grpSpPr>
        <p:sp>
          <p:nvSpPr>
            <p:cNvPr id="15" name="箭头: V 形 14"/>
            <p:cNvSpPr/>
            <p:nvPr/>
          </p:nvSpPr>
          <p:spPr>
            <a:xfrm>
              <a:off x="4971229" y="4201657"/>
              <a:ext cx="349112" cy="684462"/>
            </a:xfrm>
            <a:prstGeom prst="chevron">
              <a:avLst/>
            </a:prstGeom>
            <a:gradFill>
              <a:gsLst>
                <a:gs pos="0">
                  <a:srgbClr val="3E7FDB">
                    <a:alpha val="0"/>
                  </a:srgbClr>
                </a:gs>
                <a:gs pos="100000">
                  <a:srgbClr val="3E7FDB">
                    <a:alpha val="22000"/>
                  </a:srgbClr>
                </a:gs>
              </a:gsLst>
              <a:lin ang="0" scaled="0"/>
            </a:gradFill>
            <a:ln w="12700">
              <a:gradFill>
                <a:gsLst>
                  <a:gs pos="21000">
                    <a:srgbClr val="0070C0">
                      <a:alpha val="0"/>
                    </a:srgbClr>
                  </a:gs>
                  <a:gs pos="100000">
                    <a:srgbClr val="0070C0">
                      <a:alpha val="75000"/>
                    </a:srgbClr>
                  </a:gs>
                </a:gsLst>
                <a:lin ang="0" scaled="0"/>
              </a:gra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sp>
          <p:nvSpPr>
            <p:cNvPr id="19" name="箭头: V 形 18"/>
            <p:cNvSpPr/>
            <p:nvPr/>
          </p:nvSpPr>
          <p:spPr>
            <a:xfrm>
              <a:off x="5285369" y="4109852"/>
              <a:ext cx="442762" cy="868071"/>
            </a:xfrm>
            <a:prstGeom prst="chevron">
              <a:avLst/>
            </a:prstGeom>
            <a:gradFill>
              <a:gsLst>
                <a:gs pos="0">
                  <a:srgbClr val="3E7FDB">
                    <a:alpha val="0"/>
                  </a:srgbClr>
                </a:gs>
                <a:gs pos="100000">
                  <a:srgbClr val="3E7FDB">
                    <a:alpha val="22000"/>
                  </a:srgbClr>
                </a:gs>
              </a:gsLst>
              <a:lin ang="0" scaled="0"/>
            </a:gradFill>
            <a:ln w="12700">
              <a:gradFill>
                <a:gsLst>
                  <a:gs pos="21000">
                    <a:srgbClr val="0070C0">
                      <a:alpha val="0"/>
                    </a:srgbClr>
                  </a:gs>
                  <a:gs pos="100000">
                    <a:srgbClr val="0070C0">
                      <a:alpha val="75000"/>
                    </a:srgbClr>
                  </a:gs>
                </a:gsLst>
                <a:lin ang="0" scaled="0"/>
              </a:gra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sp>
          <p:nvSpPr>
            <p:cNvPr id="20" name="箭头: V 形 19"/>
            <p:cNvSpPr/>
            <p:nvPr/>
          </p:nvSpPr>
          <p:spPr>
            <a:xfrm>
              <a:off x="4783355" y="4325435"/>
              <a:ext cx="222846" cy="436906"/>
            </a:xfrm>
            <a:prstGeom prst="chevron">
              <a:avLst/>
            </a:prstGeom>
            <a:gradFill>
              <a:gsLst>
                <a:gs pos="0">
                  <a:srgbClr val="3E7FDB">
                    <a:alpha val="0"/>
                  </a:srgbClr>
                </a:gs>
                <a:gs pos="100000">
                  <a:srgbClr val="3E7FDB">
                    <a:alpha val="22000"/>
                  </a:srgbClr>
                </a:gs>
              </a:gsLst>
              <a:lin ang="0" scaled="0"/>
            </a:gradFill>
            <a:ln w="12700">
              <a:gradFill>
                <a:gsLst>
                  <a:gs pos="21000">
                    <a:srgbClr val="0070C0">
                      <a:alpha val="0"/>
                    </a:srgbClr>
                  </a:gs>
                  <a:gs pos="100000">
                    <a:srgbClr val="0070C0">
                      <a:alpha val="75000"/>
                    </a:srgbClr>
                  </a:gs>
                </a:gsLst>
                <a:lin ang="0" scaled="0"/>
              </a:gra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grpSp>
      <p:pic>
        <p:nvPicPr>
          <p:cNvPr id="14" name="图形 13"/>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9898900" y="235856"/>
            <a:ext cx="1620000" cy="451619"/>
          </a:xfrm>
          <a:prstGeom prst="rect">
            <a:avLst/>
          </a:prstGeom>
        </p:spPr>
      </p:pic>
      <p:grpSp>
        <p:nvGrpSpPr>
          <p:cNvPr id="33" name="组合 32"/>
          <p:cNvGrpSpPr/>
          <p:nvPr/>
        </p:nvGrpSpPr>
        <p:grpSpPr>
          <a:xfrm>
            <a:off x="325841" y="235856"/>
            <a:ext cx="2844726" cy="461665"/>
            <a:chOff x="325841" y="375556"/>
            <a:chExt cx="2844726" cy="461665"/>
          </a:xfrm>
        </p:grpSpPr>
        <p:sp>
          <p:nvSpPr>
            <p:cNvPr id="26" name="矩形 25"/>
            <p:cNvSpPr/>
            <p:nvPr/>
          </p:nvSpPr>
          <p:spPr>
            <a:xfrm>
              <a:off x="325841" y="386072"/>
              <a:ext cx="368670" cy="368670"/>
            </a:xfrm>
            <a:prstGeom prst="rect">
              <a:avLst/>
            </a:prstGeom>
            <a:gradFill>
              <a:gsLst>
                <a:gs pos="0">
                  <a:srgbClr val="257DFF"/>
                </a:gs>
                <a:gs pos="100000">
                  <a:srgbClr val="0040A2"/>
                </a:gs>
              </a:gsLst>
              <a:lin ang="2700000" scaled="0"/>
            </a:gra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nvGrpSpPr>
            <p:cNvPr id="27" name="组合 26"/>
            <p:cNvGrpSpPr/>
            <p:nvPr/>
          </p:nvGrpSpPr>
          <p:grpSpPr>
            <a:xfrm>
              <a:off x="911223" y="375556"/>
              <a:ext cx="2259344" cy="461665"/>
              <a:chOff x="975515" y="330140"/>
              <a:chExt cx="2259344" cy="461665"/>
            </a:xfrm>
          </p:grpSpPr>
          <p:sp>
            <p:nvSpPr>
              <p:cNvPr id="28" name="文本框 27"/>
              <p:cNvSpPr txBox="1"/>
              <p:nvPr/>
            </p:nvSpPr>
            <p:spPr>
              <a:xfrm>
                <a:off x="975515" y="330140"/>
                <a:ext cx="1415772" cy="46166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公司简介</a:t>
                </a:r>
                <a:endPar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endParaRPr>
              </a:p>
            </p:txBody>
          </p:sp>
          <p:sp>
            <p:nvSpPr>
              <p:cNvPr id="29" name="文本框 28"/>
              <p:cNvSpPr txBox="1"/>
              <p:nvPr/>
            </p:nvSpPr>
            <p:spPr>
              <a:xfrm>
                <a:off x="2288766" y="554791"/>
                <a:ext cx="946093" cy="21544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rPr>
                  <a:t>Company Profile</a:t>
                </a:r>
                <a:endPar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endParaRPr>
              </a:p>
            </p:txBody>
          </p:sp>
        </p:grpSp>
      </p:grpSp>
      <p:sp>
        <p:nvSpPr>
          <p:cNvPr id="46" name="PA-圆角矩形 118"/>
          <p:cNvSpPr/>
          <p:nvPr>
            <p:custDataLst>
              <p:tags r:id="rId3"/>
            </p:custDataLst>
          </p:nvPr>
        </p:nvSpPr>
        <p:spPr>
          <a:xfrm>
            <a:off x="1" y="1025472"/>
            <a:ext cx="12192000" cy="612132"/>
          </a:xfrm>
          <a:prstGeom prst="chevron">
            <a:avLst/>
          </a:prstGeom>
          <a:gradFill>
            <a:gsLst>
              <a:gs pos="0">
                <a:srgbClr val="4EECFB"/>
              </a:gs>
              <a:gs pos="90000">
                <a:srgbClr val="0040A2"/>
              </a:gs>
            </a:gsLst>
            <a:lin ang="15000000" scaled="0"/>
          </a:gradFill>
          <a:ln w="12700" cap="flat" cmpd="sng" algn="ctr">
            <a:noFill/>
            <a:prstDash val="solid"/>
            <a:miter lim="800000"/>
          </a:ln>
          <a:effectLst/>
        </p:spPr>
        <p:txBody>
          <a:bodyPr lIns="129616" tIns="64808" rIns="129616" bIns="64808" rtlCol="0" anchor="ctr"/>
          <a:lstStyle/>
          <a:p>
            <a:pPr lvl="0" algn="ctr">
              <a:lnSpc>
                <a:spcPct val="120000"/>
              </a:lnSpc>
              <a:defRPr/>
            </a:pPr>
            <a:r>
              <a:rPr lang="zh-CN" altLang="en-US" sz="2000" b="1">
                <a:solidFill>
                  <a:schemeClr val="bg1"/>
                </a:solidFill>
                <a:effectLst>
                  <a:outerShdw blurRad="114300" dist="114300" dir="5400000" sx="99000" sy="99000" algn="t" rotWithShape="0">
                    <a:prstClr val="black">
                      <a:alpha val="17000"/>
                    </a:prstClr>
                  </a:outerShdw>
                </a:effectLst>
                <a:ea typeface="思源宋体 CN Heavy" panose="02020900000000000000" pitchFamily="18" charset="-122"/>
              </a:rPr>
              <a:t>生产配件车间</a:t>
            </a:r>
            <a:endParaRPr lang="en-US" altLang="zh-CN" sz="2000" b="1">
              <a:solidFill>
                <a:schemeClr val="bg1"/>
              </a:solidFill>
              <a:effectLst>
                <a:outerShdw blurRad="114300" dist="114300" dir="5400000" sx="99000" sy="99000" algn="t" rotWithShape="0">
                  <a:prstClr val="black">
                    <a:alpha val="17000"/>
                  </a:prstClr>
                </a:outerShdw>
              </a:effectLst>
              <a:ea typeface="思源宋体 CN Heavy" panose="02020900000000000000" pitchFamily="18" charset="-122"/>
            </a:endParaRPr>
          </a:p>
          <a:p>
            <a:pPr lvl="0" algn="ctr">
              <a:lnSpc>
                <a:spcPct val="120000"/>
              </a:lnSpc>
              <a:defRPr/>
            </a:pPr>
            <a:r>
              <a:rPr lang="zh-CN" altLang="en-US" sz="1600" b="1">
                <a:solidFill>
                  <a:schemeClr val="bg1"/>
                </a:solidFill>
                <a:effectLst>
                  <a:outerShdw blurRad="114300" dist="114300" dir="5400000" sx="99000" sy="99000" algn="t" rotWithShape="0">
                    <a:prstClr val="black">
                      <a:alpha val="17000"/>
                    </a:prstClr>
                  </a:outerShdw>
                </a:effectLst>
                <a:ea typeface="思源宋体 CN Heavy" panose="02020900000000000000" pitchFamily="18" charset="-122"/>
              </a:rPr>
              <a:t>利用高精密激光切割机进行配件切割、管上打孔</a:t>
            </a:r>
            <a:endParaRPr lang="en-US" altLang="zh-CN" sz="1000" b="1">
              <a:solidFill>
                <a:schemeClr val="bg1"/>
              </a:solidFill>
              <a:effectLst>
                <a:outerShdw blurRad="114300" dist="114300" dir="5400000" sx="99000" sy="99000" algn="t" rotWithShape="0">
                  <a:prstClr val="black">
                    <a:alpha val="17000"/>
                  </a:prstClr>
                </a:outerShdw>
              </a:effectLst>
              <a:ea typeface="思源宋体 CN Heavy" panose="02020900000000000000" pitchFamily="18" charset="-122"/>
            </a:endParaRPr>
          </a:p>
        </p:txBody>
      </p:sp>
      <p:sp>
        <p:nvSpPr>
          <p:cNvPr id="47" name="PA-圆角矩形 118"/>
          <p:cNvSpPr/>
          <p:nvPr>
            <p:custDataLst>
              <p:tags r:id="rId4"/>
            </p:custDataLst>
          </p:nvPr>
        </p:nvSpPr>
        <p:spPr>
          <a:xfrm>
            <a:off x="309720" y="876846"/>
            <a:ext cx="3759050" cy="533288"/>
          </a:xfrm>
          <a:prstGeom prst="chevron">
            <a:avLst/>
          </a:prstGeom>
          <a:gradFill>
            <a:gsLst>
              <a:gs pos="0">
                <a:srgbClr val="4EECFB"/>
              </a:gs>
              <a:gs pos="0">
                <a:srgbClr val="0040A2"/>
              </a:gs>
            </a:gsLst>
            <a:lin ang="15000000" scaled="0"/>
          </a:gradFill>
          <a:ln w="12700" cap="flat" cmpd="sng" algn="ctr">
            <a:noFill/>
            <a:prstDash val="solid"/>
            <a:miter lim="800000"/>
          </a:ln>
          <a:effectLst>
            <a:outerShdw blurRad="114300" dist="63500" dir="2700000" algn="tl" rotWithShape="0">
              <a:prstClr val="black">
                <a:alpha val="35000"/>
              </a:prstClr>
            </a:outerShdw>
          </a:effectLst>
        </p:spPr>
        <p:txBody>
          <a:bodyPr lIns="129616" tIns="64808" rIns="129616" bIns="64808" rtlCol="0" anchor="ctr"/>
          <a:lstStyle/>
          <a:p>
            <a:pPr lvl="0" algn="ctr">
              <a:lnSpc>
                <a:spcPct val="110000"/>
              </a:lnSpc>
              <a:defRPr/>
            </a:pPr>
            <a:r>
              <a:rPr lang="en-US" altLang="zh-CN" sz="1400" b="1">
                <a:solidFill>
                  <a:schemeClr val="bg1"/>
                </a:solidFill>
                <a:effectLst>
                  <a:outerShdw blurRad="114300" dist="114300" dir="5400000" sx="99000" sy="99000" algn="t" rotWithShape="0">
                    <a:prstClr val="black">
                      <a:alpha val="17000"/>
                    </a:prstClr>
                  </a:outerShdw>
                </a:effectLst>
                <a:ea typeface="思源宋体 CN Heavy" panose="02020900000000000000" pitchFamily="18" charset="-122"/>
              </a:rPr>
              <a:t>Production parts workshop</a:t>
            </a:r>
            <a:endParaRPr lang="en-US" altLang="zh-CN" sz="1400" b="1">
              <a:solidFill>
                <a:schemeClr val="bg1"/>
              </a:solidFill>
              <a:effectLst>
                <a:outerShdw blurRad="114300" dist="114300" dir="5400000" sx="99000" sy="99000" algn="t" rotWithShape="0">
                  <a:prstClr val="black">
                    <a:alpha val="17000"/>
                  </a:prstClr>
                </a:outerShdw>
              </a:effectLst>
              <a:ea typeface="思源宋体 CN Heavy" panose="02020900000000000000" pitchFamily="18" charset="-122"/>
            </a:endParaRPr>
          </a:p>
          <a:p>
            <a:pPr lvl="0" algn="ctr">
              <a:lnSpc>
                <a:spcPct val="110000"/>
              </a:lnSpc>
              <a:defRPr/>
            </a:pPr>
            <a:r>
              <a:rPr lang="en-US" altLang="zh-CN" sz="700">
                <a:solidFill>
                  <a:schemeClr val="bg1"/>
                </a:solidFill>
                <a:effectLst>
                  <a:outerShdw blurRad="114300" dist="114300" dir="5400000" sx="99000" sy="99000" algn="t" rotWithShape="0">
                    <a:prstClr val="black">
                      <a:alpha val="17000"/>
                    </a:prstClr>
                  </a:outerShdw>
                </a:effectLst>
                <a:ea typeface="思源宋体 CN Heavy" panose="02020900000000000000" pitchFamily="18" charset="-122"/>
              </a:rPr>
              <a:t>Using high-precision laser cutting machines for cutting accessories and drilling holes on pipes</a:t>
            </a:r>
            <a:endParaRPr lang="en-US" altLang="zh-CN" sz="200">
              <a:solidFill>
                <a:schemeClr val="bg1"/>
              </a:solidFill>
              <a:effectLst>
                <a:outerShdw blurRad="114300" dist="114300" dir="5400000" sx="99000" sy="99000" algn="t" rotWithShape="0">
                  <a:prstClr val="black">
                    <a:alpha val="17000"/>
                  </a:prstClr>
                </a:outerShdw>
              </a:effectLst>
              <a:ea typeface="思源宋体 CN Heavy" panose="02020900000000000000" pitchFamily="18" charset="-122"/>
            </a:endParaRPr>
          </a:p>
        </p:txBody>
      </p:sp>
      <p:pic>
        <p:nvPicPr>
          <p:cNvPr id="7" name="图片 6"/>
          <p:cNvPicPr>
            <a:picLocks noChangeAspect="1"/>
          </p:cNvPicPr>
          <p:nvPr/>
        </p:nvPicPr>
        <p:blipFill rotWithShape="1">
          <a:blip r:embed="rId5" cstate="print">
            <a:extLst>
              <a:ext uri="{28A0092B-C50C-407E-A947-70E740481C1C}">
                <a14:useLocalDpi xmlns:a14="http://schemas.microsoft.com/office/drawing/2010/main" val="0"/>
              </a:ext>
            </a:extLst>
          </a:blip>
          <a:srcRect t="4325" b="4325"/>
          <a:stretch>
            <a:fillRect/>
          </a:stretch>
        </p:blipFill>
        <p:spPr>
          <a:xfrm>
            <a:off x="1833023" y="4674354"/>
            <a:ext cx="3299944" cy="1925844"/>
          </a:xfrm>
          <a:custGeom>
            <a:avLst/>
            <a:gdLst>
              <a:gd name="connsiteX0" fmla="*/ 0 w 3299944"/>
              <a:gd name="connsiteY0" fmla="*/ 0 h 1373425"/>
              <a:gd name="connsiteX1" fmla="*/ 3299944 w 3299944"/>
              <a:gd name="connsiteY1" fmla="*/ 0 h 1373425"/>
              <a:gd name="connsiteX2" fmla="*/ 3299944 w 3299944"/>
              <a:gd name="connsiteY2" fmla="*/ 1373425 h 1373425"/>
              <a:gd name="connsiteX3" fmla="*/ 0 w 3299944"/>
              <a:gd name="connsiteY3" fmla="*/ 1373425 h 1373425"/>
            </a:gdLst>
            <a:ahLst/>
            <a:cxnLst>
              <a:cxn ang="0">
                <a:pos x="connsiteX0" y="connsiteY0"/>
              </a:cxn>
              <a:cxn ang="0">
                <a:pos x="connsiteX1" y="connsiteY1"/>
              </a:cxn>
              <a:cxn ang="0">
                <a:pos x="connsiteX2" y="connsiteY2"/>
              </a:cxn>
              <a:cxn ang="0">
                <a:pos x="connsiteX3" y="connsiteY3"/>
              </a:cxn>
            </a:cxnLst>
            <a:rect l="l" t="t" r="r" b="b"/>
            <a:pathLst>
              <a:path w="3299944" h="1373425">
                <a:moveTo>
                  <a:pt x="0" y="0"/>
                </a:moveTo>
                <a:lnTo>
                  <a:pt x="3299944" y="0"/>
                </a:lnTo>
                <a:lnTo>
                  <a:pt x="3299944" y="1373425"/>
                </a:lnTo>
                <a:lnTo>
                  <a:pt x="0" y="1373425"/>
                </a:lnTo>
                <a:close/>
              </a:path>
            </a:pathLst>
          </a:custGeom>
          <a:ln w="15875">
            <a:gradFill flip="none" rotWithShape="1">
              <a:gsLst>
                <a:gs pos="50000">
                  <a:srgbClr val="0040A2">
                    <a:lumMod val="97000"/>
                  </a:srgbClr>
                </a:gs>
                <a:gs pos="0">
                  <a:srgbClr val="257DFF"/>
                </a:gs>
                <a:gs pos="100000">
                  <a:srgbClr val="257DFF"/>
                </a:gs>
              </a:gsLst>
              <a:lin ang="0" scaled="1"/>
              <a:tileRect/>
            </a:gradFill>
          </a:ln>
          <a:effectLst/>
        </p:spPr>
      </p:pic>
      <p:sp>
        <p:nvSpPr>
          <p:cNvPr id="48" name="PA-圆角矩形 118"/>
          <p:cNvSpPr/>
          <p:nvPr>
            <p:custDataLst>
              <p:tags r:id="rId6"/>
            </p:custDataLst>
          </p:nvPr>
        </p:nvSpPr>
        <p:spPr>
          <a:xfrm>
            <a:off x="923416" y="3841613"/>
            <a:ext cx="5119158" cy="821454"/>
          </a:xfrm>
          <a:prstGeom prst="chevron">
            <a:avLst/>
          </a:prstGeom>
          <a:gradFill>
            <a:gsLst>
              <a:gs pos="0">
                <a:srgbClr val="4EECFB"/>
              </a:gs>
              <a:gs pos="90000">
                <a:srgbClr val="0040A2"/>
              </a:gs>
            </a:gsLst>
            <a:lin ang="15000000" scaled="0"/>
          </a:gradFill>
          <a:ln w="12700" cap="flat" cmpd="sng" algn="ctr">
            <a:noFill/>
            <a:prstDash val="solid"/>
            <a:miter lim="800000"/>
          </a:ln>
          <a:effectLst/>
        </p:spPr>
        <p:txBody>
          <a:bodyPr lIns="129616" tIns="64808" rIns="129616" bIns="64808" rtlCol="0" anchor="ctr"/>
          <a:lstStyle/>
          <a:p>
            <a:pPr lvl="0" algn="r">
              <a:lnSpc>
                <a:spcPct val="110000"/>
              </a:lnSpc>
              <a:defRPr/>
            </a:pPr>
            <a:r>
              <a:rPr lang="zh-CN" altLang="en-US" sz="2000" b="1">
                <a:solidFill>
                  <a:schemeClr val="bg1"/>
                </a:solidFill>
                <a:effectLst>
                  <a:outerShdw blurRad="114300" dist="114300" dir="5400000" sx="99000" sy="99000" algn="t" rotWithShape="0">
                    <a:prstClr val="black">
                      <a:alpha val="17000"/>
                    </a:prstClr>
                  </a:outerShdw>
                </a:effectLst>
                <a:ea typeface="思源宋体 CN Heavy" panose="02020900000000000000" pitchFamily="18" charset="-122"/>
              </a:rPr>
              <a:t>核心组装工作室</a:t>
            </a:r>
            <a:endParaRPr lang="en-US" altLang="zh-CN" sz="2000" b="1">
              <a:solidFill>
                <a:schemeClr val="bg1"/>
              </a:solidFill>
              <a:effectLst>
                <a:outerShdw blurRad="114300" dist="114300" dir="5400000" sx="99000" sy="99000" algn="t" rotWithShape="0">
                  <a:prstClr val="black">
                    <a:alpha val="17000"/>
                  </a:prstClr>
                </a:outerShdw>
              </a:effectLst>
              <a:ea typeface="思源宋体 CN Heavy" panose="02020900000000000000" pitchFamily="18" charset="-122"/>
            </a:endParaRPr>
          </a:p>
          <a:p>
            <a:pPr lvl="0" algn="r">
              <a:lnSpc>
                <a:spcPct val="110000"/>
              </a:lnSpc>
              <a:defRPr/>
            </a:pPr>
            <a:r>
              <a:rPr lang="zh-CN" altLang="en-US" sz="1100" b="1">
                <a:solidFill>
                  <a:schemeClr val="bg1"/>
                </a:solidFill>
                <a:effectLst>
                  <a:outerShdw blurRad="114300" dist="114300" dir="5400000" sx="99000" sy="99000" algn="t" rotWithShape="0">
                    <a:prstClr val="black">
                      <a:alpha val="17000"/>
                    </a:prstClr>
                  </a:outerShdw>
                </a:effectLst>
                <a:ea typeface="思源宋体 CN Heavy" panose="02020900000000000000" pitchFamily="18" charset="-122"/>
              </a:rPr>
              <a:t>组装核心材料稀土永磁体</a:t>
            </a:r>
            <a:endParaRPr lang="en-US" altLang="zh-CN" sz="1100" b="1">
              <a:solidFill>
                <a:schemeClr val="bg1"/>
              </a:solidFill>
              <a:effectLst>
                <a:outerShdw blurRad="114300" dist="114300" dir="5400000" sx="99000" sy="99000" algn="t" rotWithShape="0">
                  <a:prstClr val="black">
                    <a:alpha val="17000"/>
                  </a:prstClr>
                </a:outerShdw>
              </a:effectLst>
              <a:ea typeface="思源宋体 CN Heavy" panose="02020900000000000000" pitchFamily="18" charset="-122"/>
            </a:endParaRPr>
          </a:p>
          <a:p>
            <a:pPr lvl="0" algn="r">
              <a:lnSpc>
                <a:spcPct val="110000"/>
              </a:lnSpc>
              <a:defRPr/>
            </a:pPr>
            <a:r>
              <a:rPr lang="zh-CN" altLang="en-US" sz="1100" b="1">
                <a:solidFill>
                  <a:schemeClr val="bg1"/>
                </a:solidFill>
                <a:effectLst>
                  <a:outerShdw blurRad="114300" dist="114300" dir="5400000" sx="99000" sy="99000" algn="t" rotWithShape="0">
                    <a:prstClr val="black">
                      <a:alpha val="17000"/>
                    </a:prstClr>
                  </a:outerShdw>
                </a:effectLst>
                <a:ea typeface="思源宋体 CN Heavy" panose="02020900000000000000" pitchFamily="18" charset="-122"/>
              </a:rPr>
              <a:t>完成单个磁钢组装，磁力测试</a:t>
            </a:r>
            <a:endParaRPr lang="en-US" altLang="zh-CN" sz="700" b="1">
              <a:solidFill>
                <a:schemeClr val="bg1"/>
              </a:solidFill>
              <a:effectLst>
                <a:outerShdw blurRad="114300" dist="114300" dir="5400000" sx="99000" sy="99000" algn="t" rotWithShape="0">
                  <a:prstClr val="black">
                    <a:alpha val="17000"/>
                  </a:prstClr>
                </a:outerShdw>
              </a:effectLst>
              <a:ea typeface="思源宋体 CN Heavy" panose="02020900000000000000" pitchFamily="18" charset="-122"/>
            </a:endParaRPr>
          </a:p>
        </p:txBody>
      </p:sp>
      <p:sp>
        <p:nvSpPr>
          <p:cNvPr id="57" name="PA-圆角矩形 118"/>
          <p:cNvSpPr/>
          <p:nvPr>
            <p:custDataLst>
              <p:tags r:id="rId7"/>
            </p:custDataLst>
          </p:nvPr>
        </p:nvSpPr>
        <p:spPr>
          <a:xfrm>
            <a:off x="255345" y="3728529"/>
            <a:ext cx="3155356" cy="679090"/>
          </a:xfrm>
          <a:prstGeom prst="chevron">
            <a:avLst/>
          </a:prstGeom>
          <a:gradFill>
            <a:gsLst>
              <a:gs pos="0">
                <a:srgbClr val="4EECFB"/>
              </a:gs>
              <a:gs pos="0">
                <a:srgbClr val="0040A2"/>
              </a:gs>
            </a:gsLst>
            <a:lin ang="15000000" scaled="0"/>
          </a:gradFill>
          <a:ln w="12700" cap="flat" cmpd="sng" algn="ctr">
            <a:noFill/>
            <a:prstDash val="solid"/>
            <a:miter lim="800000"/>
          </a:ln>
          <a:effectLst>
            <a:outerShdw blurRad="114300" dist="63500" dir="2700000" algn="tl" rotWithShape="0">
              <a:prstClr val="black">
                <a:alpha val="35000"/>
              </a:prstClr>
            </a:outerShdw>
          </a:effectLst>
        </p:spPr>
        <p:txBody>
          <a:bodyPr lIns="129616" tIns="64808" rIns="129616" bIns="64808" rtlCol="0" anchor="ctr"/>
          <a:lstStyle/>
          <a:p>
            <a:pPr lvl="0" algn="ctr">
              <a:lnSpc>
                <a:spcPct val="110000"/>
              </a:lnSpc>
              <a:defRPr/>
            </a:pPr>
            <a:r>
              <a:rPr lang="en-US" altLang="zh-CN" sz="1400" b="1">
                <a:solidFill>
                  <a:schemeClr val="bg1"/>
                </a:solidFill>
                <a:effectLst>
                  <a:outerShdw blurRad="114300" dist="114300" dir="5400000" sx="99000" sy="99000" algn="t" rotWithShape="0">
                    <a:prstClr val="black">
                      <a:alpha val="17000"/>
                    </a:prstClr>
                  </a:outerShdw>
                </a:effectLst>
                <a:ea typeface="思源宋体 CN Heavy" panose="02020900000000000000" pitchFamily="18" charset="-122"/>
              </a:rPr>
              <a:t>Core Assembly Studio </a:t>
            </a:r>
            <a:endParaRPr lang="en-US" altLang="zh-CN" sz="1400" b="1">
              <a:solidFill>
                <a:schemeClr val="bg1"/>
              </a:solidFill>
              <a:effectLst>
                <a:outerShdw blurRad="114300" dist="114300" dir="5400000" sx="99000" sy="99000" algn="t" rotWithShape="0">
                  <a:prstClr val="black">
                    <a:alpha val="17000"/>
                  </a:prstClr>
                </a:outerShdw>
              </a:effectLst>
              <a:ea typeface="思源宋体 CN Heavy" panose="02020900000000000000" pitchFamily="18" charset="-122"/>
            </a:endParaRPr>
          </a:p>
          <a:p>
            <a:pPr lvl="0" algn="ctr">
              <a:lnSpc>
                <a:spcPct val="110000"/>
              </a:lnSpc>
              <a:defRPr/>
            </a:pPr>
            <a:r>
              <a:rPr lang="en-US" altLang="zh-CN" sz="700">
                <a:solidFill>
                  <a:schemeClr val="bg1"/>
                </a:solidFill>
                <a:effectLst>
                  <a:outerShdw blurRad="114300" dist="114300" dir="5400000" sx="99000" sy="99000" algn="t" rotWithShape="0">
                    <a:prstClr val="black">
                      <a:alpha val="17000"/>
                    </a:prstClr>
                  </a:outerShdw>
                </a:effectLst>
                <a:ea typeface="思源宋体 CN Heavy" panose="02020900000000000000" pitchFamily="18" charset="-122"/>
              </a:rPr>
              <a:t>Assemble the core material rare earth permanent magnet to complete the assembly of a single magnet steel, and conduct magnetic testing</a:t>
            </a:r>
            <a:endParaRPr lang="en-US" altLang="zh-CN" sz="200">
              <a:solidFill>
                <a:schemeClr val="bg1"/>
              </a:solidFill>
              <a:effectLst>
                <a:outerShdw blurRad="114300" dist="114300" dir="5400000" sx="99000" sy="99000" algn="t" rotWithShape="0">
                  <a:prstClr val="black">
                    <a:alpha val="17000"/>
                  </a:prstClr>
                </a:outerShdw>
              </a:effectLst>
              <a:ea typeface="思源宋体 CN Heavy" panose="02020900000000000000" pitchFamily="18" charset="-122"/>
            </a:endParaRPr>
          </a:p>
        </p:txBody>
      </p:sp>
      <p:pic>
        <p:nvPicPr>
          <p:cNvPr id="8" name="图片 7"/>
          <p:cNvPicPr>
            <a:picLocks noChangeAspect="1"/>
          </p:cNvPicPr>
          <p:nvPr/>
        </p:nvPicPr>
        <p:blipFill rotWithShape="1">
          <a:blip r:embed="rId8" cstate="print">
            <a:extLst>
              <a:ext uri="{28A0092B-C50C-407E-A947-70E740481C1C}">
                <a14:useLocalDpi xmlns:a14="http://schemas.microsoft.com/office/drawing/2010/main" val="0"/>
              </a:ext>
            </a:extLst>
          </a:blip>
          <a:srcRect t="5294" b="5294"/>
          <a:stretch>
            <a:fillRect/>
          </a:stretch>
        </p:blipFill>
        <p:spPr>
          <a:xfrm>
            <a:off x="7727104" y="4674354"/>
            <a:ext cx="3299944" cy="1925844"/>
          </a:xfrm>
          <a:custGeom>
            <a:avLst/>
            <a:gdLst>
              <a:gd name="connsiteX0" fmla="*/ 0 w 3299944"/>
              <a:gd name="connsiteY0" fmla="*/ 0 h 1373422"/>
              <a:gd name="connsiteX1" fmla="*/ 3299944 w 3299944"/>
              <a:gd name="connsiteY1" fmla="*/ 0 h 1373422"/>
              <a:gd name="connsiteX2" fmla="*/ 3299944 w 3299944"/>
              <a:gd name="connsiteY2" fmla="*/ 1373422 h 1373422"/>
              <a:gd name="connsiteX3" fmla="*/ 0 w 3299944"/>
              <a:gd name="connsiteY3" fmla="*/ 1373422 h 1373422"/>
            </a:gdLst>
            <a:ahLst/>
            <a:cxnLst>
              <a:cxn ang="0">
                <a:pos x="connsiteX0" y="connsiteY0"/>
              </a:cxn>
              <a:cxn ang="0">
                <a:pos x="connsiteX1" y="connsiteY1"/>
              </a:cxn>
              <a:cxn ang="0">
                <a:pos x="connsiteX2" y="connsiteY2"/>
              </a:cxn>
              <a:cxn ang="0">
                <a:pos x="connsiteX3" y="connsiteY3"/>
              </a:cxn>
            </a:cxnLst>
            <a:rect l="l" t="t" r="r" b="b"/>
            <a:pathLst>
              <a:path w="3299944" h="1373422">
                <a:moveTo>
                  <a:pt x="0" y="0"/>
                </a:moveTo>
                <a:lnTo>
                  <a:pt x="3299944" y="0"/>
                </a:lnTo>
                <a:lnTo>
                  <a:pt x="3299944" y="1373422"/>
                </a:lnTo>
                <a:lnTo>
                  <a:pt x="0" y="1373422"/>
                </a:lnTo>
                <a:close/>
              </a:path>
            </a:pathLst>
          </a:custGeom>
          <a:ln w="15875">
            <a:gradFill flip="none" rotWithShape="1">
              <a:gsLst>
                <a:gs pos="50000">
                  <a:srgbClr val="0040A2">
                    <a:lumMod val="97000"/>
                  </a:srgbClr>
                </a:gs>
                <a:gs pos="0">
                  <a:srgbClr val="257DFF"/>
                </a:gs>
                <a:gs pos="100000">
                  <a:srgbClr val="257DFF"/>
                </a:gs>
              </a:gsLst>
              <a:lin ang="0" scaled="1"/>
              <a:tileRect/>
            </a:gradFill>
          </a:ln>
          <a:effectLst/>
        </p:spPr>
      </p:pic>
      <p:sp>
        <p:nvSpPr>
          <p:cNvPr id="50" name="PA-圆角矩形 118"/>
          <p:cNvSpPr/>
          <p:nvPr>
            <p:custDataLst>
              <p:tags r:id="rId9"/>
            </p:custDataLst>
          </p:nvPr>
        </p:nvSpPr>
        <p:spPr>
          <a:xfrm>
            <a:off x="6817497" y="3841613"/>
            <a:ext cx="5119158" cy="821454"/>
          </a:xfrm>
          <a:prstGeom prst="chevron">
            <a:avLst/>
          </a:prstGeom>
          <a:gradFill>
            <a:gsLst>
              <a:gs pos="0">
                <a:srgbClr val="4EECFB"/>
              </a:gs>
              <a:gs pos="90000">
                <a:srgbClr val="0040A2"/>
              </a:gs>
            </a:gsLst>
            <a:lin ang="15000000" scaled="0"/>
          </a:gradFill>
          <a:ln w="12700" cap="flat" cmpd="sng" algn="ctr">
            <a:noFill/>
            <a:prstDash val="solid"/>
            <a:miter lim="800000"/>
          </a:ln>
          <a:effectLst/>
        </p:spPr>
        <p:txBody>
          <a:bodyPr lIns="129616" tIns="64808" rIns="129616" bIns="64808" rtlCol="0" anchor="ctr"/>
          <a:lstStyle/>
          <a:p>
            <a:pPr lvl="0" algn="r">
              <a:lnSpc>
                <a:spcPct val="110000"/>
              </a:lnSpc>
              <a:defRPr/>
            </a:pPr>
            <a:r>
              <a:rPr lang="zh-CN" altLang="en-US" sz="2000" b="1">
                <a:solidFill>
                  <a:schemeClr val="bg1"/>
                </a:solidFill>
                <a:effectLst>
                  <a:outerShdw blurRad="114300" dist="114300" dir="5400000" sx="99000" sy="99000" algn="t" rotWithShape="0">
                    <a:prstClr val="black">
                      <a:alpha val="17000"/>
                    </a:prstClr>
                  </a:outerShdw>
                </a:effectLst>
                <a:ea typeface="思源宋体 CN Heavy" panose="02020900000000000000" pitchFamily="18" charset="-122"/>
              </a:rPr>
              <a:t>加工车间</a:t>
            </a:r>
            <a:endParaRPr lang="en-US" altLang="zh-CN" sz="2000" b="1">
              <a:solidFill>
                <a:schemeClr val="bg1"/>
              </a:solidFill>
              <a:effectLst>
                <a:outerShdw blurRad="114300" dist="114300" dir="5400000" sx="99000" sy="99000" algn="t" rotWithShape="0">
                  <a:prstClr val="black">
                    <a:alpha val="17000"/>
                  </a:prstClr>
                </a:outerShdw>
              </a:effectLst>
              <a:ea typeface="思源宋体 CN Heavy" panose="02020900000000000000" pitchFamily="18" charset="-122"/>
            </a:endParaRPr>
          </a:p>
          <a:p>
            <a:pPr lvl="0" algn="r">
              <a:lnSpc>
                <a:spcPct val="110000"/>
              </a:lnSpc>
              <a:defRPr/>
            </a:pPr>
            <a:r>
              <a:rPr lang="zh-CN" altLang="en-US" sz="1100" b="1">
                <a:solidFill>
                  <a:schemeClr val="bg1"/>
                </a:solidFill>
                <a:effectLst>
                  <a:outerShdw blurRad="114300" dist="114300" dir="5400000" sx="99000" sy="99000" algn="t" rotWithShape="0">
                    <a:prstClr val="black">
                      <a:alpha val="17000"/>
                    </a:prstClr>
                  </a:outerShdw>
                </a:effectLst>
                <a:ea typeface="思源宋体 CN Heavy" panose="02020900000000000000" pitchFamily="18" charset="-122"/>
              </a:rPr>
              <a:t>焊接、折弯技术等进行其他组装</a:t>
            </a:r>
            <a:endParaRPr lang="en-US" altLang="zh-CN" sz="1100" b="1">
              <a:solidFill>
                <a:schemeClr val="bg1"/>
              </a:solidFill>
              <a:effectLst>
                <a:outerShdw blurRad="114300" dist="114300" dir="5400000" sx="99000" sy="99000" algn="t" rotWithShape="0">
                  <a:prstClr val="black">
                    <a:alpha val="17000"/>
                  </a:prstClr>
                </a:outerShdw>
              </a:effectLst>
              <a:ea typeface="思源宋体 CN Heavy" panose="02020900000000000000" pitchFamily="18" charset="-122"/>
            </a:endParaRPr>
          </a:p>
          <a:p>
            <a:pPr lvl="0" algn="r">
              <a:lnSpc>
                <a:spcPct val="110000"/>
              </a:lnSpc>
              <a:defRPr/>
            </a:pPr>
            <a:r>
              <a:rPr lang="zh-CN" altLang="en-US" sz="1100" b="1">
                <a:solidFill>
                  <a:schemeClr val="bg1"/>
                </a:solidFill>
                <a:effectLst>
                  <a:outerShdw blurRad="114300" dist="114300" dir="5400000" sx="99000" sy="99000" algn="t" rotWithShape="0">
                    <a:prstClr val="black">
                      <a:alpha val="17000"/>
                    </a:prstClr>
                  </a:outerShdw>
                </a:effectLst>
                <a:ea typeface="思源宋体 CN Heavy" panose="02020900000000000000" pitchFamily="18" charset="-122"/>
              </a:rPr>
              <a:t>配件生产设备整体组装及设备试压</a:t>
            </a:r>
            <a:endParaRPr lang="zh-CN" altLang="en-US" sz="1100" b="1">
              <a:solidFill>
                <a:schemeClr val="bg1"/>
              </a:solidFill>
              <a:effectLst>
                <a:outerShdw blurRad="114300" dist="114300" dir="5400000" sx="99000" sy="99000" algn="t" rotWithShape="0">
                  <a:prstClr val="black">
                    <a:alpha val="17000"/>
                  </a:prstClr>
                </a:outerShdw>
              </a:effectLst>
              <a:ea typeface="思源宋体 CN Heavy" panose="02020900000000000000" pitchFamily="18" charset="-122"/>
            </a:endParaRPr>
          </a:p>
        </p:txBody>
      </p:sp>
      <p:sp>
        <p:nvSpPr>
          <p:cNvPr id="58" name="PA-圆角矩形 118"/>
          <p:cNvSpPr/>
          <p:nvPr>
            <p:custDataLst>
              <p:tags r:id="rId10"/>
            </p:custDataLst>
          </p:nvPr>
        </p:nvSpPr>
        <p:spPr>
          <a:xfrm>
            <a:off x="6055214" y="3728529"/>
            <a:ext cx="3155356" cy="679090"/>
          </a:xfrm>
          <a:prstGeom prst="chevron">
            <a:avLst/>
          </a:prstGeom>
          <a:gradFill>
            <a:gsLst>
              <a:gs pos="0">
                <a:srgbClr val="4EECFB"/>
              </a:gs>
              <a:gs pos="0">
                <a:srgbClr val="0040A2"/>
              </a:gs>
            </a:gsLst>
            <a:lin ang="15000000" scaled="0"/>
          </a:gradFill>
          <a:ln w="12700" cap="flat" cmpd="sng" algn="ctr">
            <a:noFill/>
            <a:prstDash val="solid"/>
            <a:miter lim="800000"/>
          </a:ln>
          <a:effectLst>
            <a:outerShdw blurRad="114300" dist="63500" dir="2700000" algn="tl" rotWithShape="0">
              <a:prstClr val="black">
                <a:alpha val="35000"/>
              </a:prstClr>
            </a:outerShdw>
          </a:effectLst>
        </p:spPr>
        <p:txBody>
          <a:bodyPr lIns="129616" tIns="64808" rIns="129616" bIns="64808" rtlCol="0" anchor="ctr"/>
          <a:lstStyle/>
          <a:p>
            <a:pPr lvl="0" algn="ctr">
              <a:lnSpc>
                <a:spcPct val="110000"/>
              </a:lnSpc>
              <a:defRPr/>
            </a:pPr>
            <a:r>
              <a:rPr lang="en-US" altLang="zh-CN" sz="1400" b="1">
                <a:solidFill>
                  <a:schemeClr val="bg1"/>
                </a:solidFill>
                <a:effectLst>
                  <a:outerShdw blurRad="114300" dist="114300" dir="5400000" sx="99000" sy="99000" algn="t" rotWithShape="0">
                    <a:prstClr val="black">
                      <a:alpha val="17000"/>
                    </a:prstClr>
                  </a:outerShdw>
                </a:effectLst>
                <a:ea typeface="思源宋体 CN Heavy" panose="02020900000000000000" pitchFamily="18" charset="-122"/>
              </a:rPr>
              <a:t>processing workshop</a:t>
            </a:r>
            <a:endParaRPr lang="en-US" altLang="zh-CN" sz="1400" b="1">
              <a:solidFill>
                <a:schemeClr val="bg1"/>
              </a:solidFill>
              <a:effectLst>
                <a:outerShdw blurRad="114300" dist="114300" dir="5400000" sx="99000" sy="99000" algn="t" rotWithShape="0">
                  <a:prstClr val="black">
                    <a:alpha val="17000"/>
                  </a:prstClr>
                </a:outerShdw>
              </a:effectLst>
              <a:ea typeface="思源宋体 CN Heavy" panose="02020900000000000000" pitchFamily="18" charset="-122"/>
            </a:endParaRPr>
          </a:p>
          <a:p>
            <a:pPr lvl="0" algn="ctr">
              <a:lnSpc>
                <a:spcPct val="110000"/>
              </a:lnSpc>
              <a:defRPr/>
            </a:pPr>
            <a:r>
              <a:rPr lang="en-US" altLang="zh-CN" sz="700">
                <a:solidFill>
                  <a:schemeClr val="bg1"/>
                </a:solidFill>
                <a:effectLst>
                  <a:outerShdw blurRad="114300" dist="114300" dir="5400000" sx="99000" sy="99000" algn="t" rotWithShape="0">
                    <a:prstClr val="black">
                      <a:alpha val="17000"/>
                    </a:prstClr>
                  </a:outerShdw>
                </a:effectLst>
                <a:ea typeface="思源宋体 CN Heavy" panose="02020900000000000000" pitchFamily="18" charset="-122"/>
              </a:rPr>
              <a:t>Welding, bending techniques, etc. are used for the overall assembly and pressure testing of production equipment for other assembly parts</a:t>
            </a:r>
            <a:endParaRPr lang="en-US" altLang="zh-CN" sz="700">
              <a:solidFill>
                <a:schemeClr val="bg1"/>
              </a:solidFill>
              <a:effectLst>
                <a:outerShdw blurRad="114300" dist="114300" dir="5400000" sx="99000" sy="99000" algn="t" rotWithShape="0">
                  <a:prstClr val="black">
                    <a:alpha val="17000"/>
                  </a:prstClr>
                </a:outerShdw>
              </a:effectLst>
              <a:ea typeface="思源宋体 CN Heavy" panose="02020900000000000000" pitchFamily="18" charset="-122"/>
            </a:endParaRPr>
          </a:p>
        </p:txBody>
      </p:sp>
      <p:pic>
        <p:nvPicPr>
          <p:cNvPr id="4" name="图片 3"/>
          <p:cNvPicPr>
            <a:picLocks noChangeAspect="1"/>
          </p:cNvPicPr>
          <p:nvPr/>
        </p:nvPicPr>
        <p:blipFill rotWithShape="1">
          <a:blip r:embed="rId11" cstate="print">
            <a:extLst>
              <a:ext uri="{28A0092B-C50C-407E-A947-70E740481C1C}">
                <a14:useLocalDpi xmlns:a14="http://schemas.microsoft.com/office/drawing/2010/main" val="0"/>
              </a:ext>
            </a:extLst>
          </a:blip>
          <a:srcRect t="6203" b="6203"/>
          <a:stretch>
            <a:fillRect/>
          </a:stretch>
        </p:blipFill>
        <p:spPr>
          <a:xfrm>
            <a:off x="8604889" y="1654404"/>
            <a:ext cx="3299944" cy="1925844"/>
          </a:xfrm>
          <a:custGeom>
            <a:avLst/>
            <a:gdLst>
              <a:gd name="connsiteX0" fmla="*/ 0 w 3299944"/>
              <a:gd name="connsiteY0" fmla="*/ 0 h 1774745"/>
              <a:gd name="connsiteX1" fmla="*/ 3299944 w 3299944"/>
              <a:gd name="connsiteY1" fmla="*/ 0 h 1774745"/>
              <a:gd name="connsiteX2" fmla="*/ 3299944 w 3299944"/>
              <a:gd name="connsiteY2" fmla="*/ 1774745 h 1774745"/>
              <a:gd name="connsiteX3" fmla="*/ 0 w 3299944"/>
              <a:gd name="connsiteY3" fmla="*/ 1774745 h 1774745"/>
            </a:gdLst>
            <a:ahLst/>
            <a:cxnLst>
              <a:cxn ang="0">
                <a:pos x="connsiteX0" y="connsiteY0"/>
              </a:cxn>
              <a:cxn ang="0">
                <a:pos x="connsiteX1" y="connsiteY1"/>
              </a:cxn>
              <a:cxn ang="0">
                <a:pos x="connsiteX2" y="connsiteY2"/>
              </a:cxn>
              <a:cxn ang="0">
                <a:pos x="connsiteX3" y="connsiteY3"/>
              </a:cxn>
            </a:cxnLst>
            <a:rect l="l" t="t" r="r" b="b"/>
            <a:pathLst>
              <a:path w="3299944" h="1774745">
                <a:moveTo>
                  <a:pt x="0" y="0"/>
                </a:moveTo>
                <a:lnTo>
                  <a:pt x="3299944" y="0"/>
                </a:lnTo>
                <a:lnTo>
                  <a:pt x="3299944" y="1774745"/>
                </a:lnTo>
                <a:lnTo>
                  <a:pt x="0" y="1774745"/>
                </a:lnTo>
                <a:close/>
              </a:path>
            </a:pathLst>
          </a:custGeom>
          <a:ln w="15875">
            <a:gradFill flip="none" rotWithShape="1">
              <a:gsLst>
                <a:gs pos="50000">
                  <a:srgbClr val="0040A2">
                    <a:lumMod val="97000"/>
                  </a:srgbClr>
                </a:gs>
                <a:gs pos="0">
                  <a:srgbClr val="257DFF"/>
                </a:gs>
                <a:gs pos="100000">
                  <a:srgbClr val="257DFF"/>
                </a:gs>
              </a:gsLst>
              <a:lin ang="0" scaled="1"/>
              <a:tileRect/>
            </a:gradFill>
          </a:ln>
          <a:effectLst/>
        </p:spPr>
      </p:pic>
      <p:pic>
        <p:nvPicPr>
          <p:cNvPr id="5" name="图片 4"/>
          <p:cNvPicPr>
            <a:picLocks noChangeAspect="1"/>
          </p:cNvPicPr>
          <p:nvPr/>
        </p:nvPicPr>
        <p:blipFill rotWithShape="1">
          <a:blip r:embed="rId12" cstate="print">
            <a:extLst>
              <a:ext uri="{28A0092B-C50C-407E-A947-70E740481C1C}">
                <a14:useLocalDpi xmlns:a14="http://schemas.microsoft.com/office/drawing/2010/main" val="0"/>
              </a:ext>
            </a:extLst>
          </a:blip>
          <a:srcRect t="6203" b="6203"/>
          <a:stretch>
            <a:fillRect/>
          </a:stretch>
        </p:blipFill>
        <p:spPr>
          <a:xfrm>
            <a:off x="4446028" y="1654404"/>
            <a:ext cx="3299944" cy="1925844"/>
          </a:xfrm>
          <a:custGeom>
            <a:avLst/>
            <a:gdLst>
              <a:gd name="connsiteX0" fmla="*/ 0 w 3299944"/>
              <a:gd name="connsiteY0" fmla="*/ 0 h 1774744"/>
              <a:gd name="connsiteX1" fmla="*/ 3299944 w 3299944"/>
              <a:gd name="connsiteY1" fmla="*/ 0 h 1774744"/>
              <a:gd name="connsiteX2" fmla="*/ 3299944 w 3299944"/>
              <a:gd name="connsiteY2" fmla="*/ 1774744 h 1774744"/>
              <a:gd name="connsiteX3" fmla="*/ 0 w 3299944"/>
              <a:gd name="connsiteY3" fmla="*/ 1774744 h 1774744"/>
            </a:gdLst>
            <a:ahLst/>
            <a:cxnLst>
              <a:cxn ang="0">
                <a:pos x="connsiteX0" y="connsiteY0"/>
              </a:cxn>
              <a:cxn ang="0">
                <a:pos x="connsiteX1" y="connsiteY1"/>
              </a:cxn>
              <a:cxn ang="0">
                <a:pos x="connsiteX2" y="connsiteY2"/>
              </a:cxn>
              <a:cxn ang="0">
                <a:pos x="connsiteX3" y="connsiteY3"/>
              </a:cxn>
            </a:cxnLst>
            <a:rect l="l" t="t" r="r" b="b"/>
            <a:pathLst>
              <a:path w="3299944" h="1774744">
                <a:moveTo>
                  <a:pt x="0" y="0"/>
                </a:moveTo>
                <a:lnTo>
                  <a:pt x="3299944" y="0"/>
                </a:lnTo>
                <a:lnTo>
                  <a:pt x="3299944" y="1774744"/>
                </a:lnTo>
                <a:lnTo>
                  <a:pt x="0" y="1774744"/>
                </a:lnTo>
                <a:close/>
              </a:path>
            </a:pathLst>
          </a:custGeom>
          <a:ln w="15875">
            <a:gradFill flip="none" rotWithShape="1">
              <a:gsLst>
                <a:gs pos="50000">
                  <a:srgbClr val="0040A2">
                    <a:lumMod val="97000"/>
                  </a:srgbClr>
                </a:gs>
                <a:gs pos="0">
                  <a:srgbClr val="257DFF"/>
                </a:gs>
                <a:gs pos="100000">
                  <a:srgbClr val="257DFF"/>
                </a:gs>
              </a:gsLst>
              <a:lin ang="0" scaled="1"/>
              <a:tileRect/>
            </a:gradFill>
          </a:ln>
          <a:effectLst/>
        </p:spPr>
      </p:pic>
      <p:pic>
        <p:nvPicPr>
          <p:cNvPr id="6" name="图片 5"/>
          <p:cNvPicPr>
            <a:picLocks noChangeAspect="1"/>
          </p:cNvPicPr>
          <p:nvPr/>
        </p:nvPicPr>
        <p:blipFill rotWithShape="1">
          <a:blip r:embed="rId13" cstate="print">
            <a:extLst>
              <a:ext uri="{28A0092B-C50C-407E-A947-70E740481C1C}">
                <a14:useLocalDpi xmlns:a14="http://schemas.microsoft.com/office/drawing/2010/main" val="0"/>
              </a:ext>
            </a:extLst>
          </a:blip>
          <a:srcRect t="11029" b="11029"/>
          <a:stretch>
            <a:fillRect/>
          </a:stretch>
        </p:blipFill>
        <p:spPr>
          <a:xfrm>
            <a:off x="287168" y="1654404"/>
            <a:ext cx="3299944" cy="1925844"/>
          </a:xfrm>
          <a:custGeom>
            <a:avLst/>
            <a:gdLst>
              <a:gd name="connsiteX0" fmla="*/ 0 w 3299944"/>
              <a:gd name="connsiteY0" fmla="*/ 0 h 1774745"/>
              <a:gd name="connsiteX1" fmla="*/ 3299944 w 3299944"/>
              <a:gd name="connsiteY1" fmla="*/ 0 h 1774745"/>
              <a:gd name="connsiteX2" fmla="*/ 3299944 w 3299944"/>
              <a:gd name="connsiteY2" fmla="*/ 1774745 h 1774745"/>
              <a:gd name="connsiteX3" fmla="*/ 0 w 3299944"/>
              <a:gd name="connsiteY3" fmla="*/ 1774745 h 1774745"/>
            </a:gdLst>
            <a:ahLst/>
            <a:cxnLst>
              <a:cxn ang="0">
                <a:pos x="connsiteX0" y="connsiteY0"/>
              </a:cxn>
              <a:cxn ang="0">
                <a:pos x="connsiteX1" y="connsiteY1"/>
              </a:cxn>
              <a:cxn ang="0">
                <a:pos x="connsiteX2" y="connsiteY2"/>
              </a:cxn>
              <a:cxn ang="0">
                <a:pos x="connsiteX3" y="connsiteY3"/>
              </a:cxn>
            </a:cxnLst>
            <a:rect l="l" t="t" r="r" b="b"/>
            <a:pathLst>
              <a:path w="3299944" h="1774745">
                <a:moveTo>
                  <a:pt x="0" y="0"/>
                </a:moveTo>
                <a:lnTo>
                  <a:pt x="3299944" y="0"/>
                </a:lnTo>
                <a:lnTo>
                  <a:pt x="3299944" y="1774745"/>
                </a:lnTo>
                <a:lnTo>
                  <a:pt x="0" y="1774745"/>
                </a:lnTo>
                <a:close/>
              </a:path>
            </a:pathLst>
          </a:custGeom>
          <a:ln w="15875">
            <a:gradFill flip="none" rotWithShape="1">
              <a:gsLst>
                <a:gs pos="50000">
                  <a:srgbClr val="0040A2">
                    <a:lumMod val="97000"/>
                  </a:srgbClr>
                </a:gs>
                <a:gs pos="0">
                  <a:srgbClr val="257DFF"/>
                </a:gs>
                <a:gs pos="100000">
                  <a:srgbClr val="257DFF"/>
                </a:gs>
              </a:gsLst>
              <a:lin ang="0" scaled="1"/>
              <a:tileRect/>
            </a:gradFill>
          </a:ln>
          <a:effectLst/>
        </p:spPr>
      </p:pic>
      <p:grpSp>
        <p:nvGrpSpPr>
          <p:cNvPr id="80" name="组合 79"/>
          <p:cNvGrpSpPr/>
          <p:nvPr/>
        </p:nvGrpSpPr>
        <p:grpSpPr>
          <a:xfrm flipV="1">
            <a:off x="3634845" y="2219023"/>
            <a:ext cx="763450" cy="645506"/>
            <a:chOff x="4783355" y="4109852"/>
            <a:chExt cx="944776" cy="868071"/>
          </a:xfrm>
        </p:grpSpPr>
        <p:sp>
          <p:nvSpPr>
            <p:cNvPr id="81" name="箭头: V 形 80"/>
            <p:cNvSpPr/>
            <p:nvPr/>
          </p:nvSpPr>
          <p:spPr>
            <a:xfrm>
              <a:off x="4971229" y="4201657"/>
              <a:ext cx="349112" cy="684462"/>
            </a:xfrm>
            <a:prstGeom prst="chevron">
              <a:avLst/>
            </a:prstGeom>
            <a:gradFill>
              <a:gsLst>
                <a:gs pos="0">
                  <a:srgbClr val="3E7FDB">
                    <a:alpha val="0"/>
                  </a:srgbClr>
                </a:gs>
                <a:gs pos="100000">
                  <a:srgbClr val="3E7FDB">
                    <a:alpha val="22000"/>
                  </a:srgbClr>
                </a:gs>
              </a:gsLst>
              <a:lin ang="0" scaled="0"/>
            </a:gradFill>
            <a:ln w="12700">
              <a:gradFill>
                <a:gsLst>
                  <a:gs pos="21000">
                    <a:srgbClr val="0070C0">
                      <a:alpha val="0"/>
                    </a:srgbClr>
                  </a:gs>
                  <a:gs pos="100000">
                    <a:srgbClr val="0070C0">
                      <a:alpha val="75000"/>
                    </a:srgbClr>
                  </a:gs>
                </a:gsLst>
                <a:lin ang="0" scaled="0"/>
              </a:gra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sp>
          <p:nvSpPr>
            <p:cNvPr id="82" name="箭头: V 形 81"/>
            <p:cNvSpPr/>
            <p:nvPr/>
          </p:nvSpPr>
          <p:spPr>
            <a:xfrm>
              <a:off x="5285369" y="4109852"/>
              <a:ext cx="442762" cy="868071"/>
            </a:xfrm>
            <a:prstGeom prst="chevron">
              <a:avLst/>
            </a:prstGeom>
            <a:gradFill>
              <a:gsLst>
                <a:gs pos="0">
                  <a:srgbClr val="3E7FDB">
                    <a:alpha val="0"/>
                  </a:srgbClr>
                </a:gs>
                <a:gs pos="100000">
                  <a:srgbClr val="3E7FDB">
                    <a:alpha val="22000"/>
                  </a:srgbClr>
                </a:gs>
              </a:gsLst>
              <a:lin ang="0" scaled="0"/>
            </a:gradFill>
            <a:ln w="12700">
              <a:gradFill>
                <a:gsLst>
                  <a:gs pos="21000">
                    <a:srgbClr val="0070C0">
                      <a:alpha val="0"/>
                    </a:srgbClr>
                  </a:gs>
                  <a:gs pos="100000">
                    <a:srgbClr val="0070C0">
                      <a:alpha val="75000"/>
                    </a:srgbClr>
                  </a:gs>
                </a:gsLst>
                <a:lin ang="0" scaled="0"/>
              </a:gra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sp>
          <p:nvSpPr>
            <p:cNvPr id="83" name="箭头: V 形 82"/>
            <p:cNvSpPr/>
            <p:nvPr/>
          </p:nvSpPr>
          <p:spPr>
            <a:xfrm>
              <a:off x="4783355" y="4325435"/>
              <a:ext cx="222846" cy="436906"/>
            </a:xfrm>
            <a:prstGeom prst="chevron">
              <a:avLst/>
            </a:prstGeom>
            <a:gradFill>
              <a:gsLst>
                <a:gs pos="0">
                  <a:srgbClr val="3E7FDB">
                    <a:alpha val="0"/>
                  </a:srgbClr>
                </a:gs>
                <a:gs pos="100000">
                  <a:srgbClr val="3E7FDB">
                    <a:alpha val="22000"/>
                  </a:srgbClr>
                </a:gs>
              </a:gsLst>
              <a:lin ang="0" scaled="0"/>
            </a:gradFill>
            <a:ln w="12700">
              <a:gradFill>
                <a:gsLst>
                  <a:gs pos="21000">
                    <a:srgbClr val="0070C0">
                      <a:alpha val="0"/>
                    </a:srgbClr>
                  </a:gs>
                  <a:gs pos="100000">
                    <a:srgbClr val="0070C0">
                      <a:alpha val="75000"/>
                    </a:srgbClr>
                  </a:gs>
                </a:gsLst>
                <a:lin ang="0" scaled="0"/>
              </a:gra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grpSp>
      <p:grpSp>
        <p:nvGrpSpPr>
          <p:cNvPr id="84" name="组合 83"/>
          <p:cNvGrpSpPr/>
          <p:nvPr/>
        </p:nvGrpSpPr>
        <p:grpSpPr>
          <a:xfrm flipV="1">
            <a:off x="7793705" y="2219023"/>
            <a:ext cx="763450" cy="645506"/>
            <a:chOff x="4783355" y="4109852"/>
            <a:chExt cx="944776" cy="868071"/>
          </a:xfrm>
        </p:grpSpPr>
        <p:sp>
          <p:nvSpPr>
            <p:cNvPr id="85" name="箭头: V 形 84"/>
            <p:cNvSpPr/>
            <p:nvPr/>
          </p:nvSpPr>
          <p:spPr>
            <a:xfrm>
              <a:off x="4971229" y="4201657"/>
              <a:ext cx="349112" cy="684462"/>
            </a:xfrm>
            <a:prstGeom prst="chevron">
              <a:avLst/>
            </a:prstGeom>
            <a:gradFill>
              <a:gsLst>
                <a:gs pos="0">
                  <a:srgbClr val="3E7FDB">
                    <a:alpha val="0"/>
                  </a:srgbClr>
                </a:gs>
                <a:gs pos="100000">
                  <a:srgbClr val="3E7FDB">
                    <a:alpha val="22000"/>
                  </a:srgbClr>
                </a:gs>
              </a:gsLst>
              <a:lin ang="0" scaled="0"/>
            </a:gradFill>
            <a:ln w="12700">
              <a:gradFill>
                <a:gsLst>
                  <a:gs pos="21000">
                    <a:srgbClr val="0070C0">
                      <a:alpha val="0"/>
                    </a:srgbClr>
                  </a:gs>
                  <a:gs pos="100000">
                    <a:srgbClr val="0070C0">
                      <a:alpha val="75000"/>
                    </a:srgbClr>
                  </a:gs>
                </a:gsLst>
                <a:lin ang="0" scaled="0"/>
              </a:gra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sp>
          <p:nvSpPr>
            <p:cNvPr id="86" name="箭头: V 形 85"/>
            <p:cNvSpPr/>
            <p:nvPr/>
          </p:nvSpPr>
          <p:spPr>
            <a:xfrm>
              <a:off x="5285369" y="4109852"/>
              <a:ext cx="442762" cy="868071"/>
            </a:xfrm>
            <a:prstGeom prst="chevron">
              <a:avLst/>
            </a:prstGeom>
            <a:gradFill>
              <a:gsLst>
                <a:gs pos="0">
                  <a:srgbClr val="3E7FDB">
                    <a:alpha val="0"/>
                  </a:srgbClr>
                </a:gs>
                <a:gs pos="100000">
                  <a:srgbClr val="3E7FDB">
                    <a:alpha val="22000"/>
                  </a:srgbClr>
                </a:gs>
              </a:gsLst>
              <a:lin ang="0" scaled="0"/>
            </a:gradFill>
            <a:ln w="12700">
              <a:gradFill>
                <a:gsLst>
                  <a:gs pos="21000">
                    <a:srgbClr val="0070C0">
                      <a:alpha val="0"/>
                    </a:srgbClr>
                  </a:gs>
                  <a:gs pos="100000">
                    <a:srgbClr val="0070C0">
                      <a:alpha val="75000"/>
                    </a:srgbClr>
                  </a:gs>
                </a:gsLst>
                <a:lin ang="0" scaled="0"/>
              </a:gra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sp>
          <p:nvSpPr>
            <p:cNvPr id="87" name="箭头: V 形 86"/>
            <p:cNvSpPr/>
            <p:nvPr/>
          </p:nvSpPr>
          <p:spPr>
            <a:xfrm>
              <a:off x="4783355" y="4325435"/>
              <a:ext cx="222846" cy="436906"/>
            </a:xfrm>
            <a:prstGeom prst="chevron">
              <a:avLst/>
            </a:prstGeom>
            <a:gradFill>
              <a:gsLst>
                <a:gs pos="0">
                  <a:srgbClr val="3E7FDB">
                    <a:alpha val="0"/>
                  </a:srgbClr>
                </a:gs>
                <a:gs pos="100000">
                  <a:srgbClr val="3E7FDB">
                    <a:alpha val="22000"/>
                  </a:srgbClr>
                </a:gs>
              </a:gsLst>
              <a:lin ang="0" scaled="0"/>
            </a:gradFill>
            <a:ln w="12700">
              <a:gradFill>
                <a:gsLst>
                  <a:gs pos="21000">
                    <a:srgbClr val="0070C0">
                      <a:alpha val="0"/>
                    </a:srgbClr>
                  </a:gs>
                  <a:gs pos="100000">
                    <a:srgbClr val="0070C0">
                      <a:alpha val="75000"/>
                    </a:srgbClr>
                  </a:gs>
                </a:gsLst>
                <a:lin ang="0" scaled="0"/>
              </a:gra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grpSp>
      <p:grpSp>
        <p:nvGrpSpPr>
          <p:cNvPr id="92" name="组合 91"/>
          <p:cNvGrpSpPr/>
          <p:nvPr/>
        </p:nvGrpSpPr>
        <p:grpSpPr>
          <a:xfrm>
            <a:off x="570113" y="5250403"/>
            <a:ext cx="763450" cy="645506"/>
            <a:chOff x="570113" y="5402669"/>
            <a:chExt cx="763450" cy="645506"/>
          </a:xfrm>
        </p:grpSpPr>
        <p:sp>
          <p:nvSpPr>
            <p:cNvPr id="89" name="箭头: V 形 88"/>
            <p:cNvSpPr/>
            <p:nvPr/>
          </p:nvSpPr>
          <p:spPr>
            <a:xfrm flipV="1">
              <a:off x="721929" y="5470935"/>
              <a:ext cx="282109" cy="508973"/>
            </a:xfrm>
            <a:prstGeom prst="chevron">
              <a:avLst/>
            </a:prstGeom>
            <a:gradFill>
              <a:gsLst>
                <a:gs pos="0">
                  <a:srgbClr val="3E7FDB">
                    <a:alpha val="0"/>
                  </a:srgbClr>
                </a:gs>
                <a:gs pos="100000">
                  <a:srgbClr val="3E7FDB">
                    <a:alpha val="22000"/>
                  </a:srgbClr>
                </a:gs>
              </a:gsLst>
              <a:lin ang="0" scaled="0"/>
            </a:gradFill>
            <a:ln w="12700">
              <a:gradFill>
                <a:gsLst>
                  <a:gs pos="21000">
                    <a:srgbClr val="0070C0">
                      <a:alpha val="0"/>
                    </a:srgbClr>
                  </a:gs>
                  <a:gs pos="100000">
                    <a:srgbClr val="0070C0">
                      <a:alpha val="75000"/>
                    </a:srgbClr>
                  </a:gs>
                </a:gsLst>
                <a:lin ang="0" scaled="0"/>
              </a:gra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sp>
          <p:nvSpPr>
            <p:cNvPr id="90" name="箭头: V 形 89"/>
            <p:cNvSpPr/>
            <p:nvPr/>
          </p:nvSpPr>
          <p:spPr>
            <a:xfrm flipV="1">
              <a:off x="975778" y="5402669"/>
              <a:ext cx="357785" cy="645506"/>
            </a:xfrm>
            <a:prstGeom prst="chevron">
              <a:avLst/>
            </a:prstGeom>
            <a:gradFill>
              <a:gsLst>
                <a:gs pos="0">
                  <a:srgbClr val="3E7FDB">
                    <a:alpha val="0"/>
                  </a:srgbClr>
                </a:gs>
                <a:gs pos="100000">
                  <a:srgbClr val="3E7FDB">
                    <a:alpha val="22000"/>
                  </a:srgbClr>
                </a:gs>
              </a:gsLst>
              <a:lin ang="0" scaled="0"/>
            </a:gradFill>
            <a:ln w="12700">
              <a:gradFill>
                <a:gsLst>
                  <a:gs pos="21000">
                    <a:srgbClr val="0070C0">
                      <a:alpha val="0"/>
                    </a:srgbClr>
                  </a:gs>
                  <a:gs pos="100000">
                    <a:srgbClr val="0070C0">
                      <a:alpha val="75000"/>
                    </a:srgbClr>
                  </a:gs>
                </a:gsLst>
                <a:lin ang="0" scaled="0"/>
              </a:gra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sp>
          <p:nvSpPr>
            <p:cNvPr id="91" name="箭头: V 形 90"/>
            <p:cNvSpPr/>
            <p:nvPr/>
          </p:nvSpPr>
          <p:spPr>
            <a:xfrm flipV="1">
              <a:off x="570113" y="5562978"/>
              <a:ext cx="180076" cy="324888"/>
            </a:xfrm>
            <a:prstGeom prst="chevron">
              <a:avLst/>
            </a:prstGeom>
            <a:gradFill>
              <a:gsLst>
                <a:gs pos="0">
                  <a:srgbClr val="3E7FDB">
                    <a:alpha val="0"/>
                  </a:srgbClr>
                </a:gs>
                <a:gs pos="100000">
                  <a:srgbClr val="3E7FDB">
                    <a:alpha val="22000"/>
                  </a:srgbClr>
                </a:gs>
              </a:gsLst>
              <a:lin ang="0" scaled="0"/>
            </a:gradFill>
            <a:ln w="12700">
              <a:gradFill>
                <a:gsLst>
                  <a:gs pos="21000">
                    <a:srgbClr val="0070C0">
                      <a:alpha val="0"/>
                    </a:srgbClr>
                  </a:gs>
                  <a:gs pos="100000">
                    <a:srgbClr val="0070C0">
                      <a:alpha val="75000"/>
                    </a:srgbClr>
                  </a:gs>
                </a:gsLst>
                <a:lin ang="0" scaled="0"/>
              </a:gra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grpSp>
      <p:sp>
        <p:nvSpPr>
          <p:cNvPr id="105" name="矩形: 剪去单角 104"/>
          <p:cNvSpPr/>
          <p:nvPr/>
        </p:nvSpPr>
        <p:spPr>
          <a:xfrm>
            <a:off x="287167" y="3381591"/>
            <a:ext cx="3299945" cy="198657"/>
          </a:xfrm>
          <a:prstGeom prst="snip1Rect">
            <a:avLst>
              <a:gd name="adj" fmla="val 0"/>
            </a:avLst>
          </a:prstGeom>
          <a:solidFill>
            <a:srgbClr val="257DFF">
              <a:alpha val="41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200" b="1" i="0" u="none" strike="noStrike" kern="0" cap="none" spc="0" normalizeH="0" baseline="0" noProof="0">
                <a:solidFill>
                  <a:schemeClr val="bg1"/>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激光切管机</a:t>
            </a:r>
            <a:endParaRPr kumimoji="0" lang="zh-CN" altLang="en-US" sz="1200" b="1" i="0" u="none" strike="noStrike" kern="0" cap="none" spc="0" normalizeH="0" baseline="0" noProof="0" dirty="0">
              <a:solidFill>
                <a:schemeClr val="bg1"/>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sp>
        <p:nvSpPr>
          <p:cNvPr id="113" name="矩形: 剪去单角 112"/>
          <p:cNvSpPr/>
          <p:nvPr/>
        </p:nvSpPr>
        <p:spPr>
          <a:xfrm>
            <a:off x="4441663" y="3381591"/>
            <a:ext cx="3299945" cy="198657"/>
          </a:xfrm>
          <a:prstGeom prst="snip1Rect">
            <a:avLst>
              <a:gd name="adj" fmla="val 0"/>
            </a:avLst>
          </a:prstGeom>
          <a:solidFill>
            <a:srgbClr val="257DFF">
              <a:alpha val="41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200" b="1" i="0" u="none" strike="noStrike" kern="0" cap="none" spc="0" normalizeH="0" baseline="0" noProof="0">
                <a:solidFill>
                  <a:schemeClr val="bg1"/>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过水管折弯设备</a:t>
            </a:r>
            <a:endParaRPr kumimoji="0" lang="zh-CN" altLang="en-US" sz="1200" b="1" i="0" u="none" strike="noStrike" kern="0" cap="none" spc="0" normalizeH="0" baseline="0" noProof="0" dirty="0">
              <a:solidFill>
                <a:schemeClr val="bg1"/>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sp>
        <p:nvSpPr>
          <p:cNvPr id="116" name="矩形: 剪去单角 115"/>
          <p:cNvSpPr/>
          <p:nvPr/>
        </p:nvSpPr>
        <p:spPr>
          <a:xfrm>
            <a:off x="8596159" y="3381591"/>
            <a:ext cx="3299945" cy="198657"/>
          </a:xfrm>
          <a:prstGeom prst="snip1Rect">
            <a:avLst>
              <a:gd name="adj" fmla="val 0"/>
            </a:avLst>
          </a:prstGeom>
          <a:solidFill>
            <a:srgbClr val="257DFF">
              <a:alpha val="41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200" b="1" i="0" u="none" strike="noStrike" kern="0" cap="none" spc="0" normalizeH="0" baseline="0" noProof="0">
                <a:solidFill>
                  <a:schemeClr val="bg1"/>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门板激光切割设备</a:t>
            </a:r>
            <a:endParaRPr kumimoji="0" lang="zh-CN" altLang="en-US" sz="1200" b="1" i="0" u="none" strike="noStrike" kern="0" cap="none" spc="0" normalizeH="0" baseline="0" noProof="0" dirty="0">
              <a:solidFill>
                <a:schemeClr val="bg1"/>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sp>
        <p:nvSpPr>
          <p:cNvPr id="119" name="矩形: 剪去单角 118"/>
          <p:cNvSpPr/>
          <p:nvPr/>
        </p:nvSpPr>
        <p:spPr>
          <a:xfrm>
            <a:off x="1833023" y="6401541"/>
            <a:ext cx="3299945" cy="198657"/>
          </a:xfrm>
          <a:prstGeom prst="snip1Rect">
            <a:avLst>
              <a:gd name="adj" fmla="val 0"/>
            </a:avLst>
          </a:prstGeom>
          <a:solidFill>
            <a:srgbClr val="257DFF">
              <a:alpha val="41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200" b="1" i="0" u="none" strike="noStrike" kern="0" cap="none" spc="0" normalizeH="0" baseline="0" noProof="0">
                <a:solidFill>
                  <a:schemeClr val="bg1"/>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法兰焊接平台</a:t>
            </a:r>
            <a:endParaRPr kumimoji="0" lang="zh-CN" altLang="en-US" sz="1200" b="1" i="0" u="none" strike="noStrike" kern="0" cap="none" spc="0" normalizeH="0" baseline="0" noProof="0" dirty="0">
              <a:solidFill>
                <a:schemeClr val="bg1"/>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sp>
        <p:nvSpPr>
          <p:cNvPr id="121" name="矩形: 剪去单角 120"/>
          <p:cNvSpPr/>
          <p:nvPr/>
        </p:nvSpPr>
        <p:spPr>
          <a:xfrm>
            <a:off x="7727104" y="6401541"/>
            <a:ext cx="3299945" cy="198657"/>
          </a:xfrm>
          <a:prstGeom prst="snip1Rect">
            <a:avLst>
              <a:gd name="adj" fmla="val 0"/>
            </a:avLst>
          </a:prstGeom>
          <a:solidFill>
            <a:srgbClr val="257DFF">
              <a:alpha val="41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200" b="1" i="0" u="none" strike="noStrike" kern="0" cap="none" spc="0" normalizeH="0" baseline="0" noProof="0">
                <a:solidFill>
                  <a:schemeClr val="bg1"/>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rPr>
              <a:t>磁芯组装平台</a:t>
            </a:r>
            <a:endParaRPr kumimoji="0" lang="zh-CN" altLang="en-US" sz="1200" b="1" i="0" u="none" strike="noStrike" kern="0" cap="none" spc="0" normalizeH="0" baseline="0" noProof="0" dirty="0">
              <a:solidFill>
                <a:schemeClr val="bg1"/>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alpha val="50000"/>
          </a:schemeClr>
        </a:solidFill>
        <a:effectLst/>
      </p:bgPr>
    </p:bg>
    <p:spTree>
      <p:nvGrpSpPr>
        <p:cNvPr id="1" name=""/>
        <p:cNvGrpSpPr/>
        <p:nvPr/>
      </p:nvGrpSpPr>
      <p:grpSpPr>
        <a:xfrm>
          <a:off x="0" y="0"/>
          <a:ext cx="0" cy="0"/>
          <a:chOff x="0" y="0"/>
          <a:chExt cx="0" cy="0"/>
        </a:xfrm>
      </p:grpSpPr>
      <p:sp>
        <p:nvSpPr>
          <p:cNvPr id="62" name="任意多边形: 形状 61"/>
          <p:cNvSpPr/>
          <p:nvPr/>
        </p:nvSpPr>
        <p:spPr>
          <a:xfrm>
            <a:off x="0" y="4504695"/>
            <a:ext cx="12192000" cy="2353305"/>
          </a:xfrm>
          <a:custGeom>
            <a:avLst/>
            <a:gdLst>
              <a:gd name="connsiteX0" fmla="*/ 6096000 w 12192000"/>
              <a:gd name="connsiteY0" fmla="*/ 0 h 2353305"/>
              <a:gd name="connsiteX1" fmla="*/ 12138544 w 12192000"/>
              <a:gd name="connsiteY1" fmla="*/ 584227 h 2353305"/>
              <a:gd name="connsiteX2" fmla="*/ 12192000 w 12192000"/>
              <a:gd name="connsiteY2" fmla="*/ 606093 h 2353305"/>
              <a:gd name="connsiteX3" fmla="*/ 12192000 w 12192000"/>
              <a:gd name="connsiteY3" fmla="*/ 921833 h 2353305"/>
              <a:gd name="connsiteX4" fmla="*/ 12192000 w 12192000"/>
              <a:gd name="connsiteY4" fmla="*/ 967926 h 2353305"/>
              <a:gd name="connsiteX5" fmla="*/ 12192000 w 12192000"/>
              <a:gd name="connsiteY5" fmla="*/ 1180035 h 2353305"/>
              <a:gd name="connsiteX6" fmla="*/ 12192000 w 12192000"/>
              <a:gd name="connsiteY6" fmla="*/ 1242202 h 2353305"/>
              <a:gd name="connsiteX7" fmla="*/ 12192000 w 12192000"/>
              <a:gd name="connsiteY7" fmla="*/ 1283666 h 2353305"/>
              <a:gd name="connsiteX8" fmla="*/ 12192000 w 12192000"/>
              <a:gd name="connsiteY8" fmla="*/ 1417530 h 2353305"/>
              <a:gd name="connsiteX9" fmla="*/ 12192000 w 12192000"/>
              <a:gd name="connsiteY9" fmla="*/ 1495775 h 2353305"/>
              <a:gd name="connsiteX10" fmla="*/ 12192000 w 12192000"/>
              <a:gd name="connsiteY10" fmla="*/ 1541868 h 2353305"/>
              <a:gd name="connsiteX11" fmla="*/ 12192000 w 12192000"/>
              <a:gd name="connsiteY11" fmla="*/ 1604035 h 2353305"/>
              <a:gd name="connsiteX12" fmla="*/ 12192000 w 12192000"/>
              <a:gd name="connsiteY12" fmla="*/ 1779363 h 2353305"/>
              <a:gd name="connsiteX13" fmla="*/ 12192000 w 12192000"/>
              <a:gd name="connsiteY13" fmla="*/ 1816144 h 2353305"/>
              <a:gd name="connsiteX14" fmla="*/ 12192000 w 12192000"/>
              <a:gd name="connsiteY14" fmla="*/ 1857608 h 2353305"/>
              <a:gd name="connsiteX15" fmla="*/ 12192000 w 12192000"/>
              <a:gd name="connsiteY15" fmla="*/ 1991472 h 2353305"/>
              <a:gd name="connsiteX16" fmla="*/ 12192000 w 12192000"/>
              <a:gd name="connsiteY16" fmla="*/ 2177977 h 2353305"/>
              <a:gd name="connsiteX17" fmla="*/ 12192000 w 12192000"/>
              <a:gd name="connsiteY17" fmla="*/ 2353305 h 2353305"/>
              <a:gd name="connsiteX18" fmla="*/ 1 w 12192000"/>
              <a:gd name="connsiteY18" fmla="*/ 2353305 h 2353305"/>
              <a:gd name="connsiteX19" fmla="*/ 1 w 12192000"/>
              <a:gd name="connsiteY19" fmla="*/ 2177977 h 2353305"/>
              <a:gd name="connsiteX20" fmla="*/ 0 w 12192000"/>
              <a:gd name="connsiteY20" fmla="*/ 2177977 h 2353305"/>
              <a:gd name="connsiteX21" fmla="*/ 0 w 12192000"/>
              <a:gd name="connsiteY21" fmla="*/ 1816144 h 2353305"/>
              <a:gd name="connsiteX22" fmla="*/ 0 w 12192000"/>
              <a:gd name="connsiteY22" fmla="*/ 1604035 h 2353305"/>
              <a:gd name="connsiteX23" fmla="*/ 0 w 12192000"/>
              <a:gd name="connsiteY23" fmla="*/ 1495775 h 2353305"/>
              <a:gd name="connsiteX24" fmla="*/ 0 w 12192000"/>
              <a:gd name="connsiteY24" fmla="*/ 1242202 h 2353305"/>
              <a:gd name="connsiteX25" fmla="*/ 0 w 12192000"/>
              <a:gd name="connsiteY25" fmla="*/ 921833 h 2353305"/>
              <a:gd name="connsiteX26" fmla="*/ 1 w 12192000"/>
              <a:gd name="connsiteY26" fmla="*/ 921833 h 2353305"/>
              <a:gd name="connsiteX27" fmla="*/ 1 w 12192000"/>
              <a:gd name="connsiteY27" fmla="*/ 606093 h 2353305"/>
              <a:gd name="connsiteX28" fmla="*/ 53457 w 12192000"/>
              <a:gd name="connsiteY28" fmla="*/ 584227 h 2353305"/>
              <a:gd name="connsiteX29" fmla="*/ 6096000 w 12192000"/>
              <a:gd name="connsiteY29" fmla="*/ 0 h 2353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2192000" h="2353305">
                <a:moveTo>
                  <a:pt x="6096000" y="0"/>
                </a:moveTo>
                <a:cubicBezTo>
                  <a:pt x="8871615" y="0"/>
                  <a:pt x="11236656" y="243304"/>
                  <a:pt x="12138544" y="584227"/>
                </a:cubicBezTo>
                <a:lnTo>
                  <a:pt x="12192000" y="606093"/>
                </a:lnTo>
                <a:lnTo>
                  <a:pt x="12192000" y="921833"/>
                </a:lnTo>
                <a:lnTo>
                  <a:pt x="12192000" y="967926"/>
                </a:lnTo>
                <a:lnTo>
                  <a:pt x="12192000" y="1180035"/>
                </a:lnTo>
                <a:lnTo>
                  <a:pt x="12192000" y="1242202"/>
                </a:lnTo>
                <a:lnTo>
                  <a:pt x="12192000" y="1283666"/>
                </a:lnTo>
                <a:lnTo>
                  <a:pt x="12192000" y="1417530"/>
                </a:lnTo>
                <a:lnTo>
                  <a:pt x="12192000" y="1495775"/>
                </a:lnTo>
                <a:lnTo>
                  <a:pt x="12192000" y="1541868"/>
                </a:lnTo>
                <a:lnTo>
                  <a:pt x="12192000" y="1604035"/>
                </a:lnTo>
                <a:lnTo>
                  <a:pt x="12192000" y="1779363"/>
                </a:lnTo>
                <a:lnTo>
                  <a:pt x="12192000" y="1816144"/>
                </a:lnTo>
                <a:lnTo>
                  <a:pt x="12192000" y="1857608"/>
                </a:lnTo>
                <a:lnTo>
                  <a:pt x="12192000" y="1991472"/>
                </a:lnTo>
                <a:lnTo>
                  <a:pt x="12192000" y="2177977"/>
                </a:lnTo>
                <a:lnTo>
                  <a:pt x="12192000" y="2353305"/>
                </a:lnTo>
                <a:lnTo>
                  <a:pt x="1" y="2353305"/>
                </a:lnTo>
                <a:lnTo>
                  <a:pt x="1" y="2177977"/>
                </a:lnTo>
                <a:lnTo>
                  <a:pt x="0" y="2177977"/>
                </a:lnTo>
                <a:lnTo>
                  <a:pt x="0" y="1816144"/>
                </a:lnTo>
                <a:lnTo>
                  <a:pt x="0" y="1604035"/>
                </a:lnTo>
                <a:lnTo>
                  <a:pt x="0" y="1495775"/>
                </a:lnTo>
                <a:lnTo>
                  <a:pt x="0" y="1242202"/>
                </a:lnTo>
                <a:lnTo>
                  <a:pt x="0" y="921833"/>
                </a:lnTo>
                <a:lnTo>
                  <a:pt x="1" y="921833"/>
                </a:lnTo>
                <a:lnTo>
                  <a:pt x="1" y="606093"/>
                </a:lnTo>
                <a:lnTo>
                  <a:pt x="53457" y="584227"/>
                </a:lnTo>
                <a:cubicBezTo>
                  <a:pt x="955345" y="243304"/>
                  <a:pt x="3320386" y="0"/>
                  <a:pt x="6096000" y="0"/>
                </a:cubicBezTo>
                <a:close/>
              </a:path>
            </a:pathLst>
          </a:custGeom>
          <a:gradFill>
            <a:gsLst>
              <a:gs pos="100000">
                <a:srgbClr val="0040A2">
                  <a:lumMod val="97000"/>
                </a:srgbClr>
              </a:gs>
              <a:gs pos="0">
                <a:srgbClr val="257DFF"/>
              </a:gs>
            </a:gsLst>
            <a:lin ang="5400000" scaled="1"/>
          </a:gradFill>
          <a:ln w="19050" cap="flat" cmpd="sng" algn="ctr">
            <a:noFill/>
            <a:prstDash val="solid"/>
            <a:miter lim="800000"/>
          </a:ln>
          <a:effectLst/>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Arial" panose="020B0604020202020204"/>
              <a:ea typeface="微软雅黑" panose="020B0503020204020204" pitchFamily="34" charset="-122"/>
              <a:cs typeface="+mn-cs"/>
            </a:endParaRPr>
          </a:p>
        </p:txBody>
      </p:sp>
      <p:sp>
        <p:nvSpPr>
          <p:cNvPr id="51" name="任意多边形: 形状 50"/>
          <p:cNvSpPr/>
          <p:nvPr/>
        </p:nvSpPr>
        <p:spPr>
          <a:xfrm>
            <a:off x="932809" y="893863"/>
            <a:ext cx="10379350" cy="5964138"/>
          </a:xfrm>
          <a:custGeom>
            <a:avLst/>
            <a:gdLst>
              <a:gd name="connsiteX0" fmla="*/ 0 w 10801350"/>
              <a:gd name="connsiteY0" fmla="*/ 0 h 4812667"/>
              <a:gd name="connsiteX1" fmla="*/ 98956 w 10801350"/>
              <a:gd name="connsiteY1" fmla="*/ 15360 h 4812667"/>
              <a:gd name="connsiteX2" fmla="*/ 5400676 w 10801350"/>
              <a:gd name="connsiteY2" fmla="*/ 171040 h 4812667"/>
              <a:gd name="connsiteX3" fmla="*/ 10702396 w 10801350"/>
              <a:gd name="connsiteY3" fmla="*/ 15360 h 4812667"/>
              <a:gd name="connsiteX4" fmla="*/ 10801350 w 10801350"/>
              <a:gd name="connsiteY4" fmla="*/ 0 h 4812667"/>
              <a:gd name="connsiteX5" fmla="*/ 10801350 w 10801350"/>
              <a:gd name="connsiteY5" fmla="*/ 4812667 h 4812667"/>
              <a:gd name="connsiteX6" fmla="*/ 0 w 10801350"/>
              <a:gd name="connsiteY6" fmla="*/ 4812667 h 4812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01350" h="4812667">
                <a:moveTo>
                  <a:pt x="0" y="0"/>
                </a:moveTo>
                <a:lnTo>
                  <a:pt x="98956" y="15360"/>
                </a:lnTo>
                <a:cubicBezTo>
                  <a:pt x="801814" y="105553"/>
                  <a:pt x="2909636" y="171040"/>
                  <a:pt x="5400676" y="171040"/>
                </a:cubicBezTo>
                <a:cubicBezTo>
                  <a:pt x="7891717" y="171040"/>
                  <a:pt x="9999538" y="105553"/>
                  <a:pt x="10702396" y="15360"/>
                </a:cubicBezTo>
                <a:lnTo>
                  <a:pt x="10801350" y="0"/>
                </a:lnTo>
                <a:lnTo>
                  <a:pt x="10801350" y="4812667"/>
                </a:lnTo>
                <a:lnTo>
                  <a:pt x="0" y="4812667"/>
                </a:lnTo>
                <a:close/>
              </a:path>
            </a:pathLst>
          </a:custGeom>
          <a:gradFill>
            <a:gsLst>
              <a:gs pos="0">
                <a:schemeClr val="accent1">
                  <a:lumMod val="20000"/>
                  <a:lumOff val="80000"/>
                  <a:alpha val="63000"/>
                </a:schemeClr>
              </a:gs>
              <a:gs pos="73000">
                <a:schemeClr val="bg1">
                  <a:lumMod val="95000"/>
                  <a:alpha val="0"/>
                </a:schemeClr>
              </a:gs>
            </a:gsLst>
            <a:lin ang="54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Arial" panose="020B0604020202020204"/>
              <a:ea typeface="微软雅黑" panose="020B0503020204020204" pitchFamily="34" charset="-122"/>
              <a:cs typeface="+mn-cs"/>
            </a:endParaRPr>
          </a:p>
        </p:txBody>
      </p:sp>
      <p:sp>
        <p:nvSpPr>
          <p:cNvPr id="52" name="任意多边形: 形状 51"/>
          <p:cNvSpPr/>
          <p:nvPr/>
        </p:nvSpPr>
        <p:spPr>
          <a:xfrm>
            <a:off x="602865" y="1295400"/>
            <a:ext cx="11039238" cy="5562600"/>
          </a:xfrm>
          <a:custGeom>
            <a:avLst/>
            <a:gdLst>
              <a:gd name="connsiteX0" fmla="*/ 0 w 10801350"/>
              <a:gd name="connsiteY0" fmla="*/ 0 h 4812667"/>
              <a:gd name="connsiteX1" fmla="*/ 98956 w 10801350"/>
              <a:gd name="connsiteY1" fmla="*/ 15360 h 4812667"/>
              <a:gd name="connsiteX2" fmla="*/ 5400676 w 10801350"/>
              <a:gd name="connsiteY2" fmla="*/ 171040 h 4812667"/>
              <a:gd name="connsiteX3" fmla="*/ 10702396 w 10801350"/>
              <a:gd name="connsiteY3" fmla="*/ 15360 h 4812667"/>
              <a:gd name="connsiteX4" fmla="*/ 10801350 w 10801350"/>
              <a:gd name="connsiteY4" fmla="*/ 0 h 4812667"/>
              <a:gd name="connsiteX5" fmla="*/ 10801350 w 10801350"/>
              <a:gd name="connsiteY5" fmla="*/ 4812667 h 4812667"/>
              <a:gd name="connsiteX6" fmla="*/ 0 w 10801350"/>
              <a:gd name="connsiteY6" fmla="*/ 4812667 h 4812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01350" h="4812667">
                <a:moveTo>
                  <a:pt x="0" y="0"/>
                </a:moveTo>
                <a:lnTo>
                  <a:pt x="98956" y="15360"/>
                </a:lnTo>
                <a:cubicBezTo>
                  <a:pt x="801814" y="105553"/>
                  <a:pt x="2909636" y="171040"/>
                  <a:pt x="5400676" y="171040"/>
                </a:cubicBezTo>
                <a:cubicBezTo>
                  <a:pt x="7891717" y="171040"/>
                  <a:pt x="9999538" y="105553"/>
                  <a:pt x="10702396" y="15360"/>
                </a:cubicBezTo>
                <a:lnTo>
                  <a:pt x="10801350" y="0"/>
                </a:lnTo>
                <a:lnTo>
                  <a:pt x="10801350" y="4812667"/>
                </a:lnTo>
                <a:lnTo>
                  <a:pt x="0" y="4812667"/>
                </a:lnTo>
                <a:close/>
              </a:path>
            </a:pathLst>
          </a:custGeom>
          <a:gradFill>
            <a:gsLst>
              <a:gs pos="0">
                <a:schemeClr val="accent1">
                  <a:lumMod val="20000"/>
                  <a:lumOff val="80000"/>
                  <a:alpha val="41000"/>
                </a:schemeClr>
              </a:gs>
              <a:gs pos="73000">
                <a:schemeClr val="bg1">
                  <a:lumMod val="95000"/>
                  <a:alpha val="0"/>
                </a:schemeClr>
              </a:gs>
            </a:gsLst>
            <a:lin ang="54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Arial" panose="020B0604020202020204"/>
              <a:ea typeface="微软雅黑" panose="020B0503020204020204" pitchFamily="34" charset="-122"/>
              <a:cs typeface="+mn-cs"/>
            </a:endParaRPr>
          </a:p>
        </p:txBody>
      </p:sp>
      <p:pic>
        <p:nvPicPr>
          <p:cNvPr id="14" name="图形 13"/>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9898900" y="235856"/>
            <a:ext cx="1620000" cy="451619"/>
          </a:xfrm>
          <a:prstGeom prst="rect">
            <a:avLst/>
          </a:prstGeom>
        </p:spPr>
      </p:pic>
      <p:grpSp>
        <p:nvGrpSpPr>
          <p:cNvPr id="33" name="组合 32"/>
          <p:cNvGrpSpPr/>
          <p:nvPr/>
        </p:nvGrpSpPr>
        <p:grpSpPr>
          <a:xfrm>
            <a:off x="325841" y="235856"/>
            <a:ext cx="2844726" cy="461665"/>
            <a:chOff x="325841" y="375556"/>
            <a:chExt cx="2844726" cy="461665"/>
          </a:xfrm>
        </p:grpSpPr>
        <p:sp>
          <p:nvSpPr>
            <p:cNvPr id="26" name="矩形 25"/>
            <p:cNvSpPr/>
            <p:nvPr/>
          </p:nvSpPr>
          <p:spPr>
            <a:xfrm>
              <a:off x="325841" y="386072"/>
              <a:ext cx="368670" cy="368670"/>
            </a:xfrm>
            <a:prstGeom prst="rect">
              <a:avLst/>
            </a:prstGeom>
            <a:gradFill>
              <a:gsLst>
                <a:gs pos="0">
                  <a:srgbClr val="257DFF"/>
                </a:gs>
                <a:gs pos="100000">
                  <a:srgbClr val="0040A2"/>
                </a:gs>
              </a:gsLst>
              <a:lin ang="2700000" scaled="0"/>
            </a:gra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nvGrpSpPr>
            <p:cNvPr id="27" name="组合 26"/>
            <p:cNvGrpSpPr/>
            <p:nvPr/>
          </p:nvGrpSpPr>
          <p:grpSpPr>
            <a:xfrm>
              <a:off x="911223" y="375556"/>
              <a:ext cx="2259344" cy="461665"/>
              <a:chOff x="975515" y="330140"/>
              <a:chExt cx="2259344" cy="461665"/>
            </a:xfrm>
          </p:grpSpPr>
          <p:sp>
            <p:nvSpPr>
              <p:cNvPr id="28" name="文本框 27"/>
              <p:cNvSpPr txBox="1"/>
              <p:nvPr/>
            </p:nvSpPr>
            <p:spPr>
              <a:xfrm>
                <a:off x="975515" y="330140"/>
                <a:ext cx="1415772" cy="46166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公司资质</a:t>
                </a:r>
                <a:endPar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endParaRPr>
              </a:p>
            </p:txBody>
          </p:sp>
          <p:sp>
            <p:nvSpPr>
              <p:cNvPr id="29" name="文本框 28"/>
              <p:cNvSpPr txBox="1"/>
              <p:nvPr/>
            </p:nvSpPr>
            <p:spPr>
              <a:xfrm>
                <a:off x="2288766" y="554791"/>
                <a:ext cx="946093" cy="21544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rPr>
                  <a:t>Company Profile</a:t>
                </a:r>
                <a:endPar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endParaRPr>
              </a:p>
            </p:txBody>
          </p:sp>
        </p:grpSp>
      </p:grpSp>
      <p:grpSp>
        <p:nvGrpSpPr>
          <p:cNvPr id="63" name="组合 62"/>
          <p:cNvGrpSpPr/>
          <p:nvPr/>
        </p:nvGrpSpPr>
        <p:grpSpPr>
          <a:xfrm>
            <a:off x="116114" y="2797178"/>
            <a:ext cx="11959772" cy="1042341"/>
            <a:chOff x="885666" y="5192983"/>
            <a:chExt cx="10420668" cy="1055165"/>
          </a:xfrm>
          <a:effectLst>
            <a:outerShdw blurRad="469900" dist="279400" dir="5400000" sx="94000" sy="94000" algn="t" rotWithShape="0">
              <a:srgbClr val="006DBA">
                <a:lumMod val="50000"/>
                <a:alpha val="46000"/>
              </a:srgbClr>
            </a:outerShdw>
          </a:effectLst>
        </p:grpSpPr>
        <p:sp>
          <p:nvSpPr>
            <p:cNvPr id="64" name="梯形 63"/>
            <p:cNvSpPr/>
            <p:nvPr/>
          </p:nvSpPr>
          <p:spPr>
            <a:xfrm>
              <a:off x="885666" y="5192983"/>
              <a:ext cx="10420668" cy="726655"/>
            </a:xfrm>
            <a:prstGeom prst="trapezoid">
              <a:avLst>
                <a:gd name="adj" fmla="val 102970"/>
              </a:avLst>
            </a:prstGeom>
            <a:gradFill>
              <a:gsLst>
                <a:gs pos="0">
                  <a:srgbClr val="006DBA">
                    <a:lumMod val="70000"/>
                    <a:lumOff val="30000"/>
                  </a:srgbClr>
                </a:gs>
                <a:gs pos="100000">
                  <a:srgbClr val="006DBA"/>
                </a:gs>
              </a:gsLst>
              <a:lin ang="2700000" scaled="1"/>
            </a:gradFill>
            <a:ln w="19050" cap="flat" cmpd="sng" algn="ctr">
              <a:noFill/>
              <a:prstDash val="solid"/>
              <a:miter lim="800000"/>
            </a:ln>
            <a:effectLst/>
          </p:spPr>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Arial" panose="020B0604020202020204"/>
                <a:ea typeface="思源黑体 CN Regular"/>
                <a:cs typeface="+mn-cs"/>
              </a:endParaRPr>
            </a:p>
          </p:txBody>
        </p:sp>
        <p:sp>
          <p:nvSpPr>
            <p:cNvPr id="65" name="矩形: 圆角 64"/>
            <p:cNvSpPr/>
            <p:nvPr/>
          </p:nvSpPr>
          <p:spPr>
            <a:xfrm>
              <a:off x="885666" y="5902705"/>
              <a:ext cx="10420668" cy="345443"/>
            </a:xfrm>
            <a:prstGeom prst="roundRect">
              <a:avLst>
                <a:gd name="adj" fmla="val 8547"/>
              </a:avLst>
            </a:prstGeom>
            <a:gradFill>
              <a:gsLst>
                <a:gs pos="0">
                  <a:srgbClr val="006DBA"/>
                </a:gs>
                <a:gs pos="100000">
                  <a:srgbClr val="006DBA">
                    <a:lumMod val="75000"/>
                  </a:srgbClr>
                </a:gs>
              </a:gsLst>
              <a:lin ang="2700000" scaled="1"/>
            </a:gradFill>
            <a:ln w="19050" cap="flat" cmpd="sng" algn="ctr">
              <a:noFill/>
              <a:prstDash val="solid"/>
              <a:miter lim="800000"/>
            </a:ln>
            <a:effectLst/>
          </p:spPr>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Arial" panose="020B0604020202020204"/>
                <a:ea typeface="思源黑体 CN Regular"/>
                <a:cs typeface="+mn-cs"/>
              </a:endParaRPr>
            </a:p>
          </p:txBody>
        </p:sp>
      </p:grpSp>
      <p:pic>
        <p:nvPicPr>
          <p:cNvPr id="3" name="图片 2" descr="文本, 信件&#10;&#10;AI 生成的内容可能不正确。"/>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a:xfrm>
            <a:off x="2768769" y="1029661"/>
            <a:ext cx="1535138" cy="2082300"/>
          </a:xfrm>
          <a:prstGeom prst="rect">
            <a:avLst/>
          </a:prstGeom>
          <a:ln w="12700" cap="sq">
            <a:solidFill>
              <a:srgbClr val="000000"/>
            </a:solidFill>
            <a:prstDash val="solid"/>
            <a:miter lim="800000"/>
            <a:headEnd/>
            <a:tailEnd/>
          </a:ln>
          <a:effectLst>
            <a:outerShdw blurRad="50800" dist="38100" dir="2700000" algn="tl" rotWithShape="0">
              <a:srgbClr val="000000">
                <a:alpha val="43000"/>
              </a:srgbClr>
            </a:outerShdw>
            <a:reflection blurRad="63500" stA="78000" endPos="18000" dist="50800" dir="5400000" sy="-100000" algn="bl" rotWithShape="0"/>
          </a:effectLst>
        </p:spPr>
      </p:pic>
      <p:pic>
        <p:nvPicPr>
          <p:cNvPr id="10" name="图片 9" descr="文本, 信件, 白板&#10;&#10;AI 生成的内容可能不正确。"/>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62328" y="1029661"/>
            <a:ext cx="1535138" cy="2082300"/>
          </a:xfrm>
          <a:prstGeom prst="rect">
            <a:avLst/>
          </a:prstGeom>
          <a:ln w="12700" cap="sq">
            <a:solidFill>
              <a:srgbClr val="000000"/>
            </a:solidFill>
            <a:prstDash val="solid"/>
            <a:miter lim="800000"/>
            <a:headEnd/>
            <a:tailEnd/>
          </a:ln>
          <a:effectLst>
            <a:outerShdw blurRad="50800" dist="38100" dir="2700000" algn="tl" rotWithShape="0">
              <a:srgbClr val="000000">
                <a:alpha val="43000"/>
              </a:srgbClr>
            </a:outerShdw>
            <a:reflection blurRad="63500" stA="78000" endPos="18000" dist="50800" dir="5400000" sy="-100000" algn="bl" rotWithShape="0"/>
          </a:effectLst>
        </p:spPr>
      </p:pic>
      <p:pic>
        <p:nvPicPr>
          <p:cNvPr id="13" name="图片 12" descr="文本, 信件&#10;&#10;AI 生成的内容可能不正确。"/>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a:xfrm>
            <a:off x="4475210" y="1029661"/>
            <a:ext cx="1535138" cy="2082300"/>
          </a:xfrm>
          <a:prstGeom prst="rect">
            <a:avLst/>
          </a:prstGeom>
          <a:ln w="12700" cap="sq">
            <a:solidFill>
              <a:srgbClr val="000000"/>
            </a:solidFill>
            <a:prstDash val="solid"/>
            <a:miter lim="800000"/>
            <a:headEnd/>
            <a:tailEnd/>
          </a:ln>
          <a:effectLst>
            <a:outerShdw blurRad="50800" dist="38100" dir="2700000" algn="tl" rotWithShape="0">
              <a:srgbClr val="000000">
                <a:alpha val="43000"/>
              </a:srgbClr>
            </a:outerShdw>
            <a:reflection blurRad="63500" stA="78000" endPos="18000" dist="50800" dir="5400000" sy="-100000" algn="bl" rotWithShape="0"/>
          </a:effectLst>
        </p:spPr>
      </p:pic>
      <p:pic>
        <p:nvPicPr>
          <p:cNvPr id="17" name="图片 16" descr="文本, 信件&#10;&#10;AI 生成的内容可能不正确。"/>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a:xfrm>
            <a:off x="6181651" y="1029661"/>
            <a:ext cx="1535138" cy="2082300"/>
          </a:xfrm>
          <a:prstGeom prst="rect">
            <a:avLst/>
          </a:prstGeom>
          <a:ln w="12700" cap="sq">
            <a:solidFill>
              <a:srgbClr val="000000"/>
            </a:solidFill>
            <a:prstDash val="solid"/>
            <a:miter lim="800000"/>
            <a:headEnd/>
            <a:tailEnd/>
          </a:ln>
          <a:effectLst>
            <a:outerShdw blurRad="50800" dist="38100" dir="2700000" algn="tl" rotWithShape="0">
              <a:srgbClr val="000000">
                <a:alpha val="43000"/>
              </a:srgbClr>
            </a:outerShdw>
            <a:reflection blurRad="63500" stA="78000" endPos="18000" dist="50800" dir="5400000" sy="-100000" algn="bl" rotWithShape="0"/>
          </a:effectLst>
        </p:spPr>
      </p:pic>
      <p:pic>
        <p:nvPicPr>
          <p:cNvPr id="21" name="图片 20" descr="文本, 信件&#10;&#10;AI 生成的内容可能不正确。"/>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a:xfrm>
            <a:off x="9594535" y="1029661"/>
            <a:ext cx="1535138" cy="2082300"/>
          </a:xfrm>
          <a:prstGeom prst="rect">
            <a:avLst/>
          </a:prstGeom>
          <a:ln w="12700" cap="sq">
            <a:solidFill>
              <a:srgbClr val="000000"/>
            </a:solidFill>
            <a:prstDash val="solid"/>
            <a:miter lim="800000"/>
            <a:headEnd/>
            <a:tailEnd/>
          </a:ln>
          <a:effectLst>
            <a:outerShdw blurRad="50800" dist="38100" dir="2700000" algn="tl" rotWithShape="0">
              <a:srgbClr val="000000">
                <a:alpha val="43000"/>
              </a:srgbClr>
            </a:outerShdw>
            <a:reflection blurRad="63500" stA="78000" endPos="18000" dist="50800" dir="5400000" sy="-100000" algn="bl" rotWithShape="0"/>
          </a:effectLst>
        </p:spPr>
      </p:pic>
      <p:pic>
        <p:nvPicPr>
          <p:cNvPr id="23" name="图片 22" descr="文本&#10;&#10;AI 生成的内容可能不正确。"/>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a:xfrm>
            <a:off x="7888092" y="1029661"/>
            <a:ext cx="1535138" cy="2082300"/>
          </a:xfrm>
          <a:prstGeom prst="rect">
            <a:avLst/>
          </a:prstGeom>
          <a:ln w="12700" cap="sq">
            <a:solidFill>
              <a:srgbClr val="000000"/>
            </a:solidFill>
            <a:prstDash val="solid"/>
            <a:miter lim="800000"/>
            <a:headEnd/>
            <a:tailEnd/>
          </a:ln>
          <a:effectLst>
            <a:outerShdw blurRad="50800" dist="38100" dir="2700000" algn="tl" rotWithShape="0">
              <a:srgbClr val="000000">
                <a:alpha val="43000"/>
              </a:srgbClr>
            </a:outerShdw>
            <a:reflection blurRad="63500" stA="78000" endPos="18000" dist="50800" dir="5400000" sy="-100000" algn="bl" rotWithShape="0"/>
          </a:effectLst>
        </p:spPr>
      </p:pic>
      <p:pic>
        <p:nvPicPr>
          <p:cNvPr id="25" name="图片 24" descr="文本, 信件&#10;&#10;AI 生成的内容可能不正确。"/>
          <p:cNvPicPr>
            <a:picLocks noChangeAspect="1"/>
          </p:cNvPicPr>
          <p:nvPr/>
        </p:nvPicPr>
        <p:blipFill>
          <a:blip r:embed="rId9" cstate="print">
            <a:extLst>
              <a:ext uri="{28A0092B-C50C-407E-A947-70E740481C1C}">
                <a14:useLocalDpi xmlns:a14="http://schemas.microsoft.com/office/drawing/2010/main" val="0"/>
              </a:ext>
            </a:extLst>
          </a:blip>
          <a:srcRect t="1998" b="1994"/>
          <a:stretch>
            <a:fillRect/>
          </a:stretch>
        </p:blipFill>
        <p:spPr>
          <a:xfrm>
            <a:off x="9143387" y="3991408"/>
            <a:ext cx="1353430" cy="1835826"/>
          </a:xfrm>
          <a:prstGeom prst="rect">
            <a:avLst/>
          </a:prstGeom>
          <a:ln w="12700" cap="sq">
            <a:solidFill>
              <a:srgbClr val="000000"/>
            </a:solidFill>
            <a:prstDash val="solid"/>
            <a:miter lim="800000"/>
            <a:headEnd/>
            <a:tailEnd/>
          </a:ln>
          <a:effectLst>
            <a:outerShdw blurRad="50800" dist="38100" dir="2700000" algn="tl" rotWithShape="0">
              <a:srgbClr val="000000">
                <a:alpha val="43000"/>
              </a:srgbClr>
            </a:outerShdw>
            <a:reflection blurRad="76200" stA="77000" endPos="38500" dist="50800" dir="5400000" sy="-100000" algn="bl" rotWithShape="0"/>
          </a:effectLst>
        </p:spPr>
      </p:pic>
      <p:pic>
        <p:nvPicPr>
          <p:cNvPr id="31" name="图片 30" descr="文本, 信件&#10;&#10;AI 生成的内容可能不正确。"/>
          <p:cNvPicPr>
            <a:picLocks noChangeAspect="1"/>
          </p:cNvPicPr>
          <p:nvPr/>
        </p:nvPicPr>
        <p:blipFill rotWithShape="1">
          <a:blip r:embed="rId10" cstate="print">
            <a:extLst>
              <a:ext uri="{28A0092B-C50C-407E-A947-70E740481C1C}">
                <a14:useLocalDpi xmlns:a14="http://schemas.microsoft.com/office/drawing/2010/main" val="0"/>
              </a:ext>
            </a:extLst>
          </a:blip>
          <a:srcRect t="1996" b="1996"/>
          <a:stretch>
            <a:fillRect/>
          </a:stretch>
        </p:blipFill>
        <p:spPr>
          <a:xfrm>
            <a:off x="10612975" y="3991408"/>
            <a:ext cx="1353430" cy="1835826"/>
          </a:xfrm>
          <a:prstGeom prst="rect">
            <a:avLst/>
          </a:prstGeom>
          <a:ln w="12700" cap="sq">
            <a:solidFill>
              <a:srgbClr val="000000"/>
            </a:solidFill>
            <a:prstDash val="solid"/>
            <a:miter lim="800000"/>
            <a:headEnd/>
            <a:tailEnd/>
          </a:ln>
          <a:effectLst>
            <a:outerShdw blurRad="50800" dist="38100" dir="2700000" algn="tl" rotWithShape="0">
              <a:srgbClr val="000000">
                <a:alpha val="43000"/>
              </a:srgbClr>
            </a:outerShdw>
            <a:reflection blurRad="76200" stA="77000" endPos="38500" dist="50800" dir="5400000" sy="-100000" algn="bl" rotWithShape="0"/>
          </a:effectLst>
        </p:spPr>
      </p:pic>
      <p:pic>
        <p:nvPicPr>
          <p:cNvPr id="34" name="图片 33" descr="文本, 信件&#10;&#10;AI 生成的内容可能不正确。"/>
          <p:cNvPicPr>
            <a:picLocks noChangeAspect="1"/>
          </p:cNvPicPr>
          <p:nvPr/>
        </p:nvPicPr>
        <p:blipFill>
          <a:blip r:embed="rId11" cstate="print">
            <a:extLst>
              <a:ext uri="{28A0092B-C50C-407E-A947-70E740481C1C}">
                <a14:useLocalDpi xmlns:a14="http://schemas.microsoft.com/office/drawing/2010/main" val="0"/>
              </a:ext>
            </a:extLst>
          </a:blip>
          <a:srcRect t="1998" b="1994"/>
          <a:stretch>
            <a:fillRect/>
          </a:stretch>
        </p:blipFill>
        <p:spPr>
          <a:xfrm>
            <a:off x="1795432" y="4002982"/>
            <a:ext cx="1353430" cy="1835826"/>
          </a:xfrm>
          <a:prstGeom prst="rect">
            <a:avLst/>
          </a:prstGeom>
          <a:ln w="12700" cap="sq">
            <a:solidFill>
              <a:srgbClr val="000000"/>
            </a:solidFill>
            <a:prstDash val="solid"/>
            <a:miter lim="800000"/>
            <a:headEnd/>
            <a:tailEnd/>
          </a:ln>
          <a:effectLst>
            <a:outerShdw blurRad="50800" dist="38100" dir="2700000" algn="tl" rotWithShape="0">
              <a:srgbClr val="000000">
                <a:alpha val="43000"/>
              </a:srgbClr>
            </a:outerShdw>
            <a:reflection blurRad="76200" stA="77000" endPos="38500" dist="50800" dir="5400000" sy="-100000" algn="bl" rotWithShape="0"/>
          </a:effectLst>
        </p:spPr>
      </p:pic>
      <p:pic>
        <p:nvPicPr>
          <p:cNvPr id="36" name="图片 35" descr="文本, 信件&#10;&#10;AI 生成的内容可能不正确。"/>
          <p:cNvPicPr>
            <a:picLocks noChangeAspect="1"/>
          </p:cNvPicPr>
          <p:nvPr/>
        </p:nvPicPr>
        <p:blipFill>
          <a:blip r:embed="rId12" cstate="print">
            <a:extLst>
              <a:ext uri="{28A0092B-C50C-407E-A947-70E740481C1C}">
                <a14:useLocalDpi xmlns:a14="http://schemas.microsoft.com/office/drawing/2010/main" val="0"/>
              </a:ext>
            </a:extLst>
          </a:blip>
          <a:srcRect t="1998" b="1994"/>
          <a:stretch>
            <a:fillRect/>
          </a:stretch>
        </p:blipFill>
        <p:spPr>
          <a:xfrm>
            <a:off x="3265023" y="4002982"/>
            <a:ext cx="1353430" cy="1835826"/>
          </a:xfrm>
          <a:prstGeom prst="rect">
            <a:avLst/>
          </a:prstGeom>
          <a:ln w="12700" cap="sq">
            <a:solidFill>
              <a:srgbClr val="000000"/>
            </a:solidFill>
            <a:prstDash val="solid"/>
            <a:miter lim="800000"/>
            <a:headEnd/>
            <a:tailEnd/>
          </a:ln>
          <a:effectLst>
            <a:outerShdw blurRad="50800" dist="38100" dir="2700000" algn="tl" rotWithShape="0">
              <a:srgbClr val="000000">
                <a:alpha val="43000"/>
              </a:srgbClr>
            </a:outerShdw>
            <a:reflection blurRad="76200" stA="77000" endPos="38500" dist="50800" dir="5400000" sy="-100000" algn="bl" rotWithShape="0"/>
          </a:effectLst>
        </p:spPr>
      </p:pic>
      <p:pic>
        <p:nvPicPr>
          <p:cNvPr id="38" name="图片 37" descr="文本, 信件&#10;&#10;AI 生成的内容可能不正确。"/>
          <p:cNvPicPr>
            <a:picLocks noChangeAspect="1"/>
          </p:cNvPicPr>
          <p:nvPr/>
        </p:nvPicPr>
        <p:blipFill>
          <a:blip r:embed="rId13" cstate="print">
            <a:extLst>
              <a:ext uri="{28A0092B-C50C-407E-A947-70E740481C1C}">
                <a14:useLocalDpi xmlns:a14="http://schemas.microsoft.com/office/drawing/2010/main" val="0"/>
              </a:ext>
            </a:extLst>
          </a:blip>
          <a:srcRect t="1998" b="1994"/>
          <a:stretch>
            <a:fillRect/>
          </a:stretch>
        </p:blipFill>
        <p:spPr>
          <a:xfrm>
            <a:off x="7673796" y="3991408"/>
            <a:ext cx="1353430" cy="1835826"/>
          </a:xfrm>
          <a:prstGeom prst="rect">
            <a:avLst/>
          </a:prstGeom>
          <a:ln w="12700" cap="sq">
            <a:solidFill>
              <a:srgbClr val="000000"/>
            </a:solidFill>
            <a:prstDash val="solid"/>
            <a:miter lim="800000"/>
            <a:headEnd/>
            <a:tailEnd/>
          </a:ln>
          <a:effectLst>
            <a:outerShdw blurRad="50800" dist="38100" dir="2700000" algn="tl" rotWithShape="0">
              <a:srgbClr val="000000">
                <a:alpha val="43000"/>
              </a:srgbClr>
            </a:outerShdw>
            <a:reflection blurRad="76200" stA="77000" endPos="38500" dist="50800" dir="5400000" sy="-100000" algn="bl" rotWithShape="0"/>
          </a:effectLst>
        </p:spPr>
      </p:pic>
      <p:pic>
        <p:nvPicPr>
          <p:cNvPr id="40" name="图片 39" descr="文本, 信件&#10;&#10;AI 生成的内容可能不正确。"/>
          <p:cNvPicPr>
            <a:picLocks noChangeAspect="1"/>
          </p:cNvPicPr>
          <p:nvPr/>
        </p:nvPicPr>
        <p:blipFill>
          <a:blip r:embed="rId14" cstate="print">
            <a:extLst>
              <a:ext uri="{28A0092B-C50C-407E-A947-70E740481C1C}">
                <a14:useLocalDpi xmlns:a14="http://schemas.microsoft.com/office/drawing/2010/main" val="0"/>
              </a:ext>
            </a:extLst>
          </a:blip>
          <a:srcRect t="1998" b="1994"/>
          <a:stretch>
            <a:fillRect/>
          </a:stretch>
        </p:blipFill>
        <p:spPr>
          <a:xfrm>
            <a:off x="325841" y="4002982"/>
            <a:ext cx="1353430" cy="1835826"/>
          </a:xfrm>
          <a:prstGeom prst="rect">
            <a:avLst/>
          </a:prstGeom>
          <a:ln w="12700" cap="sq">
            <a:solidFill>
              <a:srgbClr val="000000"/>
            </a:solidFill>
            <a:prstDash val="solid"/>
            <a:miter lim="800000"/>
            <a:headEnd/>
            <a:tailEnd/>
          </a:ln>
          <a:effectLst>
            <a:outerShdw blurRad="50800" dist="38100" dir="2700000" algn="tl" rotWithShape="0">
              <a:srgbClr val="000000">
                <a:alpha val="43000"/>
              </a:srgbClr>
            </a:outerShdw>
            <a:reflection blurRad="76200" stA="77000" endPos="38500" dist="50800" dir="5400000" sy="-100000" algn="bl" rotWithShape="0"/>
          </a:effectLst>
        </p:spPr>
      </p:pic>
      <p:pic>
        <p:nvPicPr>
          <p:cNvPr id="42" name="图片 41" descr="文本, 信件&#10;&#10;AI 生成的内容可能不正确。"/>
          <p:cNvPicPr>
            <a:picLocks noChangeAspect="1"/>
          </p:cNvPicPr>
          <p:nvPr/>
        </p:nvPicPr>
        <p:blipFill>
          <a:blip r:embed="rId15" cstate="print">
            <a:extLst>
              <a:ext uri="{28A0092B-C50C-407E-A947-70E740481C1C}">
                <a14:useLocalDpi xmlns:a14="http://schemas.microsoft.com/office/drawing/2010/main" val="0"/>
              </a:ext>
            </a:extLst>
          </a:blip>
          <a:srcRect t="1998" b="1994"/>
          <a:stretch>
            <a:fillRect/>
          </a:stretch>
        </p:blipFill>
        <p:spPr>
          <a:xfrm>
            <a:off x="6204205" y="3991408"/>
            <a:ext cx="1353430" cy="1835826"/>
          </a:xfrm>
          <a:prstGeom prst="rect">
            <a:avLst/>
          </a:prstGeom>
          <a:ln w="12700" cap="sq">
            <a:solidFill>
              <a:srgbClr val="000000"/>
            </a:solidFill>
            <a:prstDash val="solid"/>
            <a:miter lim="800000"/>
            <a:headEnd/>
            <a:tailEnd/>
          </a:ln>
          <a:effectLst>
            <a:outerShdw blurRad="50800" dist="38100" dir="2700000" algn="tl" rotWithShape="0">
              <a:srgbClr val="000000">
                <a:alpha val="43000"/>
              </a:srgbClr>
            </a:outerShdw>
            <a:reflection blurRad="76200" stA="77000" endPos="38500" dist="50800" dir="5400000" sy="-100000" algn="bl" rotWithShape="0"/>
          </a:effectLst>
        </p:spPr>
      </p:pic>
      <p:pic>
        <p:nvPicPr>
          <p:cNvPr id="44" name="图片 43" descr="文本, 信件&#10;&#10;AI 生成的内容可能不正确。"/>
          <p:cNvPicPr>
            <a:picLocks noChangeAspect="1"/>
          </p:cNvPicPr>
          <p:nvPr/>
        </p:nvPicPr>
        <p:blipFill>
          <a:blip r:embed="rId16" cstate="print">
            <a:extLst>
              <a:ext uri="{28A0092B-C50C-407E-A947-70E740481C1C}">
                <a14:useLocalDpi xmlns:a14="http://schemas.microsoft.com/office/drawing/2010/main" val="0"/>
              </a:ext>
            </a:extLst>
          </a:blip>
          <a:srcRect t="1998" b="1994"/>
          <a:stretch>
            <a:fillRect/>
          </a:stretch>
        </p:blipFill>
        <p:spPr>
          <a:xfrm>
            <a:off x="4734614" y="3991408"/>
            <a:ext cx="1353430" cy="1835826"/>
          </a:xfrm>
          <a:prstGeom prst="rect">
            <a:avLst/>
          </a:prstGeom>
          <a:ln w="12700" cap="sq">
            <a:solidFill>
              <a:srgbClr val="000000"/>
            </a:solidFill>
            <a:prstDash val="solid"/>
            <a:miter lim="800000"/>
            <a:headEnd/>
            <a:tailEnd/>
          </a:ln>
          <a:effectLst>
            <a:outerShdw blurRad="50800" dist="38100" dir="2700000" algn="tl" rotWithShape="0">
              <a:srgbClr val="000000">
                <a:alpha val="43000"/>
              </a:srgbClr>
            </a:outerShdw>
            <a:reflection blurRad="76200" stA="77000" endPos="38500" dist="50800" dir="5400000" sy="-100000" algn="bl" rotWithShape="0"/>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alpha val="50000"/>
          </a:schemeClr>
        </a:solidFill>
        <a:effectLst/>
      </p:bgPr>
    </p:bg>
    <p:spTree>
      <p:nvGrpSpPr>
        <p:cNvPr id="1" name=""/>
        <p:cNvGrpSpPr/>
        <p:nvPr/>
      </p:nvGrpSpPr>
      <p:grpSpPr>
        <a:xfrm>
          <a:off x="0" y="0"/>
          <a:ext cx="0" cy="0"/>
          <a:chOff x="0" y="0"/>
          <a:chExt cx="0" cy="0"/>
        </a:xfrm>
      </p:grpSpPr>
      <p:sp>
        <p:nvSpPr>
          <p:cNvPr id="35" name="PA-平行四边形 106"/>
          <p:cNvSpPr/>
          <p:nvPr>
            <p:custDataLst>
              <p:tags r:id="rId1"/>
            </p:custDataLst>
          </p:nvPr>
        </p:nvSpPr>
        <p:spPr>
          <a:xfrm>
            <a:off x="0" y="1085173"/>
            <a:ext cx="4152900" cy="534475"/>
          </a:xfrm>
          <a:prstGeom prst="parallelogram">
            <a:avLst>
              <a:gd name="adj" fmla="val 0"/>
            </a:avLst>
          </a:prstGeom>
          <a:gradFill flip="none" rotWithShape="1">
            <a:gsLst>
              <a:gs pos="93000">
                <a:srgbClr val="0040A2"/>
              </a:gs>
              <a:gs pos="31000">
                <a:srgbClr val="257DFF"/>
              </a:gs>
              <a:gs pos="0">
                <a:srgbClr val="4EECFB">
                  <a:alpha val="0"/>
                </a:srgbClr>
              </a:gs>
            </a:gsLst>
            <a:lin ang="10800000" scaled="1"/>
            <a:tileRect/>
          </a:gradFill>
          <a:ln w="12700" cap="flat" cmpd="sng" algn="ctr">
            <a:noFill/>
            <a:prstDash val="solid"/>
            <a:miter lim="800000"/>
          </a:ln>
          <a:effectLst/>
        </p:spPr>
        <p:txBody>
          <a:bodyPr lIns="121615" tIns="60808" rIns="121615" bIns="60808"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3725" b="0" i="0" u="none" strike="noStrike" kern="0" cap="none" spc="0" normalizeH="0" baseline="0" noProof="0">
              <a:ln>
                <a:noFill/>
              </a:ln>
              <a:solidFill>
                <a:prstClr val="white"/>
              </a:solidFill>
              <a:effectLst/>
              <a:uLnTx/>
              <a:uFillTx/>
              <a:latin typeface="思源宋体 Heavy" panose="02020900000000000000" pitchFamily="18" charset="-122"/>
              <a:ea typeface="思源宋体 Heavy" panose="02020900000000000000" pitchFamily="18" charset="-122"/>
              <a:cs typeface="+mn-cs"/>
            </a:endParaRPr>
          </a:p>
        </p:txBody>
      </p:sp>
      <p:sp>
        <p:nvSpPr>
          <p:cNvPr id="20" name="矩形 19"/>
          <p:cNvSpPr/>
          <p:nvPr/>
        </p:nvSpPr>
        <p:spPr>
          <a:xfrm>
            <a:off x="6936126" y="0"/>
            <a:ext cx="5255874" cy="6858000"/>
          </a:xfrm>
          <a:prstGeom prst="rect">
            <a:avLst/>
          </a:prstGeom>
          <a:gradFill>
            <a:gsLst>
              <a:gs pos="88000">
                <a:srgbClr val="0040A2">
                  <a:lumMod val="97000"/>
                </a:srgbClr>
              </a:gs>
              <a:gs pos="0">
                <a:srgbClr val="257DFF"/>
              </a:gs>
            </a:gsLst>
            <a:lin ang="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4" name="图形 13"/>
          <p:cNvPicPr>
            <a:picLocks noChangeAspect="1"/>
          </p:cNvPicPr>
          <p:nvPr/>
        </p:nvPicPr>
        <p:blipFill>
          <a:blip r:embed="rId2">
            <a:lum bright="100000"/>
            <a:extLst>
              <a:ext uri="{96DAC541-7B7A-43D3-8B79-37D633B846F1}">
                <asvg:svgBlip xmlns:asvg="http://schemas.microsoft.com/office/drawing/2016/SVG/main" r:embed="rId3"/>
              </a:ext>
            </a:extLst>
          </a:blip>
          <a:stretch>
            <a:fillRect/>
          </a:stretch>
        </p:blipFill>
        <p:spPr>
          <a:xfrm>
            <a:off x="9898900" y="235856"/>
            <a:ext cx="1620000" cy="451619"/>
          </a:xfrm>
          <a:prstGeom prst="rect">
            <a:avLst/>
          </a:prstGeom>
        </p:spPr>
      </p:pic>
      <p:grpSp>
        <p:nvGrpSpPr>
          <p:cNvPr id="33" name="组合 32"/>
          <p:cNvGrpSpPr/>
          <p:nvPr/>
        </p:nvGrpSpPr>
        <p:grpSpPr>
          <a:xfrm>
            <a:off x="325841" y="235856"/>
            <a:ext cx="2844726" cy="461665"/>
            <a:chOff x="325841" y="375556"/>
            <a:chExt cx="2844726" cy="461665"/>
          </a:xfrm>
        </p:grpSpPr>
        <p:sp>
          <p:nvSpPr>
            <p:cNvPr id="26" name="矩形 25"/>
            <p:cNvSpPr/>
            <p:nvPr/>
          </p:nvSpPr>
          <p:spPr>
            <a:xfrm>
              <a:off x="325841" y="386072"/>
              <a:ext cx="368670" cy="368670"/>
            </a:xfrm>
            <a:prstGeom prst="rect">
              <a:avLst/>
            </a:prstGeom>
            <a:gradFill>
              <a:gsLst>
                <a:gs pos="0">
                  <a:srgbClr val="257DFF"/>
                </a:gs>
                <a:gs pos="100000">
                  <a:srgbClr val="0040A2"/>
                </a:gs>
              </a:gsLst>
              <a:lin ang="2700000" scaled="0"/>
            </a:gra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nvGrpSpPr>
            <p:cNvPr id="27" name="组合 26"/>
            <p:cNvGrpSpPr/>
            <p:nvPr/>
          </p:nvGrpSpPr>
          <p:grpSpPr>
            <a:xfrm>
              <a:off x="911223" y="375556"/>
              <a:ext cx="2259344" cy="461665"/>
              <a:chOff x="975515" y="330140"/>
              <a:chExt cx="2259344" cy="461665"/>
            </a:xfrm>
          </p:grpSpPr>
          <p:sp>
            <p:nvSpPr>
              <p:cNvPr id="28" name="文本框 27"/>
              <p:cNvSpPr txBox="1"/>
              <p:nvPr/>
            </p:nvSpPr>
            <p:spPr>
              <a:xfrm>
                <a:off x="975515" y="330140"/>
                <a:ext cx="1415772" cy="46166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公司资质</a:t>
                </a:r>
                <a:endPar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endParaRPr>
              </a:p>
            </p:txBody>
          </p:sp>
          <p:sp>
            <p:nvSpPr>
              <p:cNvPr id="29" name="文本框 28"/>
              <p:cNvSpPr txBox="1"/>
              <p:nvPr/>
            </p:nvSpPr>
            <p:spPr>
              <a:xfrm>
                <a:off x="2288766" y="554791"/>
                <a:ext cx="946093" cy="21544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rPr>
                  <a:t>Company Profile</a:t>
                </a:r>
                <a:endPar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endParaRPr>
              </a:p>
            </p:txBody>
          </p:sp>
        </p:grpSp>
      </p:grpSp>
      <p:pic>
        <p:nvPicPr>
          <p:cNvPr id="6" name="图片 5" descr="图形用户界面, 文本, 应用程序, 电子邮件&#10;&#10;AI 生成的内容可能不正确。"/>
          <p:cNvPicPr>
            <a:picLocks noChangeAspect="1"/>
          </p:cNvPicPr>
          <p:nvPr/>
        </p:nvPicPr>
        <p:blipFill>
          <a:blip r:embed="rId4" cstate="print">
            <a:extLst>
              <a:ext uri="{28A0092B-C50C-407E-A947-70E740481C1C}">
                <a14:useLocalDpi xmlns:a14="http://schemas.microsoft.com/office/drawing/2010/main" val="0"/>
              </a:ext>
            </a:extLst>
          </a:blip>
          <a:srcRect l="341" r="341"/>
          <a:stretch>
            <a:fillRect/>
          </a:stretch>
        </p:blipFill>
        <p:spPr>
          <a:xfrm>
            <a:off x="5100440" y="1085173"/>
            <a:ext cx="3931784" cy="1981654"/>
          </a:xfrm>
          <a:custGeom>
            <a:avLst/>
            <a:gdLst>
              <a:gd name="connsiteX0" fmla="*/ 0 w 3299944"/>
              <a:gd name="connsiteY0" fmla="*/ 0 h 1774744"/>
              <a:gd name="connsiteX1" fmla="*/ 3299944 w 3299944"/>
              <a:gd name="connsiteY1" fmla="*/ 0 h 1774744"/>
              <a:gd name="connsiteX2" fmla="*/ 3299944 w 3299944"/>
              <a:gd name="connsiteY2" fmla="*/ 1774744 h 1774744"/>
              <a:gd name="connsiteX3" fmla="*/ 0 w 3299944"/>
              <a:gd name="connsiteY3" fmla="*/ 1774744 h 1774744"/>
            </a:gdLst>
            <a:ahLst/>
            <a:cxnLst>
              <a:cxn ang="0">
                <a:pos x="connsiteX0" y="connsiteY0"/>
              </a:cxn>
              <a:cxn ang="0">
                <a:pos x="connsiteX1" y="connsiteY1"/>
              </a:cxn>
              <a:cxn ang="0">
                <a:pos x="connsiteX2" y="connsiteY2"/>
              </a:cxn>
              <a:cxn ang="0">
                <a:pos x="connsiteX3" y="connsiteY3"/>
              </a:cxn>
            </a:cxnLst>
            <a:rect l="l" t="t" r="r" b="b"/>
            <a:pathLst>
              <a:path w="3299944" h="1774744">
                <a:moveTo>
                  <a:pt x="0" y="0"/>
                </a:moveTo>
                <a:lnTo>
                  <a:pt x="3299944" y="0"/>
                </a:lnTo>
                <a:lnTo>
                  <a:pt x="3299944" y="1774744"/>
                </a:lnTo>
                <a:lnTo>
                  <a:pt x="0" y="1774744"/>
                </a:lnTo>
                <a:close/>
              </a:path>
            </a:pathLst>
          </a:custGeom>
          <a:noFill/>
          <a:ln w="15875">
            <a:gradFill flip="none" rotWithShape="1">
              <a:gsLst>
                <a:gs pos="50000">
                  <a:srgbClr val="0040A2">
                    <a:lumMod val="97000"/>
                  </a:srgbClr>
                </a:gs>
                <a:gs pos="0">
                  <a:srgbClr val="257DFF"/>
                </a:gs>
                <a:gs pos="100000">
                  <a:srgbClr val="257DFF"/>
                </a:gs>
              </a:gsLst>
              <a:lin ang="0" scaled="1"/>
              <a:tileRect/>
            </a:gradFill>
          </a:ln>
          <a:effectLst>
            <a:outerShdw blurRad="241300" sx="102000" sy="102000" algn="ctr" rotWithShape="0">
              <a:srgbClr val="257DFF">
                <a:alpha val="47000"/>
              </a:srgbClr>
            </a:outerShdw>
            <a:reflection blurRad="38100" endPos="31000" dist="50800" dir="5400000" sy="-100000" algn="bl" rotWithShape="0"/>
          </a:effectLst>
        </p:spPr>
      </p:pic>
      <p:pic>
        <p:nvPicPr>
          <p:cNvPr id="4" name="图片 3" descr="图形用户界面, 文本, 应用程序, 电子邮件&#10;&#10;AI 生成的内容可能不正确。"/>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00440" y="3992655"/>
            <a:ext cx="3931784" cy="1981654"/>
          </a:xfrm>
          <a:custGeom>
            <a:avLst/>
            <a:gdLst>
              <a:gd name="connsiteX0" fmla="*/ 0 w 3299944"/>
              <a:gd name="connsiteY0" fmla="*/ 0 h 1774744"/>
              <a:gd name="connsiteX1" fmla="*/ 3299944 w 3299944"/>
              <a:gd name="connsiteY1" fmla="*/ 0 h 1774744"/>
              <a:gd name="connsiteX2" fmla="*/ 3299944 w 3299944"/>
              <a:gd name="connsiteY2" fmla="*/ 1774744 h 1774744"/>
              <a:gd name="connsiteX3" fmla="*/ 0 w 3299944"/>
              <a:gd name="connsiteY3" fmla="*/ 1774744 h 1774744"/>
            </a:gdLst>
            <a:ahLst/>
            <a:cxnLst>
              <a:cxn ang="0">
                <a:pos x="connsiteX0" y="connsiteY0"/>
              </a:cxn>
              <a:cxn ang="0">
                <a:pos x="connsiteX1" y="connsiteY1"/>
              </a:cxn>
              <a:cxn ang="0">
                <a:pos x="connsiteX2" y="connsiteY2"/>
              </a:cxn>
              <a:cxn ang="0">
                <a:pos x="connsiteX3" y="connsiteY3"/>
              </a:cxn>
            </a:cxnLst>
            <a:rect l="l" t="t" r="r" b="b"/>
            <a:pathLst>
              <a:path w="3299944" h="1774744">
                <a:moveTo>
                  <a:pt x="0" y="0"/>
                </a:moveTo>
                <a:lnTo>
                  <a:pt x="3299944" y="0"/>
                </a:lnTo>
                <a:lnTo>
                  <a:pt x="3299944" y="1774744"/>
                </a:lnTo>
                <a:lnTo>
                  <a:pt x="0" y="1774744"/>
                </a:lnTo>
                <a:close/>
              </a:path>
            </a:pathLst>
          </a:custGeom>
          <a:noFill/>
          <a:ln w="15875">
            <a:gradFill flip="none" rotWithShape="1">
              <a:gsLst>
                <a:gs pos="50000">
                  <a:srgbClr val="0040A2">
                    <a:lumMod val="97000"/>
                  </a:srgbClr>
                </a:gs>
                <a:gs pos="0">
                  <a:srgbClr val="257DFF"/>
                </a:gs>
                <a:gs pos="100000">
                  <a:srgbClr val="257DFF"/>
                </a:gs>
              </a:gsLst>
              <a:lin ang="0" scaled="1"/>
              <a:tileRect/>
            </a:gradFill>
          </a:ln>
          <a:effectLst>
            <a:outerShdw blurRad="241300" sx="102000" sy="102000" algn="ctr" rotWithShape="0">
              <a:srgbClr val="257DFF">
                <a:alpha val="47000"/>
              </a:srgbClr>
            </a:outerShdw>
            <a:reflection blurRad="38100" endPos="31000" dist="50800" dir="5400000" sy="-100000" algn="bl" rotWithShape="0"/>
          </a:effectLst>
        </p:spPr>
      </p:pic>
      <p:sp>
        <p:nvSpPr>
          <p:cNvPr id="12" name="TextBox 16_1"/>
          <p:cNvSpPr txBox="1"/>
          <p:nvPr/>
        </p:nvSpPr>
        <p:spPr>
          <a:xfrm>
            <a:off x="3170567" y="2196564"/>
            <a:ext cx="1712537" cy="307777"/>
          </a:xfrm>
          <a:prstGeom prst="rect">
            <a:avLst/>
          </a:prstGeom>
          <a:noFill/>
        </p:spPr>
        <p:txBody>
          <a:bodyPr wrap="square" rtlCol="0">
            <a:spAutoFit/>
          </a:bodyPr>
          <a:lstStyle/>
          <a:p>
            <a:r>
              <a:rPr lang="zh-CN" altLang="en-US" sz="1400" b="1">
                <a:solidFill>
                  <a:srgbClr val="000000"/>
                </a:solidFill>
                <a:effectLst>
                  <a:outerShdw blurRad="114300" dist="114300"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sym typeface="微软雅黑" panose="020B0503020204020204" pitchFamily="34" charset="-122"/>
              </a:rPr>
              <a:t>发表于</a:t>
            </a:r>
            <a:r>
              <a:rPr lang="en-US" altLang="zh-CN" sz="1400" b="1">
                <a:solidFill>
                  <a:srgbClr val="000000"/>
                </a:solidFill>
                <a:effectLst>
                  <a:outerShdw blurRad="114300" dist="114300"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sym typeface="微软雅黑" panose="020B0503020204020204" pitchFamily="34" charset="-122"/>
              </a:rPr>
              <a:t>2020</a:t>
            </a:r>
            <a:r>
              <a:rPr lang="zh-CN" altLang="en-US" sz="1400" b="1">
                <a:solidFill>
                  <a:srgbClr val="000000"/>
                </a:solidFill>
                <a:effectLst>
                  <a:outerShdw blurRad="114300" dist="114300"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sym typeface="微软雅黑" panose="020B0503020204020204" pitchFamily="34" charset="-122"/>
              </a:rPr>
              <a:t>年</a:t>
            </a:r>
            <a:r>
              <a:rPr lang="en-US" altLang="zh-CN" sz="1400" b="1" dirty="0">
                <a:solidFill>
                  <a:srgbClr val="000000"/>
                </a:solidFill>
                <a:effectLst>
                  <a:outerShdw blurRad="114300" dist="114300"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sym typeface="微软雅黑" panose="020B0503020204020204" pitchFamily="34" charset="-122"/>
              </a:rPr>
              <a:t>2</a:t>
            </a:r>
            <a:r>
              <a:rPr lang="zh-CN" altLang="en-US" sz="1400" b="1" dirty="0">
                <a:solidFill>
                  <a:srgbClr val="000000"/>
                </a:solidFill>
                <a:effectLst>
                  <a:outerShdw blurRad="114300" dist="114300"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sym typeface="微软雅黑" panose="020B0503020204020204" pitchFamily="34" charset="-122"/>
              </a:rPr>
              <a:t>月</a:t>
            </a:r>
            <a:endParaRPr lang="zh-CN" altLang="en-US" sz="1400" b="1" dirty="0">
              <a:solidFill>
                <a:srgbClr val="000000"/>
              </a:solidFill>
              <a:effectLst>
                <a:outerShdw blurRad="114300" dist="114300"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sym typeface="微软雅黑" panose="020B0503020204020204" pitchFamily="34" charset="-122"/>
            </a:endParaRPr>
          </a:p>
        </p:txBody>
      </p:sp>
      <p:sp>
        <p:nvSpPr>
          <p:cNvPr id="37" name="文本框 36"/>
          <p:cNvSpPr txBox="1"/>
          <p:nvPr/>
        </p:nvSpPr>
        <p:spPr>
          <a:xfrm>
            <a:off x="325024" y="1161536"/>
            <a:ext cx="1262476" cy="381749"/>
          </a:xfrm>
          <a:prstGeom prst="rect">
            <a:avLst/>
          </a:prstGeom>
          <a:noFill/>
        </p:spPr>
        <p:txBody>
          <a:bodyPr wrap="square" anchor="b">
            <a:spAutoFit/>
          </a:bodyPr>
          <a:lstStyle/>
          <a:p>
            <a:pPr algn="just">
              <a:defRPr/>
            </a:pPr>
            <a:r>
              <a:rPr lang="zh-CN" altLang="en-US" b="1" kern="100">
                <a:solidFill>
                  <a:prstClr val="white"/>
                </a:solidFill>
                <a:latin typeface="微软雅黑" panose="020B0503020204020204" pitchFamily="34" charset="-122"/>
              </a:rPr>
              <a:t>中国知网</a:t>
            </a:r>
            <a:endParaRPr lang="zh-CN" altLang="en-US" b="1" kern="100">
              <a:solidFill>
                <a:prstClr val="white"/>
              </a:solidFill>
              <a:latin typeface="微软雅黑" panose="020B0503020204020204" pitchFamily="34" charset="-122"/>
            </a:endParaRPr>
          </a:p>
        </p:txBody>
      </p:sp>
      <p:sp>
        <p:nvSpPr>
          <p:cNvPr id="39" name="文本框 38"/>
          <p:cNvSpPr txBox="1"/>
          <p:nvPr/>
        </p:nvSpPr>
        <p:spPr>
          <a:xfrm>
            <a:off x="325024" y="1754218"/>
            <a:ext cx="4558080" cy="307777"/>
          </a:xfrm>
          <a:prstGeom prst="rect">
            <a:avLst/>
          </a:prstGeom>
          <a:noFill/>
        </p:spPr>
        <p:txBody>
          <a:bodyPr wrap="square">
            <a:spAutoFit/>
          </a:bodyPr>
          <a:lstStyle/>
          <a:p>
            <a:r>
              <a:rPr lang="en-US" altLang="zh-CN" sz="1400" b="1">
                <a:solidFill>
                  <a:srgbClr val="000000"/>
                </a:solidFill>
                <a:effectLst>
                  <a:outerShdw blurRad="114300" dist="114300"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sym typeface="微软雅黑" panose="020B0503020204020204" pitchFamily="34" charset="-122"/>
              </a:rPr>
              <a:t>《</a:t>
            </a:r>
            <a:r>
              <a:rPr lang="zh-CN" altLang="en-US" sz="1400" b="1">
                <a:solidFill>
                  <a:srgbClr val="000000"/>
                </a:solidFill>
                <a:effectLst>
                  <a:outerShdw blurRad="114300" dist="114300"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sym typeface="微软雅黑" panose="020B0503020204020204" pitchFamily="34" charset="-122"/>
              </a:rPr>
              <a:t>高强稀土永磁阻垢除垢设备在集中供热系统中的应用</a:t>
            </a:r>
            <a:r>
              <a:rPr lang="en-US" altLang="zh-CN" sz="1400" b="1">
                <a:solidFill>
                  <a:srgbClr val="000000"/>
                </a:solidFill>
                <a:effectLst>
                  <a:outerShdw blurRad="114300" dist="114300"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sym typeface="微软雅黑" panose="020B0503020204020204" pitchFamily="34" charset="-122"/>
              </a:rPr>
              <a:t>》</a:t>
            </a:r>
            <a:endParaRPr lang="en-US" altLang="zh-CN" sz="1400" b="1">
              <a:solidFill>
                <a:srgbClr val="000000"/>
              </a:solidFill>
              <a:effectLst>
                <a:outerShdw blurRad="114300" dist="114300"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sym typeface="微软雅黑" panose="020B0503020204020204" pitchFamily="34" charset="-122"/>
            </a:endParaRPr>
          </a:p>
        </p:txBody>
      </p:sp>
      <p:sp>
        <p:nvSpPr>
          <p:cNvPr id="43" name="PA-平行四边形 106"/>
          <p:cNvSpPr/>
          <p:nvPr>
            <p:custDataLst>
              <p:tags r:id="rId6"/>
            </p:custDataLst>
          </p:nvPr>
        </p:nvSpPr>
        <p:spPr>
          <a:xfrm>
            <a:off x="0" y="3988461"/>
            <a:ext cx="4152900" cy="534475"/>
          </a:xfrm>
          <a:prstGeom prst="parallelogram">
            <a:avLst>
              <a:gd name="adj" fmla="val 0"/>
            </a:avLst>
          </a:prstGeom>
          <a:gradFill flip="none" rotWithShape="1">
            <a:gsLst>
              <a:gs pos="93000">
                <a:srgbClr val="0040A2"/>
              </a:gs>
              <a:gs pos="31000">
                <a:srgbClr val="257DFF"/>
              </a:gs>
              <a:gs pos="0">
                <a:srgbClr val="4EECFB">
                  <a:alpha val="0"/>
                </a:srgbClr>
              </a:gs>
            </a:gsLst>
            <a:lin ang="10800000" scaled="1"/>
            <a:tileRect/>
          </a:gradFill>
          <a:ln w="12700" cap="flat" cmpd="sng" algn="ctr">
            <a:noFill/>
            <a:prstDash val="solid"/>
            <a:miter lim="800000"/>
          </a:ln>
          <a:effectLst/>
        </p:spPr>
        <p:txBody>
          <a:bodyPr lIns="121615" tIns="60808" rIns="121615" bIns="60808"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3725" b="0" i="0" u="none" strike="noStrike" kern="0" cap="none" spc="0" normalizeH="0" baseline="0" noProof="0">
              <a:ln>
                <a:noFill/>
              </a:ln>
              <a:solidFill>
                <a:prstClr val="white"/>
              </a:solidFill>
              <a:effectLst/>
              <a:uLnTx/>
              <a:uFillTx/>
              <a:latin typeface="思源宋体 Heavy" panose="02020900000000000000" pitchFamily="18" charset="-122"/>
              <a:ea typeface="思源宋体 Heavy" panose="02020900000000000000" pitchFamily="18" charset="-122"/>
              <a:cs typeface="+mn-cs"/>
            </a:endParaRPr>
          </a:p>
        </p:txBody>
      </p:sp>
      <p:sp>
        <p:nvSpPr>
          <p:cNvPr id="45" name="文本框 44"/>
          <p:cNvSpPr txBox="1"/>
          <p:nvPr/>
        </p:nvSpPr>
        <p:spPr>
          <a:xfrm>
            <a:off x="325024" y="4064824"/>
            <a:ext cx="669386" cy="381749"/>
          </a:xfrm>
          <a:prstGeom prst="rect">
            <a:avLst/>
          </a:prstGeom>
          <a:noFill/>
        </p:spPr>
        <p:txBody>
          <a:bodyPr wrap="square" anchor="b">
            <a:spAutoFit/>
          </a:bodyPr>
          <a:lstStyle/>
          <a:p>
            <a:pPr algn="just">
              <a:defRPr/>
            </a:pPr>
            <a:r>
              <a:rPr lang="zh-CN" altLang="en-US" b="1" kern="100">
                <a:solidFill>
                  <a:prstClr val="white"/>
                </a:solidFill>
                <a:latin typeface="微软雅黑" panose="020B0503020204020204" pitchFamily="34" charset="-122"/>
              </a:rPr>
              <a:t>验证</a:t>
            </a:r>
            <a:endParaRPr lang="zh-CN" altLang="en-US" b="1" kern="100">
              <a:solidFill>
                <a:prstClr val="white"/>
              </a:solidFill>
              <a:latin typeface="微软雅黑" panose="020B0503020204020204" pitchFamily="34" charset="-122"/>
            </a:endParaRPr>
          </a:p>
        </p:txBody>
      </p:sp>
      <p:sp>
        <p:nvSpPr>
          <p:cNvPr id="46" name="文本框 45"/>
          <p:cNvSpPr txBox="1"/>
          <p:nvPr>
            <p:custDataLst>
              <p:tags r:id="rId7"/>
            </p:custDataLst>
          </p:nvPr>
        </p:nvSpPr>
        <p:spPr>
          <a:xfrm>
            <a:off x="325024" y="4634058"/>
            <a:ext cx="2284342" cy="928552"/>
          </a:xfrm>
          <a:prstGeom prst="rect">
            <a:avLst/>
          </a:prstGeom>
          <a:noFill/>
          <a:effectLst/>
        </p:spPr>
        <p:txBody>
          <a:bodyPr wrap="square" lIns="73243" tIns="36622" rIns="73243" bIns="36622" rtlCol="0">
            <a:spAutoFit/>
          </a:bodyPr>
          <a:lstStyle/>
          <a:p>
            <a:pPr>
              <a:lnSpc>
                <a:spcPct val="120000"/>
              </a:lnSpc>
              <a:defRPr/>
            </a:pPr>
            <a:r>
              <a:rPr lang="zh-CN" altLang="en-US" sz="1400" b="1">
                <a:solidFill>
                  <a:srgbClr val="000000"/>
                </a:solidFill>
                <a:effectLst>
                  <a:outerShdw blurRad="114300" dist="114300"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sym typeface="微软雅黑" panose="020B0503020204020204" pitchFamily="34" charset="-122"/>
              </a:rPr>
              <a:t>高强稀土永磁阻垢除垢设备在供热系统中的</a:t>
            </a:r>
            <a:endParaRPr lang="en-US" altLang="zh-CN" sz="1400" b="1">
              <a:solidFill>
                <a:srgbClr val="000000"/>
              </a:solidFill>
              <a:effectLst>
                <a:outerShdw blurRad="114300" dist="114300"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sym typeface="微软雅黑" panose="020B0503020204020204" pitchFamily="34" charset="-122"/>
            </a:endParaRPr>
          </a:p>
          <a:p>
            <a:pPr>
              <a:lnSpc>
                <a:spcPct val="120000"/>
              </a:lnSpc>
              <a:defRPr/>
            </a:pPr>
            <a:r>
              <a:rPr lang="zh-CN" altLang="en-US" sz="2000" b="1">
                <a:gradFill flip="none" rotWithShape="1">
                  <a:gsLst>
                    <a:gs pos="100000">
                      <a:srgbClr val="0040A2"/>
                    </a:gs>
                    <a:gs pos="54000">
                      <a:srgbClr val="257DFF"/>
                    </a:gs>
                    <a:gs pos="0">
                      <a:srgbClr val="4EECFB"/>
                    </a:gs>
                  </a:gsLst>
                  <a:lin ang="5400000" scaled="1"/>
                  <a:tileRect/>
                </a:gradFill>
                <a:effectLst>
                  <a:glow rad="101600">
                    <a:srgbClr val="FFFFFF"/>
                  </a:glow>
                </a:effectLst>
                <a:latin typeface="Arial" panose="020B0604020202020204"/>
                <a:ea typeface="微软雅黑" panose="020B0503020204020204" pitchFamily="34" charset="-122"/>
              </a:rPr>
              <a:t>应用效果</a:t>
            </a:r>
            <a:endParaRPr lang="zh-CN" altLang="en-US" sz="1400" b="1">
              <a:gradFill flip="none" rotWithShape="1">
                <a:gsLst>
                  <a:gs pos="100000">
                    <a:srgbClr val="0040A2"/>
                  </a:gs>
                  <a:gs pos="54000">
                    <a:srgbClr val="257DFF"/>
                  </a:gs>
                  <a:gs pos="0">
                    <a:srgbClr val="4EECFB"/>
                  </a:gs>
                </a:gsLst>
                <a:lin ang="5400000" scaled="1"/>
                <a:tileRect/>
              </a:gradFill>
              <a:effectLst>
                <a:glow rad="101600">
                  <a:srgbClr val="FFFFFF"/>
                </a:glow>
              </a:effectLst>
              <a:latin typeface="Arial" panose="020B0604020202020204"/>
              <a:ea typeface="微软雅黑" panose="020B0503020204020204" pitchFamily="34" charset="-122"/>
            </a:endParaRPr>
          </a:p>
        </p:txBody>
      </p:sp>
      <p:sp>
        <p:nvSpPr>
          <p:cNvPr id="48" name="文本框 47"/>
          <p:cNvSpPr txBox="1"/>
          <p:nvPr>
            <p:custDataLst>
              <p:tags r:id="rId8"/>
            </p:custDataLst>
          </p:nvPr>
        </p:nvSpPr>
        <p:spPr>
          <a:xfrm>
            <a:off x="325024" y="5670915"/>
            <a:ext cx="2284342" cy="928552"/>
          </a:xfrm>
          <a:prstGeom prst="rect">
            <a:avLst/>
          </a:prstGeom>
          <a:noFill/>
          <a:effectLst/>
        </p:spPr>
        <p:txBody>
          <a:bodyPr wrap="square" lIns="73243" tIns="36622" rIns="73243" bIns="36622" rtlCol="0">
            <a:spAutoFit/>
          </a:bodyPr>
          <a:lstStyle/>
          <a:p>
            <a:pPr>
              <a:lnSpc>
                <a:spcPct val="120000"/>
              </a:lnSpc>
              <a:defRPr/>
            </a:pPr>
            <a:r>
              <a:rPr lang="zh-CN" altLang="en-US" sz="1400" b="1">
                <a:solidFill>
                  <a:srgbClr val="000000"/>
                </a:solidFill>
                <a:effectLst>
                  <a:outerShdw blurRad="114300" dist="114300"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sym typeface="微软雅黑" panose="020B0503020204020204" pitchFamily="34" charset="-122"/>
              </a:rPr>
              <a:t>在实践中证明磁化技术对于集中供热系统水质管理</a:t>
            </a:r>
            <a:endParaRPr lang="en-US" altLang="zh-CN" sz="1400" b="1">
              <a:solidFill>
                <a:srgbClr val="000000"/>
              </a:solidFill>
              <a:effectLst>
                <a:outerShdw blurRad="114300" dist="114300"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sym typeface="微软雅黑" panose="020B0503020204020204" pitchFamily="34" charset="-122"/>
            </a:endParaRPr>
          </a:p>
          <a:p>
            <a:pPr>
              <a:lnSpc>
                <a:spcPct val="120000"/>
              </a:lnSpc>
              <a:defRPr/>
            </a:pPr>
            <a:r>
              <a:rPr lang="zh-CN" altLang="en-US" sz="2000" b="1">
                <a:gradFill flip="none" rotWithShape="1">
                  <a:gsLst>
                    <a:gs pos="100000">
                      <a:srgbClr val="0040A2"/>
                    </a:gs>
                    <a:gs pos="54000">
                      <a:srgbClr val="257DFF"/>
                    </a:gs>
                    <a:gs pos="0">
                      <a:srgbClr val="4EECFB"/>
                    </a:gs>
                  </a:gsLst>
                  <a:lin ang="5400000" scaled="1"/>
                  <a:tileRect/>
                </a:gradFill>
                <a:effectLst>
                  <a:glow rad="101600">
                    <a:srgbClr val="FFFFFF"/>
                  </a:glow>
                </a:effectLst>
                <a:latin typeface="Arial" panose="020B0604020202020204"/>
                <a:ea typeface="微软雅黑" panose="020B0503020204020204" pitchFamily="34" charset="-122"/>
              </a:rPr>
              <a:t>具有积极的意义</a:t>
            </a:r>
            <a:endParaRPr lang="zh-CN" altLang="en-US" sz="1400" b="1">
              <a:gradFill flip="none" rotWithShape="1">
                <a:gsLst>
                  <a:gs pos="100000">
                    <a:srgbClr val="0040A2"/>
                  </a:gs>
                  <a:gs pos="54000">
                    <a:srgbClr val="257DFF"/>
                  </a:gs>
                  <a:gs pos="0">
                    <a:srgbClr val="4EECFB"/>
                  </a:gs>
                </a:gsLst>
                <a:lin ang="5400000" scaled="1"/>
                <a:tileRect/>
              </a:gradFill>
              <a:effectLst>
                <a:glow rad="101600">
                  <a:srgbClr val="FFFFFF"/>
                </a:glow>
              </a:effectLst>
              <a:latin typeface="Arial" panose="020B0604020202020204"/>
              <a:ea typeface="微软雅黑" panose="020B0503020204020204" pitchFamily="34" charset="-122"/>
            </a:endParaRPr>
          </a:p>
        </p:txBody>
      </p:sp>
      <p:grpSp>
        <p:nvGrpSpPr>
          <p:cNvPr id="54" name="组合 53"/>
          <p:cNvGrpSpPr/>
          <p:nvPr/>
        </p:nvGrpSpPr>
        <p:grpSpPr>
          <a:xfrm>
            <a:off x="9209864" y="819795"/>
            <a:ext cx="2116206" cy="2744180"/>
            <a:chOff x="9840608" y="923331"/>
            <a:chExt cx="1829422" cy="2372294"/>
          </a:xfrm>
          <a:effectLst>
            <a:outerShdw blurRad="114300" dist="25400" sx="102000" sy="102000" algn="ctr" rotWithShape="0">
              <a:srgbClr val="257DFF">
                <a:alpha val="50000"/>
              </a:srgbClr>
            </a:outerShdw>
            <a:reflection blurRad="38100" endPos="31000" dist="50800" dir="5400000" sy="-100000" algn="bl" rotWithShape="0"/>
          </a:effectLst>
        </p:grpSpPr>
        <p:pic>
          <p:nvPicPr>
            <p:cNvPr id="24" name="图片 23"/>
            <p:cNvPicPr>
              <a:picLocks noChangeAspect="1"/>
            </p:cNvPicPr>
            <p:nvPr/>
          </p:nvPicPr>
          <p:blipFill>
            <a:blip r:embed="rId9" cstate="print">
              <a:extLst>
                <a:ext uri="{28A0092B-C50C-407E-A947-70E740481C1C}">
                  <a14:useLocalDpi xmlns:a14="http://schemas.microsoft.com/office/drawing/2010/main" val="0"/>
                </a:ext>
              </a:extLst>
            </a:blip>
            <a:srcRect l="12638" t="13648" r="12638" b="11536"/>
            <a:stretch>
              <a:fillRect/>
            </a:stretch>
          </p:blipFill>
          <p:spPr>
            <a:xfrm>
              <a:off x="9947251" y="1012837"/>
              <a:ext cx="1616137" cy="2193282"/>
            </a:xfrm>
            <a:prstGeom prst="rect">
              <a:avLst/>
            </a:prstGeom>
          </p:spPr>
        </p:pic>
        <p:pic>
          <p:nvPicPr>
            <p:cNvPr id="49" name="图片 48"/>
            <p:cNvPicPr>
              <a:picLocks noChangeAspect="1" noChangeArrowheads="1"/>
            </p:cNvPicPr>
            <p:nvPr/>
          </p:nvPicPr>
          <p:blipFill rotWithShape="1">
            <a:blip r:embed="rId10" cstate="print">
              <a:extLst>
                <a:ext uri="{28A0092B-C50C-407E-A947-70E740481C1C}">
                  <a14:useLocalDpi xmlns:a14="http://schemas.microsoft.com/office/drawing/2010/main" val="0"/>
                </a:ext>
              </a:extLst>
            </a:blip>
            <a:srcRect l="7836" t="3989" r="8192" b="10040"/>
            <a:stretch>
              <a:fillRect/>
            </a:stretch>
          </p:blipFill>
          <p:spPr bwMode="auto">
            <a:xfrm>
              <a:off x="9840608" y="923331"/>
              <a:ext cx="1829422" cy="2372294"/>
            </a:xfrm>
            <a:custGeom>
              <a:avLst/>
              <a:gdLst>
                <a:gd name="connsiteX0" fmla="*/ 394652 w 4429760"/>
                <a:gd name="connsiteY0" fmla="*/ 398583 h 5895975"/>
                <a:gd name="connsiteX1" fmla="*/ 394652 w 4429760"/>
                <a:gd name="connsiteY1" fmla="*/ 5509846 h 5895975"/>
                <a:gd name="connsiteX2" fmla="*/ 4053840 w 4429760"/>
                <a:gd name="connsiteY2" fmla="*/ 5509846 h 5895975"/>
                <a:gd name="connsiteX3" fmla="*/ 4053840 w 4429760"/>
                <a:gd name="connsiteY3" fmla="*/ 398583 h 5895975"/>
                <a:gd name="connsiteX4" fmla="*/ 0 w 4429760"/>
                <a:gd name="connsiteY4" fmla="*/ 0 h 5895975"/>
                <a:gd name="connsiteX5" fmla="*/ 4429760 w 4429760"/>
                <a:gd name="connsiteY5" fmla="*/ 0 h 5895975"/>
                <a:gd name="connsiteX6" fmla="*/ 4429760 w 4429760"/>
                <a:gd name="connsiteY6" fmla="*/ 5895975 h 5895975"/>
                <a:gd name="connsiteX7" fmla="*/ 0 w 4429760"/>
                <a:gd name="connsiteY7" fmla="*/ 5895975 h 5895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29760" h="5895975">
                  <a:moveTo>
                    <a:pt x="394652" y="398583"/>
                  </a:moveTo>
                  <a:lnTo>
                    <a:pt x="394652" y="5509846"/>
                  </a:lnTo>
                  <a:lnTo>
                    <a:pt x="4053840" y="5509846"/>
                  </a:lnTo>
                  <a:lnTo>
                    <a:pt x="4053840" y="398583"/>
                  </a:lnTo>
                  <a:close/>
                  <a:moveTo>
                    <a:pt x="0" y="0"/>
                  </a:moveTo>
                  <a:lnTo>
                    <a:pt x="4429760" y="0"/>
                  </a:lnTo>
                  <a:lnTo>
                    <a:pt x="4429760" y="5895975"/>
                  </a:lnTo>
                  <a:lnTo>
                    <a:pt x="0" y="5895975"/>
                  </a:lnTo>
                  <a:close/>
                </a:path>
              </a:pathLst>
            </a:custGeom>
            <a:noFill/>
            <a:extLst>
              <a:ext uri="{909E8E84-426E-40DD-AFC4-6F175D3DCCD1}">
                <a14:hiddenFill xmlns:a14="http://schemas.microsoft.com/office/drawing/2010/main">
                  <a:solidFill>
                    <a:srgbClr val="FFFFFF"/>
                  </a:solidFill>
                </a14:hiddenFill>
              </a:ext>
            </a:extLst>
          </p:spPr>
        </p:pic>
      </p:grpSp>
      <p:sp>
        <p:nvSpPr>
          <p:cNvPr id="55" name="文本框 54"/>
          <p:cNvSpPr txBox="1"/>
          <p:nvPr/>
        </p:nvSpPr>
        <p:spPr>
          <a:xfrm>
            <a:off x="1346890" y="1161536"/>
            <a:ext cx="1262476" cy="381749"/>
          </a:xfrm>
          <a:prstGeom prst="rect">
            <a:avLst/>
          </a:prstGeom>
          <a:noFill/>
        </p:spPr>
        <p:txBody>
          <a:bodyPr wrap="square" anchor="b">
            <a:spAutoFit/>
          </a:bodyPr>
          <a:lstStyle/>
          <a:p>
            <a:pPr algn="just">
              <a:defRPr/>
            </a:pPr>
            <a:r>
              <a:rPr lang="en-US" altLang="zh-CN" b="1" kern="100">
                <a:solidFill>
                  <a:prstClr val="white"/>
                </a:solidFill>
                <a:latin typeface="微软雅黑" panose="020B0503020204020204" pitchFamily="34" charset="-122"/>
              </a:rPr>
              <a:t>CNKI</a:t>
            </a:r>
            <a:endParaRPr lang="zh-CN" altLang="en-US" b="1" kern="100">
              <a:solidFill>
                <a:prstClr val="white"/>
              </a:solidFill>
              <a:latin typeface="微软雅黑" panose="020B0503020204020204" pitchFamily="34" charset="-122"/>
            </a:endParaRPr>
          </a:p>
        </p:txBody>
      </p:sp>
      <p:sp>
        <p:nvSpPr>
          <p:cNvPr id="56" name="文本框 55"/>
          <p:cNvSpPr txBox="1"/>
          <p:nvPr/>
        </p:nvSpPr>
        <p:spPr>
          <a:xfrm>
            <a:off x="920701" y="4077241"/>
            <a:ext cx="854963" cy="369332"/>
          </a:xfrm>
          <a:prstGeom prst="rect">
            <a:avLst/>
          </a:prstGeom>
          <a:noFill/>
        </p:spPr>
        <p:txBody>
          <a:bodyPr wrap="square" anchor="b">
            <a:spAutoFit/>
          </a:bodyPr>
          <a:lstStyle/>
          <a:p>
            <a:pPr algn="just">
              <a:defRPr/>
            </a:pPr>
            <a:r>
              <a:rPr lang="en-US" altLang="zh-CN" b="1" kern="100">
                <a:solidFill>
                  <a:prstClr val="white"/>
                </a:solidFill>
                <a:latin typeface="微软雅黑" panose="020B0503020204020204" pitchFamily="34" charset="-122"/>
              </a:rPr>
              <a:t>verify</a:t>
            </a:r>
            <a:endParaRPr lang="zh-CN" altLang="en-US" b="1" kern="100">
              <a:solidFill>
                <a:prstClr val="white"/>
              </a:solidFill>
              <a:latin typeface="微软雅黑" panose="020B0503020204020204" pitchFamily="34" charset="-122"/>
            </a:endParaRPr>
          </a:p>
        </p:txBody>
      </p:sp>
      <p:sp>
        <p:nvSpPr>
          <p:cNvPr id="57" name="文本框 56"/>
          <p:cNvSpPr txBox="1"/>
          <p:nvPr>
            <p:custDataLst>
              <p:tags r:id="rId11"/>
            </p:custDataLst>
          </p:nvPr>
        </p:nvSpPr>
        <p:spPr>
          <a:xfrm>
            <a:off x="2627253" y="4634058"/>
            <a:ext cx="2284342" cy="751902"/>
          </a:xfrm>
          <a:prstGeom prst="rect">
            <a:avLst/>
          </a:prstGeom>
          <a:noFill/>
          <a:effectLst/>
        </p:spPr>
        <p:txBody>
          <a:bodyPr wrap="square" lIns="73243" tIns="36622" rIns="73243" bIns="36622" rtlCol="0">
            <a:spAutoFit/>
          </a:bodyPr>
          <a:lstStyle/>
          <a:p>
            <a:pPr>
              <a:lnSpc>
                <a:spcPct val="120000"/>
              </a:lnSpc>
              <a:defRPr/>
            </a:pPr>
            <a:r>
              <a:rPr lang="en-US" altLang="zh-CN" sz="800" b="1">
                <a:solidFill>
                  <a:srgbClr val="000000"/>
                </a:solidFill>
                <a:effectLst>
                  <a:outerShdw blurRad="114300" dist="114300"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sym typeface="微软雅黑" panose="020B0503020204020204" pitchFamily="34" charset="-122"/>
              </a:rPr>
              <a:t>High strength rare earth permanent magnet scale and descaling equipment in heating systems</a:t>
            </a:r>
            <a:endParaRPr lang="en-US" altLang="zh-CN" sz="800" b="1">
              <a:solidFill>
                <a:srgbClr val="000000"/>
              </a:solidFill>
              <a:effectLst>
                <a:outerShdw blurRad="114300" dist="114300"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sym typeface="微软雅黑" panose="020B0503020204020204" pitchFamily="34" charset="-122"/>
            </a:endParaRPr>
          </a:p>
          <a:p>
            <a:pPr>
              <a:lnSpc>
                <a:spcPct val="120000"/>
              </a:lnSpc>
              <a:defRPr/>
            </a:pPr>
            <a:r>
              <a:rPr lang="en-US" altLang="zh-CN" sz="1400" b="1">
                <a:gradFill flip="none" rotWithShape="1">
                  <a:gsLst>
                    <a:gs pos="100000">
                      <a:srgbClr val="0040A2"/>
                    </a:gs>
                    <a:gs pos="54000">
                      <a:srgbClr val="257DFF"/>
                    </a:gs>
                    <a:gs pos="0">
                      <a:srgbClr val="4EECFB"/>
                    </a:gs>
                  </a:gsLst>
                  <a:lin ang="5400000" scaled="1"/>
                  <a:tileRect/>
                </a:gradFill>
                <a:effectLst>
                  <a:glow rad="101600">
                    <a:srgbClr val="FFFFFF"/>
                  </a:glow>
                </a:effectLst>
                <a:latin typeface="Arial" panose="020B0604020202020204"/>
                <a:ea typeface="微软雅黑" panose="020B0503020204020204" pitchFamily="34" charset="-122"/>
                <a:sym typeface="微软雅黑" panose="020B0503020204020204" pitchFamily="34" charset="-122"/>
              </a:rPr>
              <a:t>Application effect</a:t>
            </a:r>
            <a:endParaRPr lang="en-US" altLang="zh-CN" sz="1400" b="1">
              <a:gradFill flip="none" rotWithShape="1">
                <a:gsLst>
                  <a:gs pos="100000">
                    <a:srgbClr val="0040A2"/>
                  </a:gs>
                  <a:gs pos="54000">
                    <a:srgbClr val="257DFF"/>
                  </a:gs>
                  <a:gs pos="0">
                    <a:srgbClr val="4EECFB"/>
                  </a:gs>
                </a:gsLst>
                <a:lin ang="5400000" scaled="1"/>
                <a:tileRect/>
              </a:gradFill>
              <a:effectLst>
                <a:glow rad="101600">
                  <a:srgbClr val="FFFFFF"/>
                </a:glow>
              </a:effectLst>
              <a:latin typeface="Arial" panose="020B0604020202020204"/>
              <a:ea typeface="微软雅黑" panose="020B0503020204020204" pitchFamily="34" charset="-122"/>
              <a:sym typeface="微软雅黑" panose="020B0503020204020204" pitchFamily="34" charset="-122"/>
            </a:endParaRPr>
          </a:p>
        </p:txBody>
      </p:sp>
      <p:sp>
        <p:nvSpPr>
          <p:cNvPr id="58" name="文本框 57"/>
          <p:cNvSpPr txBox="1"/>
          <p:nvPr>
            <p:custDataLst>
              <p:tags r:id="rId12"/>
            </p:custDataLst>
          </p:nvPr>
        </p:nvSpPr>
        <p:spPr>
          <a:xfrm>
            <a:off x="2627253" y="5670915"/>
            <a:ext cx="2306902" cy="899635"/>
          </a:xfrm>
          <a:prstGeom prst="rect">
            <a:avLst/>
          </a:prstGeom>
          <a:noFill/>
          <a:effectLst/>
        </p:spPr>
        <p:txBody>
          <a:bodyPr wrap="square" lIns="73243" tIns="36622" rIns="73243" bIns="36622" rtlCol="0">
            <a:spAutoFit/>
          </a:bodyPr>
          <a:lstStyle/>
          <a:p>
            <a:pPr>
              <a:lnSpc>
                <a:spcPct val="120000"/>
              </a:lnSpc>
              <a:defRPr/>
            </a:pPr>
            <a:r>
              <a:rPr lang="en-US" altLang="zh-CN" sz="800" b="1">
                <a:solidFill>
                  <a:srgbClr val="000000"/>
                </a:solidFill>
                <a:effectLst>
                  <a:outerShdw blurRad="114300" dist="114300"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sym typeface="微软雅黑" panose="020B0503020204020204" pitchFamily="34" charset="-122"/>
              </a:rPr>
              <a:t>Proving in practice that magnetization technology is effective for water quality management in centralized heating systems</a:t>
            </a:r>
            <a:endParaRPr lang="en-US" altLang="zh-CN" sz="800" b="1">
              <a:solidFill>
                <a:srgbClr val="000000"/>
              </a:solidFill>
              <a:effectLst>
                <a:outerShdw blurRad="114300" dist="114300"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sym typeface="微软雅黑" panose="020B0503020204020204" pitchFamily="34" charset="-122"/>
            </a:endParaRPr>
          </a:p>
          <a:p>
            <a:pPr>
              <a:lnSpc>
                <a:spcPct val="120000"/>
              </a:lnSpc>
              <a:defRPr/>
            </a:pPr>
            <a:r>
              <a:rPr lang="en-US" altLang="zh-CN" sz="1400" b="1">
                <a:gradFill flip="none" rotWithShape="1">
                  <a:gsLst>
                    <a:gs pos="100000">
                      <a:srgbClr val="0040A2"/>
                    </a:gs>
                    <a:gs pos="54000">
                      <a:srgbClr val="257DFF"/>
                    </a:gs>
                    <a:gs pos="0">
                      <a:srgbClr val="4EECFB"/>
                    </a:gs>
                  </a:gsLst>
                  <a:lin ang="5400000" scaled="1"/>
                  <a:tileRect/>
                </a:gradFill>
                <a:effectLst>
                  <a:glow rad="101600">
                    <a:srgbClr val="FFFFFF"/>
                  </a:glow>
                </a:effectLst>
                <a:latin typeface="Arial" panose="020B0604020202020204"/>
                <a:ea typeface="微软雅黑" panose="020B0503020204020204" pitchFamily="34" charset="-122"/>
                <a:sym typeface="微软雅黑" panose="020B0503020204020204" pitchFamily="34" charset="-122"/>
              </a:rPr>
              <a:t>Has positive significance</a:t>
            </a:r>
            <a:endParaRPr lang="en-US" altLang="zh-CN" sz="1400" b="1">
              <a:gradFill flip="none" rotWithShape="1">
                <a:gsLst>
                  <a:gs pos="100000">
                    <a:srgbClr val="0040A2"/>
                  </a:gs>
                  <a:gs pos="54000">
                    <a:srgbClr val="257DFF"/>
                  </a:gs>
                  <a:gs pos="0">
                    <a:srgbClr val="4EECFB"/>
                  </a:gs>
                </a:gsLst>
                <a:lin ang="5400000" scaled="1"/>
                <a:tileRect/>
              </a:gradFill>
              <a:effectLst>
                <a:glow rad="101600">
                  <a:srgbClr val="FFFFFF"/>
                </a:glow>
              </a:effectLst>
              <a:latin typeface="Arial" panose="020B0604020202020204"/>
              <a:ea typeface="微软雅黑" panose="020B0503020204020204" pitchFamily="34" charset="-122"/>
              <a:sym typeface="微软雅黑" panose="020B0503020204020204" pitchFamily="34" charset="-122"/>
            </a:endParaRPr>
          </a:p>
        </p:txBody>
      </p:sp>
      <p:sp>
        <p:nvSpPr>
          <p:cNvPr id="59" name="TextBox 16_1"/>
          <p:cNvSpPr txBox="1"/>
          <p:nvPr/>
        </p:nvSpPr>
        <p:spPr>
          <a:xfrm>
            <a:off x="2598761" y="2991726"/>
            <a:ext cx="2284343" cy="276999"/>
          </a:xfrm>
          <a:prstGeom prst="rect">
            <a:avLst/>
          </a:prstGeom>
          <a:noFill/>
        </p:spPr>
        <p:txBody>
          <a:bodyPr wrap="square" rtlCol="0">
            <a:spAutoFit/>
          </a:bodyPr>
          <a:lstStyle/>
          <a:p>
            <a:r>
              <a:rPr lang="en-US" altLang="zh-CN" sz="1200" b="1">
                <a:solidFill>
                  <a:srgbClr val="000000"/>
                </a:solidFill>
                <a:effectLst>
                  <a:outerShdw blurRad="114300" dist="114300"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sym typeface="微软雅黑" panose="020B0503020204020204" pitchFamily="34" charset="-122"/>
              </a:rPr>
              <a:t>Published in February 2020</a:t>
            </a:r>
            <a:endParaRPr lang="zh-CN" altLang="en-US" sz="1200" b="1" dirty="0">
              <a:solidFill>
                <a:srgbClr val="000000"/>
              </a:solidFill>
              <a:effectLst>
                <a:outerShdw blurRad="114300" dist="114300"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sym typeface="微软雅黑" panose="020B0503020204020204" pitchFamily="34" charset="-122"/>
            </a:endParaRPr>
          </a:p>
        </p:txBody>
      </p:sp>
      <p:sp>
        <p:nvSpPr>
          <p:cNvPr id="60" name="文本框 59"/>
          <p:cNvSpPr txBox="1"/>
          <p:nvPr/>
        </p:nvSpPr>
        <p:spPr>
          <a:xfrm>
            <a:off x="325024" y="2549380"/>
            <a:ext cx="4558080" cy="446148"/>
          </a:xfrm>
          <a:prstGeom prst="rect">
            <a:avLst/>
          </a:prstGeom>
          <a:noFill/>
        </p:spPr>
        <p:txBody>
          <a:bodyPr wrap="square">
            <a:spAutoFit/>
          </a:bodyPr>
          <a:lstStyle/>
          <a:p>
            <a:pPr>
              <a:lnSpc>
                <a:spcPct val="120000"/>
              </a:lnSpc>
            </a:pPr>
            <a:r>
              <a:rPr lang="en-US" altLang="zh-CN" sz="1000" b="1">
                <a:solidFill>
                  <a:srgbClr val="000000"/>
                </a:solidFill>
                <a:effectLst>
                  <a:outerShdw blurRad="114300" dist="114300"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sym typeface="微软雅黑" panose="020B0503020204020204" pitchFamily="34" charset="-122"/>
              </a:rPr>
              <a:t>《 Application of High Strength Rare Earth Permanent Magnet Scale Inhibition and Removal Equipment in Central Heating Systems 》</a:t>
            </a:r>
            <a:endParaRPr lang="en-US" altLang="zh-CN" sz="1000" b="1">
              <a:solidFill>
                <a:srgbClr val="000000"/>
              </a:solidFill>
              <a:effectLst>
                <a:outerShdw blurRad="114300" dist="114300"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sym typeface="微软雅黑" panose="020B0503020204020204" pitchFamily="34" charset="-122"/>
            </a:endParaRPr>
          </a:p>
        </p:txBody>
      </p:sp>
      <p:grpSp>
        <p:nvGrpSpPr>
          <p:cNvPr id="53" name="组合 52"/>
          <p:cNvGrpSpPr/>
          <p:nvPr/>
        </p:nvGrpSpPr>
        <p:grpSpPr>
          <a:xfrm>
            <a:off x="9402694" y="3644869"/>
            <a:ext cx="2116206" cy="2744180"/>
            <a:chOff x="9840608" y="3830812"/>
            <a:chExt cx="1829422" cy="2372294"/>
          </a:xfrm>
          <a:effectLst>
            <a:outerShdw blurRad="114300" dist="25400" sx="102000" sy="102000" algn="ctr" rotWithShape="0">
              <a:srgbClr val="257DFF">
                <a:alpha val="50000"/>
              </a:srgbClr>
            </a:outerShdw>
            <a:reflection blurRad="38100" endPos="31000" dist="50800" dir="5400000" sy="-100000" algn="bl" rotWithShape="0"/>
          </a:effectLst>
        </p:grpSpPr>
        <p:pic>
          <p:nvPicPr>
            <p:cNvPr id="32" name="图片 31"/>
            <p:cNvPicPr>
              <a:picLocks noChangeAspect="1"/>
            </p:cNvPicPr>
            <p:nvPr/>
          </p:nvPicPr>
          <p:blipFill>
            <a:blip r:embed="rId13" cstate="print">
              <a:extLst>
                <a:ext uri="{28A0092B-C50C-407E-A947-70E740481C1C}">
                  <a14:useLocalDpi xmlns:a14="http://schemas.microsoft.com/office/drawing/2010/main" val="0"/>
                </a:ext>
              </a:extLst>
            </a:blip>
            <a:srcRect l="12920" t="13143" r="12920" b="12717"/>
            <a:stretch>
              <a:fillRect/>
            </a:stretch>
          </p:blipFill>
          <p:spPr>
            <a:xfrm>
              <a:off x="9953116" y="3928277"/>
              <a:ext cx="1604409" cy="2177364"/>
            </a:xfrm>
            <a:prstGeom prst="rect">
              <a:avLst/>
            </a:prstGeom>
          </p:spPr>
        </p:pic>
        <p:pic>
          <p:nvPicPr>
            <p:cNvPr id="50" name="图片 49"/>
            <p:cNvPicPr>
              <a:picLocks noChangeAspect="1" noChangeArrowheads="1"/>
            </p:cNvPicPr>
            <p:nvPr/>
          </p:nvPicPr>
          <p:blipFill rotWithShape="1">
            <a:blip r:embed="rId10" cstate="print">
              <a:extLst>
                <a:ext uri="{28A0092B-C50C-407E-A947-70E740481C1C}">
                  <a14:useLocalDpi xmlns:a14="http://schemas.microsoft.com/office/drawing/2010/main" val="0"/>
                </a:ext>
              </a:extLst>
            </a:blip>
            <a:srcRect l="7836" t="3989" r="8192" b="10040"/>
            <a:stretch>
              <a:fillRect/>
            </a:stretch>
          </p:blipFill>
          <p:spPr bwMode="auto">
            <a:xfrm>
              <a:off x="9840608" y="3830812"/>
              <a:ext cx="1829422" cy="2372294"/>
            </a:xfrm>
            <a:custGeom>
              <a:avLst/>
              <a:gdLst>
                <a:gd name="connsiteX0" fmla="*/ 394652 w 4429760"/>
                <a:gd name="connsiteY0" fmla="*/ 398583 h 5895975"/>
                <a:gd name="connsiteX1" fmla="*/ 394652 w 4429760"/>
                <a:gd name="connsiteY1" fmla="*/ 5509846 h 5895975"/>
                <a:gd name="connsiteX2" fmla="*/ 4053840 w 4429760"/>
                <a:gd name="connsiteY2" fmla="*/ 5509846 h 5895975"/>
                <a:gd name="connsiteX3" fmla="*/ 4053840 w 4429760"/>
                <a:gd name="connsiteY3" fmla="*/ 398583 h 5895975"/>
                <a:gd name="connsiteX4" fmla="*/ 0 w 4429760"/>
                <a:gd name="connsiteY4" fmla="*/ 0 h 5895975"/>
                <a:gd name="connsiteX5" fmla="*/ 4429760 w 4429760"/>
                <a:gd name="connsiteY5" fmla="*/ 0 h 5895975"/>
                <a:gd name="connsiteX6" fmla="*/ 4429760 w 4429760"/>
                <a:gd name="connsiteY6" fmla="*/ 5895975 h 5895975"/>
                <a:gd name="connsiteX7" fmla="*/ 0 w 4429760"/>
                <a:gd name="connsiteY7" fmla="*/ 5895975 h 5895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29760" h="5895975">
                  <a:moveTo>
                    <a:pt x="394652" y="398583"/>
                  </a:moveTo>
                  <a:lnTo>
                    <a:pt x="394652" y="5509846"/>
                  </a:lnTo>
                  <a:lnTo>
                    <a:pt x="4053840" y="5509846"/>
                  </a:lnTo>
                  <a:lnTo>
                    <a:pt x="4053840" y="398583"/>
                  </a:lnTo>
                  <a:close/>
                  <a:moveTo>
                    <a:pt x="0" y="0"/>
                  </a:moveTo>
                  <a:lnTo>
                    <a:pt x="4429760" y="0"/>
                  </a:lnTo>
                  <a:lnTo>
                    <a:pt x="4429760" y="5895975"/>
                  </a:lnTo>
                  <a:lnTo>
                    <a:pt x="0" y="5895975"/>
                  </a:lnTo>
                  <a:close/>
                </a:path>
              </a:pathLst>
            </a:custGeom>
            <a:noFill/>
            <a:extLst>
              <a:ext uri="{909E8E84-426E-40DD-AFC4-6F175D3DCCD1}">
                <a14:hiddenFill xmlns:a14="http://schemas.microsoft.com/office/drawing/2010/main">
                  <a:solidFill>
                    <a:srgbClr val="FFFFFF"/>
                  </a:solidFill>
                </a14:hiddenFill>
              </a:ext>
            </a:extLst>
          </p:spPr>
        </p:pic>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alpha val="50000"/>
          </a:schemeClr>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1"/>
          <a:srcRect l="27610" t="10274" r="17586" b="31182"/>
          <a:stretch>
            <a:fillRect/>
          </a:stretch>
        </p:blipFill>
        <p:spPr>
          <a:xfrm>
            <a:off x="0" y="3025713"/>
            <a:ext cx="12192000" cy="3832287"/>
          </a:xfrm>
          <a:custGeom>
            <a:avLst/>
            <a:gdLst>
              <a:gd name="connsiteX0" fmla="*/ 0 w 12192000"/>
              <a:gd name="connsiteY0" fmla="*/ 0 h 3832287"/>
              <a:gd name="connsiteX1" fmla="*/ 12192000 w 12192000"/>
              <a:gd name="connsiteY1" fmla="*/ 0 h 3832287"/>
              <a:gd name="connsiteX2" fmla="*/ 12192000 w 12192000"/>
              <a:gd name="connsiteY2" fmla="*/ 3832287 h 3832287"/>
              <a:gd name="connsiteX3" fmla="*/ 0 w 12192000"/>
              <a:gd name="connsiteY3" fmla="*/ 3832287 h 3832287"/>
            </a:gdLst>
            <a:ahLst/>
            <a:cxnLst>
              <a:cxn ang="0">
                <a:pos x="connsiteX0" y="connsiteY0"/>
              </a:cxn>
              <a:cxn ang="0">
                <a:pos x="connsiteX1" y="connsiteY1"/>
              </a:cxn>
              <a:cxn ang="0">
                <a:pos x="connsiteX2" y="connsiteY2"/>
              </a:cxn>
              <a:cxn ang="0">
                <a:pos x="connsiteX3" y="connsiteY3"/>
              </a:cxn>
            </a:cxnLst>
            <a:rect l="l" t="t" r="r" b="b"/>
            <a:pathLst>
              <a:path w="12192000" h="3832287">
                <a:moveTo>
                  <a:pt x="0" y="0"/>
                </a:moveTo>
                <a:lnTo>
                  <a:pt x="12192000" y="0"/>
                </a:lnTo>
                <a:lnTo>
                  <a:pt x="12192000" y="3832287"/>
                </a:lnTo>
                <a:lnTo>
                  <a:pt x="0" y="3832287"/>
                </a:lnTo>
                <a:close/>
              </a:path>
            </a:pathLst>
          </a:custGeom>
        </p:spPr>
      </p:pic>
      <p:pic>
        <p:nvPicPr>
          <p:cNvPr id="3" name="图片 2" descr="图片包含 蓝色&#10;&#10;描述已自动生成"/>
          <p:cNvPicPr>
            <a:picLocks noChangeAspect="1"/>
          </p:cNvPicPr>
          <p:nvPr/>
        </p:nvPicPr>
        <p:blipFill>
          <a:blip r:embed="rId2" cstate="screen"/>
          <a:stretch>
            <a:fillRect/>
          </a:stretch>
        </p:blipFill>
        <p:spPr>
          <a:xfrm>
            <a:off x="4232491" y="1336449"/>
            <a:ext cx="3727018" cy="3721427"/>
          </a:xfrm>
          <a:prstGeom prst="rect">
            <a:avLst/>
          </a:prstGeom>
          <a:effectLst>
            <a:outerShdw blurRad="863600" dist="228600" dir="16200000" rotWithShape="0">
              <a:srgbClr val="0165FF">
                <a:alpha val="15000"/>
              </a:srgbClr>
            </a:outerShdw>
          </a:effectLst>
        </p:spPr>
      </p:pic>
      <p:grpSp>
        <p:nvGrpSpPr>
          <p:cNvPr id="4" name="组合 3"/>
          <p:cNvGrpSpPr/>
          <p:nvPr/>
        </p:nvGrpSpPr>
        <p:grpSpPr>
          <a:xfrm>
            <a:off x="4097016" y="1198180"/>
            <a:ext cx="3997968" cy="3997966"/>
            <a:chOff x="13910368" y="4199329"/>
            <a:chExt cx="4508500" cy="4508500"/>
          </a:xfrm>
        </p:grpSpPr>
        <p:sp>
          <p:nvSpPr>
            <p:cNvPr id="5" name="椭圆 4"/>
            <p:cNvSpPr/>
            <p:nvPr/>
          </p:nvSpPr>
          <p:spPr>
            <a:xfrm>
              <a:off x="14154661" y="4443621"/>
              <a:ext cx="4019914" cy="4019914"/>
            </a:xfrm>
            <a:prstGeom prst="ellipse">
              <a:avLst/>
            </a:prstGeom>
            <a:solidFill>
              <a:srgbClr val="010B34">
                <a:alpha val="60000"/>
              </a:srgbClr>
            </a:solidFill>
            <a:ln w="12700" cap="flat" cmpd="sng" algn="ctr">
              <a:noFill/>
              <a:prstDash val="solid"/>
              <a:miter lim="800000"/>
            </a:ln>
            <a:effectLst>
              <a:softEdge rad="635000"/>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a typeface="汉仪旗黑X1-55W"/>
                <a:cs typeface="+mn-cs"/>
              </a:endParaRPr>
            </a:p>
          </p:txBody>
        </p:sp>
        <p:sp>
          <p:nvSpPr>
            <p:cNvPr id="6" name="椭圆 5"/>
            <p:cNvSpPr/>
            <p:nvPr/>
          </p:nvSpPr>
          <p:spPr>
            <a:xfrm>
              <a:off x="13910368" y="4199329"/>
              <a:ext cx="4508500" cy="4508500"/>
            </a:xfrm>
            <a:prstGeom prst="ellipse">
              <a:avLst/>
            </a:prstGeom>
            <a:solidFill>
              <a:srgbClr val="002060">
                <a:alpha val="30000"/>
              </a:srgbClr>
            </a:solidFill>
            <a:ln w="12700" cap="flat" cmpd="sng" algn="ctr">
              <a:noFill/>
              <a:prstDash val="solid"/>
              <a:miter lim="800000"/>
            </a:ln>
            <a:effectLst>
              <a:softEdge rad="635000"/>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a typeface="汉仪旗黑X1-55W"/>
                <a:cs typeface="+mn-cs"/>
              </a:endParaRPr>
            </a:p>
          </p:txBody>
        </p:sp>
      </p:grpSp>
      <p:sp>
        <p:nvSpPr>
          <p:cNvPr id="7" name="椭圆 6"/>
          <p:cNvSpPr/>
          <p:nvPr/>
        </p:nvSpPr>
        <p:spPr>
          <a:xfrm>
            <a:off x="3594100" y="695263"/>
            <a:ext cx="5003800" cy="5003800"/>
          </a:xfrm>
          <a:prstGeom prst="ellipse">
            <a:avLst/>
          </a:prstGeom>
          <a:noFill/>
          <a:ln w="12700" cap="flat" cmpd="sng" algn="ctr">
            <a:gradFill flip="none" rotWithShape="1">
              <a:gsLst>
                <a:gs pos="64000">
                  <a:srgbClr val="0165FF"/>
                </a:gs>
                <a:gs pos="34000">
                  <a:srgbClr val="0165FF"/>
                </a:gs>
                <a:gs pos="0">
                  <a:srgbClr val="0165FF">
                    <a:alpha val="0"/>
                  </a:srgbClr>
                </a:gs>
                <a:gs pos="100000">
                  <a:srgbClr val="0165FF">
                    <a:alpha val="0"/>
                  </a:srgbClr>
                </a:gs>
              </a:gsLst>
              <a:lin ang="16200000" scaled="1"/>
              <a:tileRect/>
            </a:gra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350" b="0" i="0" u="none" strike="noStrike" kern="0" cap="none" spc="0" normalizeH="0" baseline="0" noProof="0" dirty="0">
              <a:ln>
                <a:noFill/>
              </a:ln>
              <a:solidFill>
                <a:srgbClr val="FFFFFF"/>
              </a:solidFill>
              <a:effectLst/>
              <a:uLnTx/>
              <a:uFillTx/>
              <a:latin typeface="汉仪旗黑X1-55W" panose="00020600040101010101" pitchFamily="18" charset="-122"/>
              <a:ea typeface="汉仪旗黑X1-55W" panose="00020600040101010101" pitchFamily="18" charset="-122"/>
              <a:cs typeface="+mn-cs"/>
            </a:endParaRPr>
          </a:p>
        </p:txBody>
      </p:sp>
      <p:sp>
        <p:nvSpPr>
          <p:cNvPr id="8" name="任意多边形: 形状 7"/>
          <p:cNvSpPr/>
          <p:nvPr/>
        </p:nvSpPr>
        <p:spPr>
          <a:xfrm>
            <a:off x="566057" y="0"/>
            <a:ext cx="11059886" cy="6858000"/>
          </a:xfrm>
          <a:custGeom>
            <a:avLst/>
            <a:gdLst>
              <a:gd name="connsiteX0" fmla="*/ 1019322 w 11059886"/>
              <a:gd name="connsiteY0" fmla="*/ 0 h 6858000"/>
              <a:gd name="connsiteX1" fmla="*/ 10040564 w 11059886"/>
              <a:gd name="connsiteY1" fmla="*/ 0 h 6858000"/>
              <a:gd name="connsiteX2" fmla="*/ 10115459 w 11059886"/>
              <a:gd name="connsiteY2" fmla="*/ 105319 h 6858000"/>
              <a:gd name="connsiteX3" fmla="*/ 11059886 w 11059886"/>
              <a:gd name="connsiteY3" fmla="*/ 3197163 h 6858000"/>
              <a:gd name="connsiteX4" fmla="*/ 9797116 w 11059886"/>
              <a:gd name="connsiteY4" fmla="*/ 6714720 h 6858000"/>
              <a:gd name="connsiteX5" fmla="*/ 9673004 w 11059886"/>
              <a:gd name="connsiteY5" fmla="*/ 6858000 h 6858000"/>
              <a:gd name="connsiteX6" fmla="*/ 1386883 w 11059886"/>
              <a:gd name="connsiteY6" fmla="*/ 6858000 h 6858000"/>
              <a:gd name="connsiteX7" fmla="*/ 1262770 w 11059886"/>
              <a:gd name="connsiteY7" fmla="*/ 6714720 h 6858000"/>
              <a:gd name="connsiteX8" fmla="*/ 0 w 11059886"/>
              <a:gd name="connsiteY8" fmla="*/ 3197163 h 6858000"/>
              <a:gd name="connsiteX9" fmla="*/ 944428 w 11059886"/>
              <a:gd name="connsiteY9" fmla="*/ 10531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059886" h="6858000">
                <a:moveTo>
                  <a:pt x="1019322" y="0"/>
                </a:moveTo>
                <a:lnTo>
                  <a:pt x="10040564" y="0"/>
                </a:lnTo>
                <a:lnTo>
                  <a:pt x="10115459" y="105319"/>
                </a:lnTo>
                <a:cubicBezTo>
                  <a:pt x="10711721" y="987904"/>
                  <a:pt x="11059886" y="2051874"/>
                  <a:pt x="11059886" y="3197163"/>
                </a:cubicBezTo>
                <a:cubicBezTo>
                  <a:pt x="11059886" y="4533333"/>
                  <a:pt x="10585995" y="5758820"/>
                  <a:pt x="9797116" y="6714720"/>
                </a:cubicBezTo>
                <a:lnTo>
                  <a:pt x="9673004" y="6858000"/>
                </a:lnTo>
                <a:lnTo>
                  <a:pt x="1386883" y="6858000"/>
                </a:lnTo>
                <a:lnTo>
                  <a:pt x="1262770" y="6714720"/>
                </a:lnTo>
                <a:cubicBezTo>
                  <a:pt x="473891" y="5758820"/>
                  <a:pt x="0" y="4533333"/>
                  <a:pt x="0" y="3197163"/>
                </a:cubicBezTo>
                <a:cubicBezTo>
                  <a:pt x="0" y="2051874"/>
                  <a:pt x="348165" y="987904"/>
                  <a:pt x="944428" y="105319"/>
                </a:cubicBezTo>
                <a:close/>
              </a:path>
            </a:pathLst>
          </a:custGeom>
          <a:noFill/>
          <a:ln w="12700" cap="flat" cmpd="sng" algn="ctr">
            <a:solidFill>
              <a:srgbClr val="0165FF">
                <a:alpha val="10000"/>
              </a:srgbClr>
            </a:solidFill>
            <a:prstDash val="solid"/>
            <a:miter lim="800000"/>
          </a:ln>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350" b="0" i="0" u="none" strike="noStrike" kern="0" cap="none" spc="0" normalizeH="0" baseline="0" noProof="0" dirty="0">
              <a:ln>
                <a:noFill/>
              </a:ln>
              <a:solidFill>
                <a:srgbClr val="FFFFFF"/>
              </a:solidFill>
              <a:effectLst/>
              <a:uLnTx/>
              <a:uFillTx/>
              <a:latin typeface="汉仪旗黑X1-55W" panose="00020600040101010101" pitchFamily="18" charset="-122"/>
              <a:ea typeface="汉仪旗黑X1-55W" panose="00020600040101010101" pitchFamily="18" charset="-122"/>
              <a:cs typeface="+mn-cs"/>
            </a:endParaRPr>
          </a:p>
        </p:txBody>
      </p:sp>
      <p:sp>
        <p:nvSpPr>
          <p:cNvPr id="9" name="椭圆 8"/>
          <p:cNvSpPr/>
          <p:nvPr/>
        </p:nvSpPr>
        <p:spPr>
          <a:xfrm>
            <a:off x="4003202" y="1104365"/>
            <a:ext cx="4185596" cy="4185596"/>
          </a:xfrm>
          <a:prstGeom prst="ellipse">
            <a:avLst/>
          </a:prstGeom>
          <a:noFill/>
          <a:ln w="12700" cap="flat" cmpd="sng" algn="ctr">
            <a:solidFill>
              <a:srgbClr val="0165FF"/>
            </a:solidFill>
            <a:prstDash val="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350" b="0" i="0" u="none" strike="noStrike" kern="0" cap="none" spc="0" normalizeH="0" baseline="0" noProof="0" dirty="0">
              <a:ln>
                <a:noFill/>
              </a:ln>
              <a:solidFill>
                <a:srgbClr val="FFFFFF"/>
              </a:solidFill>
              <a:effectLst/>
              <a:uLnTx/>
              <a:uFillTx/>
              <a:latin typeface="汉仪旗黑X1-55W" panose="00020600040101010101" pitchFamily="18" charset="-122"/>
              <a:ea typeface="汉仪旗黑X1-55W" panose="00020600040101010101" pitchFamily="18" charset="-122"/>
              <a:cs typeface="+mn-cs"/>
            </a:endParaRPr>
          </a:p>
        </p:txBody>
      </p:sp>
      <p:sp>
        <p:nvSpPr>
          <p:cNvPr id="10" name="椭圆 9"/>
          <p:cNvSpPr/>
          <p:nvPr/>
        </p:nvSpPr>
        <p:spPr>
          <a:xfrm>
            <a:off x="4117706" y="1530148"/>
            <a:ext cx="120930" cy="120930"/>
          </a:xfrm>
          <a:prstGeom prst="ellipse">
            <a:avLst/>
          </a:prstGeom>
          <a:solidFill>
            <a:srgbClr val="0165FF"/>
          </a:solidFill>
          <a:ln w="104775" cap="flat" cmpd="sng" algn="ctr">
            <a:solidFill>
              <a:srgbClr val="0165FF">
                <a:alpha val="11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a typeface="MiSans"/>
              <a:cs typeface="+mn-cs"/>
            </a:endParaRPr>
          </a:p>
        </p:txBody>
      </p:sp>
      <p:sp>
        <p:nvSpPr>
          <p:cNvPr id="12" name="文本框 11"/>
          <p:cNvSpPr txBox="1"/>
          <p:nvPr/>
        </p:nvSpPr>
        <p:spPr>
          <a:xfrm>
            <a:off x="2528047" y="1104365"/>
            <a:ext cx="1383712" cy="523220"/>
          </a:xfrm>
          <a:prstGeom prst="rect">
            <a:avLst/>
          </a:prstGeom>
          <a:noFill/>
        </p:spPr>
        <p:txBody>
          <a:bodyPr wrap="none" rtlCol="0">
            <a:spAutoFit/>
          </a:bodyPr>
          <a:lstStyle>
            <a:defPPr>
              <a:defRPr lang="en-US"/>
            </a:defPPr>
            <a:lvl1pPr algn="r">
              <a:defRPr sz="2800" kern="0">
                <a:gradFill>
                  <a:gsLst>
                    <a:gs pos="0">
                      <a:schemeClr val="bg1">
                        <a:lumMod val="75000"/>
                      </a:schemeClr>
                    </a:gs>
                    <a:gs pos="100000">
                      <a:schemeClr val="tx1">
                        <a:lumMod val="65000"/>
                        <a:lumOff val="35000"/>
                      </a:schemeClr>
                    </a:gs>
                  </a:gsLst>
                  <a:lin ang="5400000" scaled="1"/>
                </a:gradFill>
                <a:ea typeface="MiSans"/>
              </a:defRPr>
            </a:lvl1pPr>
          </a:lstStyle>
          <a:p>
            <a:r>
              <a:rPr lang="en-US" altLang="zh-CN" dirty="0"/>
              <a:t>Part 01</a:t>
            </a:r>
            <a:endParaRPr lang="zh-CN" altLang="en-US" dirty="0"/>
          </a:p>
        </p:txBody>
      </p:sp>
      <p:sp>
        <p:nvSpPr>
          <p:cNvPr id="13" name="文本框 12"/>
          <p:cNvSpPr txBox="1"/>
          <p:nvPr/>
        </p:nvSpPr>
        <p:spPr>
          <a:xfrm>
            <a:off x="2739642" y="1627585"/>
            <a:ext cx="1172116" cy="369332"/>
          </a:xfrm>
          <a:prstGeom prst="rect">
            <a:avLst/>
          </a:prstGeom>
          <a:noFill/>
        </p:spPr>
        <p:txBody>
          <a:bodyPr wrap="none">
            <a:spAutoFit/>
          </a:bodyPr>
          <a:lstStyle>
            <a:defPPr>
              <a:defRPr lang="en-US"/>
            </a:defPPr>
            <a:lvl1pPr algn="r">
              <a:defRPr b="1">
                <a:solidFill>
                  <a:schemeClr val="tx1">
                    <a:lumMod val="65000"/>
                    <a:lumOff val="35000"/>
                  </a:schemeClr>
                </a:solidFill>
                <a:ea typeface="MiSans"/>
              </a:defRPr>
            </a:lvl1pPr>
          </a:lstStyle>
          <a:p>
            <a:r>
              <a:rPr lang="zh-CN" altLang="en-US"/>
              <a:t>公司简介 </a:t>
            </a:r>
            <a:endParaRPr lang="zh-CN" altLang="en-US" dirty="0"/>
          </a:p>
        </p:txBody>
      </p:sp>
      <p:sp>
        <p:nvSpPr>
          <p:cNvPr id="14" name="椭圆 13"/>
          <p:cNvSpPr/>
          <p:nvPr/>
        </p:nvSpPr>
        <p:spPr>
          <a:xfrm>
            <a:off x="4117706" y="4743249"/>
            <a:ext cx="120930" cy="120930"/>
          </a:xfrm>
          <a:prstGeom prst="ellipse">
            <a:avLst/>
          </a:prstGeom>
          <a:solidFill>
            <a:srgbClr val="0165FF"/>
          </a:solidFill>
          <a:ln w="104775" cap="flat" cmpd="sng" algn="ctr">
            <a:solidFill>
              <a:srgbClr val="0165FF">
                <a:alpha val="11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a typeface="MiSans"/>
              <a:cs typeface="+mn-cs"/>
            </a:endParaRPr>
          </a:p>
        </p:txBody>
      </p:sp>
      <p:sp>
        <p:nvSpPr>
          <p:cNvPr id="15" name="椭圆 14"/>
          <p:cNvSpPr/>
          <p:nvPr/>
        </p:nvSpPr>
        <p:spPr>
          <a:xfrm>
            <a:off x="7974054" y="4743249"/>
            <a:ext cx="120930" cy="120930"/>
          </a:xfrm>
          <a:prstGeom prst="ellipse">
            <a:avLst/>
          </a:prstGeom>
          <a:solidFill>
            <a:srgbClr val="0165FF"/>
          </a:solidFill>
          <a:ln w="104775" cap="flat" cmpd="sng" algn="ctr">
            <a:solidFill>
              <a:srgbClr val="0165FF">
                <a:alpha val="11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a typeface="MiSans"/>
              <a:cs typeface="+mn-cs"/>
            </a:endParaRPr>
          </a:p>
        </p:txBody>
      </p:sp>
      <p:sp>
        <p:nvSpPr>
          <p:cNvPr id="16" name="椭圆 15"/>
          <p:cNvSpPr/>
          <p:nvPr/>
        </p:nvSpPr>
        <p:spPr>
          <a:xfrm>
            <a:off x="7974054" y="1530148"/>
            <a:ext cx="120930" cy="120930"/>
          </a:xfrm>
          <a:prstGeom prst="ellipse">
            <a:avLst/>
          </a:prstGeom>
          <a:solidFill>
            <a:srgbClr val="0165FF"/>
          </a:solidFill>
          <a:ln w="104775" cap="flat" cmpd="sng" algn="ctr">
            <a:solidFill>
              <a:srgbClr val="0165FF">
                <a:alpha val="11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a typeface="MiSans"/>
              <a:cs typeface="+mn-cs"/>
            </a:endParaRPr>
          </a:p>
        </p:txBody>
      </p:sp>
      <p:sp>
        <p:nvSpPr>
          <p:cNvPr id="17" name="椭圆 16"/>
          <p:cNvSpPr/>
          <p:nvPr/>
        </p:nvSpPr>
        <p:spPr>
          <a:xfrm>
            <a:off x="3533635" y="3136699"/>
            <a:ext cx="120930" cy="120930"/>
          </a:xfrm>
          <a:prstGeom prst="ellipse">
            <a:avLst/>
          </a:prstGeom>
          <a:solidFill>
            <a:srgbClr val="0165FF"/>
          </a:solidFill>
          <a:ln w="104775" cap="flat" cmpd="sng" algn="ctr">
            <a:solidFill>
              <a:srgbClr val="0165FF">
                <a:alpha val="11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a typeface="MiSans"/>
              <a:cs typeface="+mn-cs"/>
            </a:endParaRPr>
          </a:p>
        </p:txBody>
      </p:sp>
      <p:sp>
        <p:nvSpPr>
          <p:cNvPr id="18" name="椭圆 17"/>
          <p:cNvSpPr/>
          <p:nvPr/>
        </p:nvSpPr>
        <p:spPr>
          <a:xfrm>
            <a:off x="8541533" y="3136699"/>
            <a:ext cx="120930" cy="120930"/>
          </a:xfrm>
          <a:prstGeom prst="ellipse">
            <a:avLst/>
          </a:prstGeom>
          <a:solidFill>
            <a:srgbClr val="0165FF"/>
          </a:solidFill>
          <a:ln w="104775" cap="flat" cmpd="sng" algn="ctr">
            <a:solidFill>
              <a:srgbClr val="0165FF">
                <a:alpha val="11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a typeface="MiSans"/>
              <a:cs typeface="+mn-cs"/>
            </a:endParaRPr>
          </a:p>
        </p:txBody>
      </p:sp>
      <p:sp>
        <p:nvSpPr>
          <p:cNvPr id="20" name="文本框 19"/>
          <p:cNvSpPr txBox="1"/>
          <p:nvPr/>
        </p:nvSpPr>
        <p:spPr>
          <a:xfrm>
            <a:off x="2568121" y="4311271"/>
            <a:ext cx="1343638" cy="523220"/>
          </a:xfrm>
          <a:prstGeom prst="rect">
            <a:avLst/>
          </a:prstGeom>
          <a:noFill/>
        </p:spPr>
        <p:txBody>
          <a:bodyPr wrap="none" rtlCol="0">
            <a:spAutoFit/>
          </a:bodyPr>
          <a:lstStyle/>
          <a:p>
            <a:pPr algn="r">
              <a:defRPr/>
            </a:pPr>
            <a:r>
              <a:rPr lang="en-US" altLang="zh-CN" sz="2800" kern="0" dirty="0">
                <a:gradFill>
                  <a:gsLst>
                    <a:gs pos="0">
                      <a:schemeClr val="bg1">
                        <a:lumMod val="75000"/>
                      </a:schemeClr>
                    </a:gs>
                    <a:gs pos="100000">
                      <a:schemeClr val="tx1">
                        <a:lumMod val="65000"/>
                        <a:lumOff val="35000"/>
                      </a:schemeClr>
                    </a:gs>
                  </a:gsLst>
                  <a:lin ang="5400000" scaled="1"/>
                </a:gradFill>
                <a:ea typeface="MiSans"/>
              </a:rPr>
              <a:t>Part 05</a:t>
            </a:r>
            <a:endParaRPr lang="zh-CN" altLang="en-US" sz="2800" kern="0" dirty="0">
              <a:gradFill>
                <a:gsLst>
                  <a:gs pos="0">
                    <a:schemeClr val="bg1">
                      <a:lumMod val="75000"/>
                    </a:schemeClr>
                  </a:gs>
                  <a:gs pos="100000">
                    <a:schemeClr val="tx1">
                      <a:lumMod val="65000"/>
                      <a:lumOff val="35000"/>
                    </a:schemeClr>
                  </a:gs>
                </a:gsLst>
                <a:lin ang="5400000" scaled="1"/>
              </a:gradFill>
              <a:ea typeface="MiSans"/>
            </a:endParaRPr>
          </a:p>
        </p:txBody>
      </p:sp>
      <p:sp>
        <p:nvSpPr>
          <p:cNvPr id="21" name="文本框 20"/>
          <p:cNvSpPr txBox="1"/>
          <p:nvPr/>
        </p:nvSpPr>
        <p:spPr>
          <a:xfrm>
            <a:off x="1187935" y="4834491"/>
            <a:ext cx="2723823" cy="369332"/>
          </a:xfrm>
          <a:prstGeom prst="rect">
            <a:avLst/>
          </a:prstGeom>
          <a:noFill/>
        </p:spPr>
        <p:txBody>
          <a:bodyPr wrap="none">
            <a:spAutoFit/>
          </a:bodyPr>
          <a:lstStyle/>
          <a:p>
            <a:pPr algn="r"/>
            <a:r>
              <a:rPr lang="zh-CN" altLang="en-US" b="1">
                <a:solidFill>
                  <a:schemeClr val="tx1">
                    <a:lumMod val="65000"/>
                    <a:lumOff val="35000"/>
                  </a:schemeClr>
                </a:solidFill>
                <a:ea typeface="MiSans"/>
              </a:rPr>
              <a:t>案例介绍及经济效益解析</a:t>
            </a:r>
            <a:endParaRPr lang="zh-CN" altLang="en-US" b="1" dirty="0">
              <a:solidFill>
                <a:schemeClr val="tx1">
                  <a:lumMod val="65000"/>
                  <a:lumOff val="35000"/>
                </a:schemeClr>
              </a:solidFill>
              <a:ea typeface="MiSans"/>
            </a:endParaRPr>
          </a:p>
        </p:txBody>
      </p:sp>
      <p:sp>
        <p:nvSpPr>
          <p:cNvPr id="23" name="文本框 22"/>
          <p:cNvSpPr txBox="1"/>
          <p:nvPr/>
        </p:nvSpPr>
        <p:spPr>
          <a:xfrm>
            <a:off x="1987122" y="2704719"/>
            <a:ext cx="1343638" cy="523220"/>
          </a:xfrm>
          <a:prstGeom prst="rect">
            <a:avLst/>
          </a:prstGeom>
          <a:noFill/>
        </p:spPr>
        <p:txBody>
          <a:bodyPr wrap="none" rtlCol="0">
            <a:spAutoFit/>
          </a:bodyPr>
          <a:lstStyle/>
          <a:p>
            <a:pPr algn="r">
              <a:defRPr/>
            </a:pPr>
            <a:r>
              <a:rPr lang="en-US" altLang="zh-CN" sz="2800" kern="0">
                <a:gradFill>
                  <a:gsLst>
                    <a:gs pos="0">
                      <a:schemeClr val="bg1">
                        <a:lumMod val="75000"/>
                      </a:schemeClr>
                    </a:gs>
                    <a:gs pos="100000">
                      <a:schemeClr val="tx1">
                        <a:lumMod val="65000"/>
                        <a:lumOff val="35000"/>
                      </a:schemeClr>
                    </a:gs>
                  </a:gsLst>
                  <a:lin ang="5400000" scaled="1"/>
                </a:gradFill>
                <a:ea typeface="MiSans"/>
              </a:rPr>
              <a:t>Part 03</a:t>
            </a:r>
            <a:endParaRPr lang="zh-CN" altLang="en-US" sz="2800" kern="0" dirty="0">
              <a:gradFill>
                <a:gsLst>
                  <a:gs pos="0">
                    <a:schemeClr val="bg1">
                      <a:lumMod val="75000"/>
                    </a:schemeClr>
                  </a:gs>
                  <a:gs pos="100000">
                    <a:schemeClr val="tx1">
                      <a:lumMod val="65000"/>
                      <a:lumOff val="35000"/>
                    </a:schemeClr>
                  </a:gs>
                </a:gsLst>
                <a:lin ang="5400000" scaled="1"/>
              </a:gradFill>
              <a:ea typeface="MiSans"/>
            </a:endParaRPr>
          </a:p>
        </p:txBody>
      </p:sp>
      <p:sp>
        <p:nvSpPr>
          <p:cNvPr id="24" name="文本框 23"/>
          <p:cNvSpPr txBox="1"/>
          <p:nvPr/>
        </p:nvSpPr>
        <p:spPr>
          <a:xfrm>
            <a:off x="606936" y="3227939"/>
            <a:ext cx="2723823" cy="369332"/>
          </a:xfrm>
          <a:prstGeom prst="rect">
            <a:avLst/>
          </a:prstGeom>
          <a:noFill/>
        </p:spPr>
        <p:txBody>
          <a:bodyPr wrap="none">
            <a:spAutoFit/>
          </a:bodyPr>
          <a:lstStyle/>
          <a:p>
            <a:pPr algn="r"/>
            <a:r>
              <a:rPr lang="zh-CN" altLang="en-US" b="1">
                <a:solidFill>
                  <a:schemeClr val="tx1">
                    <a:lumMod val="65000"/>
                    <a:lumOff val="35000"/>
                  </a:schemeClr>
                </a:solidFill>
                <a:ea typeface="MiSans"/>
              </a:rPr>
              <a:t>稀土永磁材料及性能介绍</a:t>
            </a:r>
            <a:endParaRPr lang="zh-CN" altLang="en-US" b="1" dirty="0">
              <a:solidFill>
                <a:schemeClr val="tx1">
                  <a:lumMod val="65000"/>
                  <a:lumOff val="35000"/>
                </a:schemeClr>
              </a:solidFill>
              <a:ea typeface="MiSans"/>
            </a:endParaRPr>
          </a:p>
        </p:txBody>
      </p:sp>
      <p:sp>
        <p:nvSpPr>
          <p:cNvPr id="26" name="文本框 25"/>
          <p:cNvSpPr txBox="1"/>
          <p:nvPr/>
        </p:nvSpPr>
        <p:spPr>
          <a:xfrm>
            <a:off x="8324273" y="1104365"/>
            <a:ext cx="1383712" cy="523220"/>
          </a:xfrm>
          <a:prstGeom prst="rect">
            <a:avLst/>
          </a:prstGeom>
          <a:noFill/>
        </p:spPr>
        <p:txBody>
          <a:bodyPr wrap="none" rtlCol="0">
            <a:spAutoFit/>
          </a:bodyPr>
          <a:lstStyle/>
          <a:p>
            <a:pPr>
              <a:defRPr/>
            </a:pPr>
            <a:r>
              <a:rPr lang="en-US" altLang="zh-CN" sz="2800" b="1" kern="0" dirty="0">
                <a:gradFill>
                  <a:gsLst>
                    <a:gs pos="0">
                      <a:srgbClr val="00BEFF"/>
                    </a:gs>
                    <a:gs pos="100000">
                      <a:srgbClr val="0165FF"/>
                    </a:gs>
                  </a:gsLst>
                  <a:lin ang="5400000" scaled="1"/>
                </a:gradFill>
              </a:rPr>
              <a:t>Part 02</a:t>
            </a:r>
            <a:endParaRPr lang="zh-CN" altLang="en-US" sz="2800" b="1" kern="0" dirty="0">
              <a:gradFill>
                <a:gsLst>
                  <a:gs pos="0">
                    <a:srgbClr val="00BEFF"/>
                  </a:gs>
                  <a:gs pos="100000">
                    <a:srgbClr val="0165FF"/>
                  </a:gs>
                </a:gsLst>
                <a:lin ang="5400000" scaled="1"/>
              </a:gradFill>
            </a:endParaRPr>
          </a:p>
        </p:txBody>
      </p:sp>
      <p:sp>
        <p:nvSpPr>
          <p:cNvPr id="27" name="文本框 26"/>
          <p:cNvSpPr txBox="1"/>
          <p:nvPr/>
        </p:nvSpPr>
        <p:spPr>
          <a:xfrm>
            <a:off x="8324273" y="1627585"/>
            <a:ext cx="1107996" cy="369332"/>
          </a:xfrm>
          <a:prstGeom prst="rect">
            <a:avLst/>
          </a:prstGeom>
          <a:noFill/>
        </p:spPr>
        <p:txBody>
          <a:bodyPr wrap="none">
            <a:spAutoFit/>
          </a:bodyPr>
          <a:lstStyle/>
          <a:p>
            <a:r>
              <a:rPr lang="zh-CN" altLang="en-US" b="1">
                <a:solidFill>
                  <a:srgbClr val="000000"/>
                </a:solidFill>
              </a:rPr>
              <a:t>产品简介</a:t>
            </a:r>
            <a:endParaRPr lang="zh-CN" altLang="en-US" b="1" dirty="0">
              <a:solidFill>
                <a:srgbClr val="000000"/>
              </a:solidFill>
            </a:endParaRPr>
          </a:p>
        </p:txBody>
      </p:sp>
      <p:sp>
        <p:nvSpPr>
          <p:cNvPr id="29" name="文本框 28"/>
          <p:cNvSpPr txBox="1"/>
          <p:nvPr/>
        </p:nvSpPr>
        <p:spPr>
          <a:xfrm>
            <a:off x="8324273" y="4311271"/>
            <a:ext cx="1343638" cy="523220"/>
          </a:xfrm>
          <a:prstGeom prst="rect">
            <a:avLst/>
          </a:prstGeom>
          <a:noFill/>
        </p:spPr>
        <p:txBody>
          <a:bodyPr wrap="none" rtlCol="0">
            <a:spAutoFit/>
          </a:bodyPr>
          <a:lstStyle/>
          <a:p>
            <a:pPr>
              <a:defRPr/>
            </a:pPr>
            <a:r>
              <a:rPr lang="en-US" altLang="zh-CN" sz="2800" kern="0" dirty="0">
                <a:gradFill>
                  <a:gsLst>
                    <a:gs pos="0">
                      <a:schemeClr val="bg1">
                        <a:lumMod val="75000"/>
                      </a:schemeClr>
                    </a:gs>
                    <a:gs pos="100000">
                      <a:schemeClr val="tx1">
                        <a:lumMod val="65000"/>
                        <a:lumOff val="35000"/>
                      </a:schemeClr>
                    </a:gs>
                  </a:gsLst>
                  <a:lin ang="5400000" scaled="1"/>
                </a:gradFill>
                <a:ea typeface="MiSans"/>
              </a:rPr>
              <a:t>Part 06</a:t>
            </a:r>
            <a:endParaRPr lang="zh-CN" altLang="en-US" sz="2800" kern="0" dirty="0">
              <a:gradFill>
                <a:gsLst>
                  <a:gs pos="0">
                    <a:schemeClr val="bg1">
                      <a:lumMod val="75000"/>
                    </a:schemeClr>
                  </a:gs>
                  <a:gs pos="100000">
                    <a:schemeClr val="tx1">
                      <a:lumMod val="65000"/>
                      <a:lumOff val="35000"/>
                    </a:schemeClr>
                  </a:gs>
                </a:gsLst>
                <a:lin ang="5400000" scaled="1"/>
              </a:gradFill>
              <a:ea typeface="MiSans"/>
            </a:endParaRPr>
          </a:p>
        </p:txBody>
      </p:sp>
      <p:sp>
        <p:nvSpPr>
          <p:cNvPr id="32" name="文本框 31"/>
          <p:cNvSpPr txBox="1"/>
          <p:nvPr/>
        </p:nvSpPr>
        <p:spPr>
          <a:xfrm>
            <a:off x="8324273" y="4834491"/>
            <a:ext cx="1107996" cy="369332"/>
          </a:xfrm>
          <a:prstGeom prst="rect">
            <a:avLst/>
          </a:prstGeom>
          <a:noFill/>
        </p:spPr>
        <p:txBody>
          <a:bodyPr wrap="none">
            <a:spAutoFit/>
          </a:bodyPr>
          <a:lstStyle/>
          <a:p>
            <a:r>
              <a:rPr lang="zh-CN" altLang="en-US" b="1">
                <a:solidFill>
                  <a:schemeClr val="tx1">
                    <a:lumMod val="65000"/>
                    <a:lumOff val="35000"/>
                  </a:schemeClr>
                </a:solidFill>
                <a:ea typeface="MiSans"/>
              </a:rPr>
              <a:t>检测报告</a:t>
            </a:r>
            <a:endParaRPr lang="zh-CN" altLang="en-US" b="1" dirty="0">
              <a:solidFill>
                <a:schemeClr val="tx1">
                  <a:lumMod val="65000"/>
                  <a:lumOff val="35000"/>
                </a:schemeClr>
              </a:solidFill>
              <a:ea typeface="MiSans"/>
            </a:endParaRPr>
          </a:p>
        </p:txBody>
      </p:sp>
      <p:sp>
        <p:nvSpPr>
          <p:cNvPr id="40" name="文本框 39"/>
          <p:cNvSpPr txBox="1"/>
          <p:nvPr/>
        </p:nvSpPr>
        <p:spPr>
          <a:xfrm>
            <a:off x="8884582" y="2704719"/>
            <a:ext cx="1343638" cy="523220"/>
          </a:xfrm>
          <a:prstGeom prst="rect">
            <a:avLst/>
          </a:prstGeom>
          <a:noFill/>
        </p:spPr>
        <p:txBody>
          <a:bodyPr wrap="none" rtlCol="0">
            <a:spAutoFit/>
          </a:bodyPr>
          <a:lstStyle/>
          <a:p>
            <a:pPr>
              <a:defRPr/>
            </a:pPr>
            <a:r>
              <a:rPr lang="en-US" altLang="zh-CN" sz="2800" kern="0" dirty="0">
                <a:gradFill>
                  <a:gsLst>
                    <a:gs pos="0">
                      <a:schemeClr val="bg1">
                        <a:lumMod val="75000"/>
                      </a:schemeClr>
                    </a:gs>
                    <a:gs pos="100000">
                      <a:schemeClr val="tx1">
                        <a:lumMod val="65000"/>
                        <a:lumOff val="35000"/>
                      </a:schemeClr>
                    </a:gs>
                  </a:gsLst>
                  <a:lin ang="5400000" scaled="1"/>
                </a:gradFill>
                <a:ea typeface="MiSans"/>
              </a:rPr>
              <a:t>Part 04</a:t>
            </a:r>
            <a:endParaRPr lang="zh-CN" altLang="en-US" sz="2800" kern="0" dirty="0">
              <a:gradFill>
                <a:gsLst>
                  <a:gs pos="0">
                    <a:schemeClr val="bg1">
                      <a:lumMod val="75000"/>
                    </a:schemeClr>
                  </a:gs>
                  <a:gs pos="100000">
                    <a:schemeClr val="tx1">
                      <a:lumMod val="65000"/>
                      <a:lumOff val="35000"/>
                    </a:schemeClr>
                  </a:gs>
                </a:gsLst>
                <a:lin ang="5400000" scaled="1"/>
              </a:gradFill>
              <a:ea typeface="MiSans"/>
            </a:endParaRPr>
          </a:p>
        </p:txBody>
      </p:sp>
      <p:sp>
        <p:nvSpPr>
          <p:cNvPr id="41" name="文本框 40"/>
          <p:cNvSpPr txBox="1"/>
          <p:nvPr/>
        </p:nvSpPr>
        <p:spPr>
          <a:xfrm>
            <a:off x="8884582" y="3227939"/>
            <a:ext cx="2492990" cy="369332"/>
          </a:xfrm>
          <a:prstGeom prst="rect">
            <a:avLst/>
          </a:prstGeom>
          <a:noFill/>
        </p:spPr>
        <p:txBody>
          <a:bodyPr wrap="none">
            <a:spAutoFit/>
          </a:bodyPr>
          <a:lstStyle/>
          <a:p>
            <a:r>
              <a:rPr lang="zh-CN" altLang="en-US" b="1">
                <a:solidFill>
                  <a:schemeClr val="tx1">
                    <a:lumMod val="65000"/>
                    <a:lumOff val="35000"/>
                  </a:schemeClr>
                </a:solidFill>
                <a:ea typeface="MiSans"/>
              </a:rPr>
              <a:t>稀土永磁磁化工作原理</a:t>
            </a:r>
            <a:endParaRPr lang="zh-CN" altLang="en-US" b="1" dirty="0">
              <a:solidFill>
                <a:schemeClr val="tx1">
                  <a:lumMod val="65000"/>
                  <a:lumOff val="35000"/>
                </a:schemeClr>
              </a:solidFill>
              <a:ea typeface="MiSans"/>
            </a:endParaRPr>
          </a:p>
        </p:txBody>
      </p:sp>
      <p:sp>
        <p:nvSpPr>
          <p:cNvPr id="42" name="文本框 41"/>
          <p:cNvSpPr txBox="1"/>
          <p:nvPr/>
        </p:nvSpPr>
        <p:spPr>
          <a:xfrm>
            <a:off x="4440827" y="3058664"/>
            <a:ext cx="3310346" cy="276999"/>
          </a:xfrm>
          <a:prstGeom prst="rect">
            <a:avLst/>
          </a:prstGeom>
          <a:noFill/>
        </p:spPr>
        <p:txBody>
          <a:bodyPr wrap="square">
            <a:spAutoFit/>
          </a:bodyPr>
          <a:lstStyle/>
          <a:p>
            <a:pPr algn="dist"/>
            <a:r>
              <a:rPr lang="en-US" altLang="zh-CN" sz="1200">
                <a:solidFill>
                  <a:schemeClr val="bg1"/>
                </a:solidFill>
                <a:latin typeface="演示斜黑体" panose="00000A08000000000000" pitchFamily="50" charset="-122"/>
                <a:ea typeface="演示斜黑体" panose="00000A08000000000000" pitchFamily="50" charset="-122"/>
              </a:rPr>
              <a:t>CATALOGUE</a:t>
            </a:r>
            <a:endParaRPr lang="en-US" altLang="zh-CN" sz="1200" dirty="0">
              <a:solidFill>
                <a:schemeClr val="bg1"/>
              </a:solidFill>
              <a:latin typeface="演示斜黑体" panose="00000A08000000000000" pitchFamily="50" charset="-122"/>
              <a:ea typeface="演示斜黑体" panose="00000A08000000000000" pitchFamily="50" charset="-122"/>
            </a:endParaRPr>
          </a:p>
        </p:txBody>
      </p:sp>
      <p:grpSp>
        <p:nvGrpSpPr>
          <p:cNvPr id="43" name="组合 42"/>
          <p:cNvGrpSpPr/>
          <p:nvPr/>
        </p:nvGrpSpPr>
        <p:grpSpPr>
          <a:xfrm>
            <a:off x="5132788" y="2240260"/>
            <a:ext cx="1926425" cy="1913803"/>
            <a:chOff x="4951246" y="2223346"/>
            <a:chExt cx="1926425" cy="1913803"/>
          </a:xfrm>
        </p:grpSpPr>
        <p:sp>
          <p:nvSpPr>
            <p:cNvPr id="44" name="文本框 43"/>
            <p:cNvSpPr txBox="1"/>
            <p:nvPr/>
          </p:nvSpPr>
          <p:spPr>
            <a:xfrm>
              <a:off x="4951246" y="2223346"/>
              <a:ext cx="1210588" cy="1323439"/>
            </a:xfrm>
            <a:prstGeom prst="rect">
              <a:avLst/>
            </a:prstGeom>
            <a:noFill/>
          </p:spPr>
          <p:txBody>
            <a:bodyPr wrap="none" rtlCol="0">
              <a:spAutoFit/>
            </a:bodyPr>
            <a:lstStyle/>
            <a:p>
              <a:r>
                <a:rPr lang="zh-CN" altLang="en-US" sz="8000" dirty="0">
                  <a:gradFill flip="none" rotWithShape="1">
                    <a:gsLst>
                      <a:gs pos="50000">
                        <a:srgbClr val="FFFFFF"/>
                      </a:gs>
                      <a:gs pos="100000">
                        <a:srgbClr val="FFFFFF">
                          <a:alpha val="0"/>
                        </a:srgbClr>
                      </a:gs>
                    </a:gsLst>
                    <a:lin ang="2700000" scaled="1"/>
                    <a:tileRect/>
                  </a:gradFill>
                  <a:latin typeface="+mj-ea"/>
                  <a:ea typeface="MiSans"/>
                </a:rPr>
                <a:t>目</a:t>
              </a:r>
              <a:endParaRPr lang="zh-CN" altLang="en-US" sz="8000" dirty="0">
                <a:gradFill flip="none" rotWithShape="1">
                  <a:gsLst>
                    <a:gs pos="50000">
                      <a:srgbClr val="FFFFFF"/>
                    </a:gs>
                    <a:gs pos="100000">
                      <a:srgbClr val="FFFFFF">
                        <a:alpha val="0"/>
                      </a:srgbClr>
                    </a:gs>
                  </a:gsLst>
                  <a:lin ang="2700000" scaled="1"/>
                  <a:tileRect/>
                </a:gradFill>
                <a:latin typeface="+mj-ea"/>
                <a:ea typeface="MiSans"/>
              </a:endParaRPr>
            </a:p>
          </p:txBody>
        </p:sp>
        <p:sp>
          <p:nvSpPr>
            <p:cNvPr id="45" name="文本框 44"/>
            <p:cNvSpPr txBox="1"/>
            <p:nvPr/>
          </p:nvSpPr>
          <p:spPr>
            <a:xfrm>
              <a:off x="5667083" y="2813710"/>
              <a:ext cx="1210588" cy="1323439"/>
            </a:xfrm>
            <a:prstGeom prst="rect">
              <a:avLst/>
            </a:prstGeom>
            <a:noFill/>
          </p:spPr>
          <p:txBody>
            <a:bodyPr wrap="none" rtlCol="0">
              <a:spAutoFit/>
            </a:bodyPr>
            <a:lstStyle/>
            <a:p>
              <a:r>
                <a:rPr lang="zh-CN" altLang="en-US" sz="8000" dirty="0">
                  <a:gradFill flip="none" rotWithShape="1">
                    <a:gsLst>
                      <a:gs pos="50000">
                        <a:srgbClr val="FFFFFF"/>
                      </a:gs>
                      <a:gs pos="100000">
                        <a:srgbClr val="FFFFFF">
                          <a:alpha val="0"/>
                        </a:srgbClr>
                      </a:gs>
                    </a:gsLst>
                    <a:lin ang="2700000" scaled="1"/>
                    <a:tileRect/>
                  </a:gradFill>
                  <a:latin typeface="+mj-ea"/>
                  <a:ea typeface="MiSans"/>
                </a:rPr>
                <a:t>录</a:t>
              </a:r>
              <a:endParaRPr lang="zh-CN" altLang="en-US" sz="8000" dirty="0">
                <a:gradFill flip="none" rotWithShape="1">
                  <a:gsLst>
                    <a:gs pos="50000">
                      <a:srgbClr val="FFFFFF"/>
                    </a:gs>
                    <a:gs pos="100000">
                      <a:srgbClr val="FFFFFF">
                        <a:alpha val="0"/>
                      </a:srgbClr>
                    </a:gs>
                  </a:gsLst>
                  <a:lin ang="2700000" scaled="1"/>
                  <a:tileRect/>
                </a:gradFill>
                <a:latin typeface="+mj-ea"/>
                <a:ea typeface="MiSans"/>
              </a:endParaRPr>
            </a:p>
          </p:txBody>
        </p:sp>
      </p:grpSp>
      <p:sp>
        <p:nvSpPr>
          <p:cNvPr id="47" name="文本框 46"/>
          <p:cNvSpPr txBox="1"/>
          <p:nvPr/>
        </p:nvSpPr>
        <p:spPr>
          <a:xfrm>
            <a:off x="2710788" y="1979357"/>
            <a:ext cx="1200970" cy="215444"/>
          </a:xfrm>
          <a:prstGeom prst="rect">
            <a:avLst/>
          </a:prstGeom>
          <a:noFill/>
        </p:spPr>
        <p:txBody>
          <a:bodyPr wrap="square">
            <a:spAutoFit/>
          </a:bodyPr>
          <a:lstStyle>
            <a:defPPr>
              <a:defRPr lang="en-US"/>
            </a:defPPr>
            <a:lvl1pPr algn="r">
              <a:defRPr sz="8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en-US" altLang="zh-CN">
                <a:sym typeface="微软雅黑" panose="020B0503020204020204" pitchFamily="34" charset="-122"/>
              </a:rPr>
              <a:t>COMPANY PROFILE</a:t>
            </a:r>
            <a:endParaRPr lang="zh-CN" altLang="en-US" dirty="0">
              <a:sym typeface="微软雅黑" panose="020B0503020204020204" pitchFamily="34" charset="-122"/>
            </a:endParaRPr>
          </a:p>
        </p:txBody>
      </p:sp>
      <p:sp>
        <p:nvSpPr>
          <p:cNvPr id="48" name="文本框 47"/>
          <p:cNvSpPr txBox="1"/>
          <p:nvPr/>
        </p:nvSpPr>
        <p:spPr>
          <a:xfrm>
            <a:off x="1436400" y="5186263"/>
            <a:ext cx="2475358" cy="215444"/>
          </a:xfrm>
          <a:prstGeom prst="rect">
            <a:avLst/>
          </a:prstGeom>
          <a:noFill/>
        </p:spPr>
        <p:txBody>
          <a:bodyPr wrap="square">
            <a:spAutoFit/>
          </a:bodyPr>
          <a:lstStyle/>
          <a:p>
            <a:pPr algn="r"/>
            <a:r>
              <a:rPr lang="en-US" altLang="zh-CN" sz="8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CASE &amp; ANALYSIS OF ECONOMIC BENEFITS </a:t>
            </a:r>
            <a:endPar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9" name="文本框 48"/>
          <p:cNvSpPr txBox="1"/>
          <p:nvPr/>
        </p:nvSpPr>
        <p:spPr>
          <a:xfrm>
            <a:off x="606936" y="3579711"/>
            <a:ext cx="2723823" cy="338554"/>
          </a:xfrm>
          <a:prstGeom prst="rect">
            <a:avLst/>
          </a:prstGeom>
          <a:noFill/>
        </p:spPr>
        <p:txBody>
          <a:bodyPr wrap="square">
            <a:spAutoFit/>
          </a:bodyPr>
          <a:lstStyle/>
          <a:p>
            <a:pPr algn="r"/>
            <a:r>
              <a:rPr lang="en-US" altLang="zh-CN" sz="8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Introduction to Rare Earth Permanent Magnet Materials and Their Properties</a:t>
            </a:r>
            <a:endPar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0" name="文本框 49"/>
          <p:cNvSpPr txBox="1"/>
          <p:nvPr/>
        </p:nvSpPr>
        <p:spPr>
          <a:xfrm>
            <a:off x="8324273" y="1979357"/>
            <a:ext cx="702436" cy="215444"/>
          </a:xfrm>
          <a:prstGeom prst="rect">
            <a:avLst/>
          </a:prstGeom>
          <a:noFill/>
        </p:spPr>
        <p:txBody>
          <a:bodyPr wrap="square">
            <a:spAutoFit/>
          </a:bodyPr>
          <a:lstStyle/>
          <a:p>
            <a:r>
              <a:rPr lang="en-US" altLang="zh-CN" sz="8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PRODUCT</a:t>
            </a:r>
            <a:endParaRPr lang="zh-CN" altLang="en-US" sz="800"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1" name="文本框 50"/>
          <p:cNvSpPr txBox="1"/>
          <p:nvPr/>
        </p:nvSpPr>
        <p:spPr>
          <a:xfrm>
            <a:off x="8324273" y="5186263"/>
            <a:ext cx="883575" cy="215444"/>
          </a:xfrm>
          <a:prstGeom prst="rect">
            <a:avLst/>
          </a:prstGeom>
          <a:noFill/>
        </p:spPr>
        <p:txBody>
          <a:bodyPr wrap="square">
            <a:spAutoFit/>
          </a:bodyPr>
          <a:lstStyle/>
          <a:p>
            <a:r>
              <a:rPr lang="en-US" altLang="zh-CN" sz="8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TEST REPORT</a:t>
            </a:r>
            <a:endParaRPr lang="en-US" altLang="zh-CN" sz="8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2" name="文本框 51"/>
          <p:cNvSpPr txBox="1"/>
          <p:nvPr/>
        </p:nvSpPr>
        <p:spPr>
          <a:xfrm>
            <a:off x="8884582" y="3579711"/>
            <a:ext cx="2492990" cy="338554"/>
          </a:xfrm>
          <a:prstGeom prst="rect">
            <a:avLst/>
          </a:prstGeom>
          <a:noFill/>
        </p:spPr>
        <p:txBody>
          <a:bodyPr wrap="square">
            <a:spAutoFit/>
          </a:bodyPr>
          <a:lstStyle/>
          <a:p>
            <a:r>
              <a:rPr lang="en-US" altLang="zh-CN" sz="8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Working principle of rare earth permanent magnet magnetization</a:t>
            </a:r>
            <a:endPar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alpha val="50000"/>
          </a:schemeClr>
        </a:solidFill>
        <a:effectLst/>
      </p:bgPr>
    </p:bg>
    <p:spTree>
      <p:nvGrpSpPr>
        <p:cNvPr id="1" name=""/>
        <p:cNvGrpSpPr/>
        <p:nvPr/>
      </p:nvGrpSpPr>
      <p:grpSpPr>
        <a:xfrm>
          <a:off x="0" y="0"/>
          <a:ext cx="0" cy="0"/>
          <a:chOff x="0" y="0"/>
          <a:chExt cx="0" cy="0"/>
        </a:xfrm>
      </p:grpSpPr>
      <p:sp>
        <p:nvSpPr>
          <p:cNvPr id="45" name="矩形 44"/>
          <p:cNvSpPr/>
          <p:nvPr/>
        </p:nvSpPr>
        <p:spPr>
          <a:xfrm>
            <a:off x="0" y="2127383"/>
            <a:ext cx="12192000" cy="3255629"/>
          </a:xfrm>
          <a:prstGeom prst="rect">
            <a:avLst/>
          </a:prstGeom>
          <a:gradFill>
            <a:gsLst>
              <a:gs pos="0">
                <a:srgbClr val="257DFF"/>
              </a:gs>
              <a:gs pos="100000">
                <a:srgbClr val="0040A2"/>
              </a:gs>
            </a:gsLst>
            <a:lin ang="2700000" scaled="0"/>
          </a:gra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algn="ctr"/>
            <a:endParaRPr lang="zh-CN" altLang="en-US" kern="0">
              <a:solidFill>
                <a:prstClr val="white"/>
              </a:solidFill>
              <a:latin typeface="等线" panose="02010600030101010101" charset="-122"/>
              <a:ea typeface="等线" panose="02010600030101010101" charset="-122"/>
            </a:endParaRPr>
          </a:p>
        </p:txBody>
      </p:sp>
      <p:grpSp>
        <p:nvGrpSpPr>
          <p:cNvPr id="33" name="组合 32"/>
          <p:cNvGrpSpPr/>
          <p:nvPr/>
        </p:nvGrpSpPr>
        <p:grpSpPr>
          <a:xfrm>
            <a:off x="325841" y="235856"/>
            <a:ext cx="4929033" cy="460375"/>
            <a:chOff x="325841" y="375556"/>
            <a:chExt cx="4929033" cy="460375"/>
          </a:xfrm>
        </p:grpSpPr>
        <p:sp>
          <p:nvSpPr>
            <p:cNvPr id="26" name="矩形 25"/>
            <p:cNvSpPr/>
            <p:nvPr/>
          </p:nvSpPr>
          <p:spPr>
            <a:xfrm>
              <a:off x="325841" y="386072"/>
              <a:ext cx="368670" cy="368670"/>
            </a:xfrm>
            <a:prstGeom prst="rect">
              <a:avLst/>
            </a:prstGeom>
            <a:gradFill>
              <a:gsLst>
                <a:gs pos="0">
                  <a:srgbClr val="257DFF"/>
                </a:gs>
                <a:gs pos="100000">
                  <a:srgbClr val="0040A2"/>
                </a:gs>
              </a:gsLst>
              <a:lin ang="2700000" scaled="0"/>
            </a:gra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nvGrpSpPr>
            <p:cNvPr id="27" name="组合 26"/>
            <p:cNvGrpSpPr/>
            <p:nvPr/>
          </p:nvGrpSpPr>
          <p:grpSpPr>
            <a:xfrm>
              <a:off x="911223" y="375556"/>
              <a:ext cx="4343651" cy="460375"/>
              <a:chOff x="975515" y="330140"/>
              <a:chExt cx="4343651" cy="460375"/>
            </a:xfrm>
          </p:grpSpPr>
          <p:sp>
            <p:nvSpPr>
              <p:cNvPr id="28" name="文本框 27"/>
              <p:cNvSpPr txBox="1"/>
              <p:nvPr/>
            </p:nvSpPr>
            <p:spPr>
              <a:xfrm>
                <a:off x="975515" y="330140"/>
                <a:ext cx="2926080" cy="46037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型号介绍（通用型）</a:t>
                </a:r>
                <a:endPar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endParaRPr>
              </a:p>
            </p:txBody>
          </p:sp>
          <p:sp>
            <p:nvSpPr>
              <p:cNvPr id="29" name="文本框 28"/>
              <p:cNvSpPr txBox="1"/>
              <p:nvPr/>
            </p:nvSpPr>
            <p:spPr>
              <a:xfrm>
                <a:off x="3585999" y="554791"/>
                <a:ext cx="1733167" cy="21544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rPr>
                  <a:t>Model Introduction (Conventional)</a:t>
                </a:r>
                <a:endPar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endParaRPr>
              </a:p>
            </p:txBody>
          </p:sp>
        </p:grpSp>
      </p:grpSp>
      <p:pic>
        <p:nvPicPr>
          <p:cNvPr id="2" name="图形 1"/>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9898900" y="235856"/>
            <a:ext cx="1620000" cy="451619"/>
          </a:xfrm>
          <a:prstGeom prst="rect">
            <a:avLst/>
          </a:prstGeom>
        </p:spPr>
      </p:pic>
      <p:grpSp>
        <p:nvGrpSpPr>
          <p:cNvPr id="9" name="组合 8"/>
          <p:cNvGrpSpPr/>
          <p:nvPr/>
        </p:nvGrpSpPr>
        <p:grpSpPr>
          <a:xfrm>
            <a:off x="708762" y="2526557"/>
            <a:ext cx="1384110" cy="2127757"/>
            <a:chOff x="1892371" y="3503029"/>
            <a:chExt cx="1384110" cy="2127757"/>
          </a:xfrm>
        </p:grpSpPr>
        <p:pic>
          <p:nvPicPr>
            <p:cNvPr id="10" name="图片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22425" y="3503029"/>
              <a:ext cx="940652" cy="1619691"/>
            </a:xfrm>
            <a:prstGeom prst="rect">
              <a:avLst/>
            </a:prstGeom>
          </p:spPr>
        </p:pic>
        <p:sp>
          <p:nvSpPr>
            <p:cNvPr id="11" name="椭圆 10"/>
            <p:cNvSpPr/>
            <p:nvPr/>
          </p:nvSpPr>
          <p:spPr>
            <a:xfrm>
              <a:off x="1892371" y="5260505"/>
              <a:ext cx="1384110" cy="370281"/>
            </a:xfrm>
            <a:prstGeom prst="ellipse">
              <a:avLst/>
            </a:prstGeom>
            <a:gradFill flip="none" rotWithShape="1">
              <a:gsLst>
                <a:gs pos="100000">
                  <a:srgbClr val="999999">
                    <a:alpha val="0"/>
                    <a:lumMod val="49000"/>
                    <a:lumOff val="51000"/>
                  </a:srgbClr>
                </a:gs>
                <a:gs pos="0">
                  <a:schemeClr val="tx1">
                    <a:alpha val="23000"/>
                  </a:schemeClr>
                </a:gs>
              </a:gsLst>
              <a:path path="shape">
                <a:fillToRect l="50000" t="50000" r="50000" b="50000"/>
              </a:path>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2" name="组合 11"/>
          <p:cNvGrpSpPr/>
          <p:nvPr/>
        </p:nvGrpSpPr>
        <p:grpSpPr>
          <a:xfrm>
            <a:off x="2945469" y="2160691"/>
            <a:ext cx="1577038" cy="2851601"/>
            <a:chOff x="3294567" y="3445978"/>
            <a:chExt cx="1409481" cy="2548625"/>
          </a:xfrm>
        </p:grpSpPr>
        <p:pic>
          <p:nvPicPr>
            <p:cNvPr id="13" name="图片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94567" y="3445978"/>
              <a:ext cx="1409481" cy="1969939"/>
            </a:xfrm>
            <a:prstGeom prst="rect">
              <a:avLst/>
            </a:prstGeom>
          </p:spPr>
        </p:pic>
        <p:sp>
          <p:nvSpPr>
            <p:cNvPr id="14" name="椭圆 13"/>
            <p:cNvSpPr/>
            <p:nvPr/>
          </p:nvSpPr>
          <p:spPr>
            <a:xfrm>
              <a:off x="3307252" y="5624322"/>
              <a:ext cx="1384110" cy="370281"/>
            </a:xfrm>
            <a:prstGeom prst="ellipse">
              <a:avLst/>
            </a:prstGeom>
            <a:gradFill flip="none" rotWithShape="1">
              <a:gsLst>
                <a:gs pos="100000">
                  <a:srgbClr val="999999">
                    <a:alpha val="0"/>
                    <a:lumMod val="49000"/>
                    <a:lumOff val="51000"/>
                  </a:srgbClr>
                </a:gs>
                <a:gs pos="0">
                  <a:schemeClr val="tx1">
                    <a:alpha val="23000"/>
                  </a:schemeClr>
                </a:gs>
              </a:gsLst>
              <a:path path="shape">
                <a:fillToRect l="50000" t="50000" r="50000" b="50000"/>
              </a:path>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5" name="组合 14"/>
          <p:cNvGrpSpPr/>
          <p:nvPr/>
        </p:nvGrpSpPr>
        <p:grpSpPr>
          <a:xfrm>
            <a:off x="5097306" y="1886547"/>
            <a:ext cx="1939706" cy="3595123"/>
            <a:chOff x="4950927" y="2950183"/>
            <a:chExt cx="1756388" cy="3255355"/>
          </a:xfrm>
        </p:grpSpPr>
        <p:pic>
          <p:nvPicPr>
            <p:cNvPr id="16" name="图片 1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950927" y="2950183"/>
              <a:ext cx="1756388" cy="2696221"/>
            </a:xfrm>
            <a:prstGeom prst="rect">
              <a:avLst/>
            </a:prstGeom>
          </p:spPr>
        </p:pic>
        <p:sp>
          <p:nvSpPr>
            <p:cNvPr id="17" name="椭圆 16"/>
            <p:cNvSpPr/>
            <p:nvPr/>
          </p:nvSpPr>
          <p:spPr>
            <a:xfrm>
              <a:off x="5137066" y="5835257"/>
              <a:ext cx="1384110" cy="370281"/>
            </a:xfrm>
            <a:prstGeom prst="ellipse">
              <a:avLst/>
            </a:prstGeom>
            <a:gradFill flip="none" rotWithShape="1">
              <a:gsLst>
                <a:gs pos="100000">
                  <a:srgbClr val="999999">
                    <a:alpha val="0"/>
                    <a:lumMod val="49000"/>
                    <a:lumOff val="51000"/>
                  </a:srgbClr>
                </a:gs>
                <a:gs pos="0">
                  <a:schemeClr val="tx1">
                    <a:alpha val="23000"/>
                  </a:schemeClr>
                </a:gs>
              </a:gsLst>
              <a:path path="shape">
                <a:fillToRect l="50000" t="50000" r="50000" b="50000"/>
              </a:path>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8" name="组合 17"/>
          <p:cNvGrpSpPr/>
          <p:nvPr/>
        </p:nvGrpSpPr>
        <p:grpSpPr>
          <a:xfrm>
            <a:off x="7458692" y="2342456"/>
            <a:ext cx="1883277" cy="2742072"/>
            <a:chOff x="6986924" y="3547756"/>
            <a:chExt cx="1695682" cy="2468929"/>
          </a:xfrm>
        </p:grpSpPr>
        <p:pic>
          <p:nvPicPr>
            <p:cNvPr id="22" name="图片 2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986924" y="3547756"/>
              <a:ext cx="1695682" cy="1820907"/>
            </a:xfrm>
            <a:prstGeom prst="rect">
              <a:avLst/>
            </a:prstGeom>
          </p:spPr>
        </p:pic>
        <p:sp>
          <p:nvSpPr>
            <p:cNvPr id="30" name="椭圆 29"/>
            <p:cNvSpPr/>
            <p:nvPr/>
          </p:nvSpPr>
          <p:spPr>
            <a:xfrm>
              <a:off x="7142710" y="5646404"/>
              <a:ext cx="1384110" cy="370281"/>
            </a:xfrm>
            <a:prstGeom prst="ellipse">
              <a:avLst/>
            </a:prstGeom>
            <a:gradFill flip="none" rotWithShape="1">
              <a:gsLst>
                <a:gs pos="100000">
                  <a:srgbClr val="999999">
                    <a:alpha val="0"/>
                    <a:lumMod val="49000"/>
                    <a:lumOff val="51000"/>
                  </a:srgbClr>
                </a:gs>
                <a:gs pos="0">
                  <a:schemeClr val="tx1">
                    <a:alpha val="23000"/>
                  </a:schemeClr>
                </a:gs>
              </a:gsLst>
              <a:path path="shape">
                <a:fillToRect l="50000" t="50000" r="50000" b="50000"/>
              </a:path>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31" name="组合 30"/>
          <p:cNvGrpSpPr/>
          <p:nvPr/>
        </p:nvGrpSpPr>
        <p:grpSpPr>
          <a:xfrm>
            <a:off x="10041446" y="2519063"/>
            <a:ext cx="1384110" cy="2208348"/>
            <a:chOff x="8913460" y="3601114"/>
            <a:chExt cx="1384110" cy="2208348"/>
          </a:xfrm>
        </p:grpSpPr>
        <p:pic>
          <p:nvPicPr>
            <p:cNvPr id="32" name="图片 3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051239" y="3601114"/>
              <a:ext cx="1108553" cy="1648230"/>
            </a:xfrm>
            <a:prstGeom prst="rect">
              <a:avLst/>
            </a:prstGeom>
          </p:spPr>
        </p:pic>
        <p:sp>
          <p:nvSpPr>
            <p:cNvPr id="34" name="椭圆 33"/>
            <p:cNvSpPr/>
            <p:nvPr/>
          </p:nvSpPr>
          <p:spPr>
            <a:xfrm>
              <a:off x="8913460" y="5439181"/>
              <a:ext cx="1384110" cy="370281"/>
            </a:xfrm>
            <a:prstGeom prst="ellipse">
              <a:avLst/>
            </a:prstGeom>
            <a:gradFill flip="none" rotWithShape="1">
              <a:gsLst>
                <a:gs pos="100000">
                  <a:srgbClr val="999999">
                    <a:alpha val="0"/>
                    <a:lumMod val="49000"/>
                    <a:lumOff val="51000"/>
                  </a:srgbClr>
                </a:gs>
                <a:gs pos="0">
                  <a:schemeClr val="tx1">
                    <a:alpha val="23000"/>
                  </a:schemeClr>
                </a:gs>
              </a:gsLst>
              <a:path path="shape">
                <a:fillToRect l="50000" t="50000" r="50000" b="50000"/>
              </a:path>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35" name="object 25"/>
          <p:cNvSpPr txBox="1"/>
          <p:nvPr/>
        </p:nvSpPr>
        <p:spPr>
          <a:xfrm>
            <a:off x="761217" y="5422091"/>
            <a:ext cx="1279201" cy="259686"/>
          </a:xfrm>
          <a:prstGeom prst="rect">
            <a:avLst/>
          </a:prstGeom>
        </p:spPr>
        <p:txBody>
          <a:bodyPr vert="horz" wrap="square" lIns="0" tIns="13335" rIns="0" bIns="0" rtlCol="0">
            <a:spAutoFit/>
          </a:bodyPr>
          <a:lstStyle/>
          <a:p>
            <a:pPr marL="12700" algn="ctr">
              <a:lnSpc>
                <a:spcPct val="100000"/>
              </a:lnSpc>
              <a:spcBef>
                <a:spcPts val="105"/>
              </a:spcBef>
            </a:pPr>
            <a:r>
              <a:rPr sz="1600" b="1" spc="70" dirty="0">
                <a:gradFill flip="none" rotWithShape="1">
                  <a:gsLst>
                    <a:gs pos="0">
                      <a:srgbClr val="257DFF"/>
                    </a:gs>
                    <a:gs pos="100000">
                      <a:srgbClr val="0040A2"/>
                    </a:gs>
                  </a:gsLst>
                  <a:lin ang="5400000" scaled="1"/>
                  <a:tileRect/>
                </a:gradFill>
                <a:latin typeface="微软雅黑" panose="020B0503020204020204" pitchFamily="34" charset="-122"/>
                <a:ea typeface="微软雅黑" panose="020B0503020204020204" pitchFamily="34" charset="-122"/>
                <a:cs typeface="Swis721 Hv BT"/>
                <a:sym typeface="微软雅黑" panose="020B0503020204020204" pitchFamily="34" charset="-122"/>
              </a:rPr>
              <a:t>HCKJ</a:t>
            </a:r>
            <a:r>
              <a:rPr sz="1600" spc="70" dirty="0">
                <a:gradFill flip="none" rotWithShape="1">
                  <a:gsLst>
                    <a:gs pos="0">
                      <a:srgbClr val="257DFF"/>
                    </a:gs>
                    <a:gs pos="100000">
                      <a:srgbClr val="0040A2"/>
                    </a:gs>
                  </a:gsLst>
                  <a:lin ang="5400000" scaled="1"/>
                  <a:tileRect/>
                </a:gradFill>
                <a:latin typeface="微软雅黑" panose="020B0503020204020204" pitchFamily="34" charset="-122"/>
                <a:ea typeface="微软雅黑" panose="020B0503020204020204" pitchFamily="34" charset="-122"/>
                <a:cs typeface="Lucida Sans" panose="020B0602030504020204"/>
                <a:sym typeface="微软雅黑" panose="020B0503020204020204" pitchFamily="34" charset="-122"/>
              </a:rPr>
              <a:t>-</a:t>
            </a:r>
            <a:r>
              <a:rPr sz="1600" b="1" spc="70" dirty="0">
                <a:gradFill flip="none" rotWithShape="1">
                  <a:gsLst>
                    <a:gs pos="0">
                      <a:srgbClr val="257DFF"/>
                    </a:gs>
                    <a:gs pos="100000">
                      <a:srgbClr val="0040A2"/>
                    </a:gs>
                  </a:gsLst>
                  <a:lin ang="5400000" scaled="1"/>
                  <a:tileRect/>
                </a:gradFill>
                <a:latin typeface="微软雅黑" panose="020B0503020204020204" pitchFamily="34" charset="-122"/>
                <a:ea typeface="微软雅黑" panose="020B0503020204020204" pitchFamily="34" charset="-122"/>
                <a:cs typeface="Swis721 Hv BT"/>
                <a:sym typeface="微软雅黑" panose="020B0503020204020204" pitchFamily="34" charset="-122"/>
              </a:rPr>
              <a:t>10</a:t>
            </a:r>
            <a:r>
              <a:rPr sz="1600" b="1" dirty="0">
                <a:gradFill flip="none" rotWithShape="1">
                  <a:gsLst>
                    <a:gs pos="0">
                      <a:srgbClr val="257DFF"/>
                    </a:gs>
                    <a:gs pos="100000">
                      <a:srgbClr val="0040A2"/>
                    </a:gs>
                  </a:gsLst>
                  <a:lin ang="5400000" scaled="1"/>
                  <a:tileRect/>
                </a:gradFill>
                <a:latin typeface="微软雅黑" panose="020B0503020204020204" pitchFamily="34" charset="-122"/>
                <a:ea typeface="微软雅黑" panose="020B0503020204020204" pitchFamily="34" charset="-122"/>
                <a:cs typeface="Swis721 Hv BT"/>
                <a:sym typeface="微软雅黑" panose="020B0503020204020204" pitchFamily="34" charset="-122"/>
              </a:rPr>
              <a:t>T</a:t>
            </a:r>
            <a:endParaRPr sz="1600" dirty="0">
              <a:gradFill flip="none" rotWithShape="1">
                <a:gsLst>
                  <a:gs pos="0">
                    <a:srgbClr val="257DFF"/>
                  </a:gs>
                  <a:gs pos="100000">
                    <a:srgbClr val="0040A2"/>
                  </a:gs>
                </a:gsLst>
                <a:lin ang="5400000" scaled="1"/>
                <a:tileRect/>
              </a:gradFill>
              <a:latin typeface="微软雅黑" panose="020B0503020204020204" pitchFamily="34" charset="-122"/>
              <a:ea typeface="微软雅黑" panose="020B0503020204020204" pitchFamily="34" charset="-122"/>
              <a:cs typeface="Swis721 Hv BT"/>
              <a:sym typeface="微软雅黑" panose="020B0503020204020204" pitchFamily="34" charset="-122"/>
            </a:endParaRPr>
          </a:p>
        </p:txBody>
      </p:sp>
      <p:graphicFrame>
        <p:nvGraphicFramePr>
          <p:cNvPr id="36" name="表格 35"/>
          <p:cNvGraphicFramePr>
            <a:graphicFrameLocks noGrp="1"/>
          </p:cNvGraphicFramePr>
          <p:nvPr/>
        </p:nvGraphicFramePr>
        <p:xfrm>
          <a:off x="410817" y="5712329"/>
          <a:ext cx="1980000" cy="856236"/>
        </p:xfrm>
        <a:graphic>
          <a:graphicData uri="http://schemas.openxmlformats.org/drawingml/2006/table">
            <a:tbl>
              <a:tblPr firstRow="1" bandRow="1">
                <a:tableStyleId>{2D5ABB26-0587-4C30-8999-92F81FD0307C}</a:tableStyleId>
              </a:tblPr>
              <a:tblGrid>
                <a:gridCol w="660000"/>
                <a:gridCol w="660000"/>
                <a:gridCol w="660000"/>
              </a:tblGrid>
              <a:tr h="254016">
                <a:tc>
                  <a:txBody>
                    <a:bodyPr/>
                    <a:lstStyle/>
                    <a:p>
                      <a:r>
                        <a:rPr lang="zh-CN" altLang="en-US" sz="800" b="1" spc="5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范</a:t>
                      </a:r>
                      <a:r>
                        <a:rPr lang="zh-CN" altLang="en-US" sz="800" b="1" spc="2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围</a:t>
                      </a:r>
                      <a:endParaRPr lang="zh-CN" altLang="en-US" sz="800" b="1"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19050" cap="flat" cmpd="sng" algn="ctr">
                      <a:solidFill>
                        <a:srgbClr val="005DD9"/>
                      </a:solidFill>
                      <a:prstDash val="solid"/>
                      <a:round/>
                      <a:headEnd type="none" w="med" len="med"/>
                      <a:tailEnd type="none" w="med" len="med"/>
                    </a:lnT>
                    <a:lnB w="6350" cap="flat" cmpd="sng" algn="ctr">
                      <a:solidFill>
                        <a:srgbClr val="005DD9"/>
                      </a:solidFill>
                      <a:prstDash val="solid"/>
                      <a:round/>
                      <a:headEnd type="none" w="med" len="med"/>
                      <a:tailEnd type="none" w="med" len="med"/>
                    </a:lnB>
                  </a:tcPr>
                </a:tc>
                <a:tc>
                  <a:txBody>
                    <a:bodyPr/>
                    <a:lstStyle/>
                    <a:p>
                      <a:r>
                        <a:rPr lang="zh-CN" altLang="en-US" sz="800" b="1" spc="5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体</a:t>
                      </a:r>
                      <a:r>
                        <a:rPr lang="zh-CN" altLang="en-US" sz="800" b="1" spc="2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积</a:t>
                      </a:r>
                      <a:endParaRPr lang="zh-CN" altLang="en-US" sz="800" b="1"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19050" cap="flat" cmpd="sng" algn="ctr">
                      <a:solidFill>
                        <a:srgbClr val="005DD9"/>
                      </a:solidFill>
                      <a:prstDash val="solid"/>
                      <a:round/>
                      <a:headEnd type="none" w="med" len="med"/>
                      <a:tailEnd type="none" w="med" len="med"/>
                    </a:lnT>
                    <a:lnB w="6350" cap="flat" cmpd="sng" algn="ctr">
                      <a:solidFill>
                        <a:srgbClr val="005DD9"/>
                      </a:solidFill>
                      <a:prstDash val="solid"/>
                      <a:round/>
                      <a:headEnd type="none" w="med" len="med"/>
                      <a:tailEnd type="none" w="med" len="med"/>
                    </a:lnB>
                  </a:tcPr>
                </a:tc>
                <a:tc>
                  <a:txBody>
                    <a:bodyPr/>
                    <a:lstStyle/>
                    <a:p>
                      <a:r>
                        <a:rPr lang="zh-CN" altLang="en-US" sz="800" b="1" spc="5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横向过水</a:t>
                      </a:r>
                      <a:r>
                        <a:rPr lang="zh-CN" altLang="en-US" sz="800" b="1" spc="2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管</a:t>
                      </a:r>
                      <a:endParaRPr lang="zh-CN" altLang="en-US" sz="800" b="1"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19050" cap="flat" cmpd="sng" algn="ctr">
                      <a:solidFill>
                        <a:srgbClr val="005DD9"/>
                      </a:solidFill>
                      <a:prstDash val="solid"/>
                      <a:round/>
                      <a:headEnd type="none" w="med" len="med"/>
                      <a:tailEnd type="none" w="med" len="med"/>
                    </a:lnT>
                    <a:lnB w="6350" cap="flat" cmpd="sng" algn="ctr">
                      <a:solidFill>
                        <a:srgbClr val="005DD9"/>
                      </a:solidFill>
                      <a:prstDash val="solid"/>
                      <a:round/>
                      <a:headEnd type="none" w="med" len="med"/>
                      <a:tailEnd type="none" w="med" len="med"/>
                    </a:lnB>
                  </a:tcPr>
                </a:tc>
              </a:tr>
              <a:tr h="254016">
                <a:tc>
                  <a:txBody>
                    <a:bodyPr/>
                    <a:lstStyle/>
                    <a:p>
                      <a:r>
                        <a:rPr lang="zh-CN" altLang="en-US" sz="800" spc="5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用于供热水循环除</a:t>
                      </a:r>
                      <a:r>
                        <a:rPr lang="zh-CN" altLang="en-US" sz="800" spc="2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垢</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6350" cap="flat" cmpd="sng" algn="ctr">
                      <a:solidFill>
                        <a:srgbClr val="005DD9"/>
                      </a:solidFill>
                      <a:prstDash val="solid"/>
                      <a:round/>
                      <a:headEnd type="none" w="med" len="med"/>
                      <a:tailEnd type="none" w="med" len="med"/>
                    </a:lnT>
                  </a:tcPr>
                </a:tc>
                <a:tc>
                  <a:txBody>
                    <a:bodyPr/>
                    <a:lstStyle/>
                    <a:p>
                      <a:r>
                        <a:rPr lang="en-US" altLang="zh-CN" sz="800" spc="8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500×315×910</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6350" cap="flat" cmpd="sng" algn="ctr">
                      <a:solidFill>
                        <a:srgbClr val="005DD9"/>
                      </a:solidFill>
                      <a:prstDash val="solid"/>
                      <a:round/>
                      <a:headEnd type="none" w="med" len="med"/>
                      <a:tailEnd type="none" w="med" len="med"/>
                    </a:lnT>
                  </a:tcPr>
                </a:tc>
                <a:tc>
                  <a:txBody>
                    <a:bodyPr/>
                    <a:lstStyle/>
                    <a:p>
                      <a:r>
                        <a:rPr lang="zh-CN" altLang="en-US" sz="800" spc="5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外</a:t>
                      </a:r>
                      <a:r>
                        <a:rPr lang="zh-CN" altLang="en-US" sz="800" spc="65"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径</a:t>
                      </a:r>
                      <a:r>
                        <a:rPr lang="en-US" altLang="zh-CN" sz="800" spc="8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108</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6350" cap="flat" cmpd="sng" algn="ctr">
                      <a:solidFill>
                        <a:srgbClr val="005DD9"/>
                      </a:solidFill>
                      <a:prstDash val="solid"/>
                      <a:round/>
                      <a:headEnd type="none" w="med" len="med"/>
                      <a:tailEnd type="none" w="med" len="med"/>
                    </a:lnT>
                  </a:tcPr>
                </a:tc>
              </a:tr>
              <a:tr h="254016">
                <a:tc>
                  <a:txBody>
                    <a:bodyPr/>
                    <a:lstStyle/>
                    <a:p>
                      <a:r>
                        <a:rPr lang="zh-CN" altLang="en-US" sz="800" spc="5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用于工业水循环除</a:t>
                      </a:r>
                      <a:r>
                        <a:rPr lang="zh-CN" altLang="en-US" sz="800" spc="2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垢</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B w="19050" cap="flat" cmpd="sng" algn="ctr">
                      <a:solidFill>
                        <a:srgbClr val="005DD9"/>
                      </a:solidFill>
                      <a:prstDash val="solid"/>
                      <a:round/>
                      <a:headEnd type="none" w="med" len="med"/>
                      <a:tailEnd type="none" w="med" len="med"/>
                    </a:lnB>
                  </a:tcPr>
                </a:tc>
                <a:tc>
                  <a:txBody>
                    <a:bodyPr/>
                    <a:lstStyle/>
                    <a:p>
                      <a:r>
                        <a:rPr lang="en-US" altLang="zh-CN" sz="800" spc="8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900×900×1850</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B w="19050" cap="flat" cmpd="sng" algn="ctr">
                      <a:solidFill>
                        <a:srgbClr val="005DD9"/>
                      </a:solidFill>
                      <a:prstDash val="solid"/>
                      <a:round/>
                      <a:headEnd type="none" w="med" len="med"/>
                      <a:tailEnd type="none" w="med" len="med"/>
                    </a:lnB>
                  </a:tcPr>
                </a:tc>
                <a:tc>
                  <a:txBody>
                    <a:bodyPr/>
                    <a:lstStyle/>
                    <a:p>
                      <a:r>
                        <a:rPr lang="zh-CN" altLang="en-US" sz="800" spc="5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外</a:t>
                      </a:r>
                      <a:r>
                        <a:rPr lang="zh-CN" altLang="en-US" sz="800" spc="65"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径</a:t>
                      </a:r>
                      <a:r>
                        <a:rPr lang="en-US" altLang="zh-CN" sz="800" spc="8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108</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B w="19050" cap="flat" cmpd="sng" algn="ctr">
                      <a:solidFill>
                        <a:srgbClr val="005DD9"/>
                      </a:solidFill>
                      <a:prstDash val="solid"/>
                      <a:round/>
                      <a:headEnd type="none" w="med" len="med"/>
                      <a:tailEnd type="none" w="med" len="med"/>
                    </a:lnB>
                  </a:tcPr>
                </a:tc>
              </a:tr>
            </a:tbl>
          </a:graphicData>
        </a:graphic>
      </p:graphicFrame>
      <p:sp>
        <p:nvSpPr>
          <p:cNvPr id="37" name="object 25"/>
          <p:cNvSpPr txBox="1"/>
          <p:nvPr/>
        </p:nvSpPr>
        <p:spPr>
          <a:xfrm>
            <a:off x="3094388" y="5422091"/>
            <a:ext cx="1279201" cy="259686"/>
          </a:xfrm>
          <a:prstGeom prst="rect">
            <a:avLst/>
          </a:prstGeom>
        </p:spPr>
        <p:txBody>
          <a:bodyPr vert="horz" wrap="square" lIns="0" tIns="13335" rIns="0" bIns="0" rtlCol="0">
            <a:spAutoFit/>
          </a:bodyPr>
          <a:lstStyle/>
          <a:p>
            <a:pPr marL="12700" algn="ctr">
              <a:lnSpc>
                <a:spcPct val="100000"/>
              </a:lnSpc>
              <a:spcBef>
                <a:spcPts val="105"/>
              </a:spcBef>
            </a:pPr>
            <a:r>
              <a:rPr lang="en-US" altLang="zh-CN" sz="1600" b="1" spc="70" dirty="0">
                <a:gradFill flip="none" rotWithShape="1">
                  <a:gsLst>
                    <a:gs pos="0">
                      <a:srgbClr val="257DFF"/>
                    </a:gs>
                    <a:gs pos="100000">
                      <a:srgbClr val="0040A2"/>
                    </a:gs>
                  </a:gsLst>
                  <a:lin ang="5400000" scaled="1"/>
                  <a:tileRect/>
                </a:gradFill>
                <a:latin typeface="微软雅黑" panose="020B0503020204020204" pitchFamily="34" charset="-122"/>
                <a:ea typeface="微软雅黑" panose="020B0503020204020204" pitchFamily="34" charset="-122"/>
                <a:cs typeface="Swis721 Hv BT"/>
                <a:sym typeface="微软雅黑" panose="020B0503020204020204" pitchFamily="34" charset="-122"/>
              </a:rPr>
              <a:t>HCKJ</a:t>
            </a:r>
            <a:r>
              <a:rPr lang="en-US" altLang="zh-CN" sz="1600" spc="70" dirty="0">
                <a:gradFill flip="none" rotWithShape="1">
                  <a:gsLst>
                    <a:gs pos="0">
                      <a:srgbClr val="257DFF"/>
                    </a:gs>
                    <a:gs pos="100000">
                      <a:srgbClr val="0040A2"/>
                    </a:gs>
                  </a:gsLst>
                  <a:lin ang="5400000" scaled="1"/>
                  <a:tileRect/>
                </a:gradFill>
                <a:latin typeface="微软雅黑" panose="020B0503020204020204" pitchFamily="34" charset="-122"/>
                <a:ea typeface="微软雅黑" panose="020B0503020204020204" pitchFamily="34" charset="-122"/>
                <a:cs typeface="Lucida Sans" panose="020B0602030504020204"/>
                <a:sym typeface="微软雅黑" panose="020B0503020204020204" pitchFamily="34" charset="-122"/>
              </a:rPr>
              <a:t>-</a:t>
            </a:r>
            <a:r>
              <a:rPr lang="en-US" altLang="zh-CN" sz="1600" b="1" spc="70" dirty="0">
                <a:gradFill flip="none" rotWithShape="1">
                  <a:gsLst>
                    <a:gs pos="0">
                      <a:srgbClr val="257DFF"/>
                    </a:gs>
                    <a:gs pos="100000">
                      <a:srgbClr val="0040A2"/>
                    </a:gs>
                  </a:gsLst>
                  <a:lin ang="5400000" scaled="1"/>
                  <a:tileRect/>
                </a:gradFill>
                <a:latin typeface="微软雅黑" panose="020B0503020204020204" pitchFamily="34" charset="-122"/>
                <a:ea typeface="微软雅黑" panose="020B0503020204020204" pitchFamily="34" charset="-122"/>
                <a:cs typeface="Swis721 Hv BT"/>
                <a:sym typeface="微软雅黑" panose="020B0503020204020204" pitchFamily="34" charset="-122"/>
              </a:rPr>
              <a:t>20</a:t>
            </a:r>
            <a:r>
              <a:rPr lang="en-US" altLang="zh-CN" sz="1600" b="1" dirty="0">
                <a:gradFill flip="none" rotWithShape="1">
                  <a:gsLst>
                    <a:gs pos="0">
                      <a:srgbClr val="257DFF"/>
                    </a:gs>
                    <a:gs pos="100000">
                      <a:srgbClr val="0040A2"/>
                    </a:gs>
                  </a:gsLst>
                  <a:lin ang="5400000" scaled="1"/>
                  <a:tileRect/>
                </a:gradFill>
                <a:latin typeface="微软雅黑" panose="020B0503020204020204" pitchFamily="34" charset="-122"/>
                <a:ea typeface="微软雅黑" panose="020B0503020204020204" pitchFamily="34" charset="-122"/>
                <a:cs typeface="Swis721 Hv BT"/>
                <a:sym typeface="微软雅黑" panose="020B0503020204020204" pitchFamily="34" charset="-122"/>
              </a:rPr>
              <a:t>T</a:t>
            </a:r>
            <a:endParaRPr lang="en-US" altLang="zh-CN" sz="1600" dirty="0">
              <a:gradFill flip="none" rotWithShape="1">
                <a:gsLst>
                  <a:gs pos="0">
                    <a:srgbClr val="257DFF"/>
                  </a:gs>
                  <a:gs pos="100000">
                    <a:srgbClr val="0040A2"/>
                  </a:gs>
                </a:gsLst>
                <a:lin ang="5400000" scaled="1"/>
                <a:tileRect/>
              </a:gradFill>
              <a:latin typeface="微软雅黑" panose="020B0503020204020204" pitchFamily="34" charset="-122"/>
              <a:ea typeface="微软雅黑" panose="020B0503020204020204" pitchFamily="34" charset="-122"/>
              <a:cs typeface="Swis721 Hv BT"/>
              <a:sym typeface="微软雅黑" panose="020B0503020204020204" pitchFamily="34" charset="-122"/>
            </a:endParaRPr>
          </a:p>
        </p:txBody>
      </p:sp>
      <p:graphicFrame>
        <p:nvGraphicFramePr>
          <p:cNvPr id="38" name="表格 37"/>
          <p:cNvGraphicFramePr>
            <a:graphicFrameLocks noGrp="1"/>
          </p:cNvGraphicFramePr>
          <p:nvPr/>
        </p:nvGraphicFramePr>
        <p:xfrm>
          <a:off x="2743988" y="5712329"/>
          <a:ext cx="1980000" cy="856236"/>
        </p:xfrm>
        <a:graphic>
          <a:graphicData uri="http://schemas.openxmlformats.org/drawingml/2006/table">
            <a:tbl>
              <a:tblPr firstRow="1" bandRow="1">
                <a:tableStyleId>{2D5ABB26-0587-4C30-8999-92F81FD0307C}</a:tableStyleId>
              </a:tblPr>
              <a:tblGrid>
                <a:gridCol w="660000"/>
                <a:gridCol w="660000"/>
                <a:gridCol w="660000"/>
              </a:tblGrid>
              <a:tr h="254016">
                <a:tc>
                  <a:txBody>
                    <a:bodyPr/>
                    <a:lstStyle/>
                    <a:p>
                      <a:pPr algn="l"/>
                      <a:r>
                        <a:rPr lang="zh-CN" altLang="en-US" sz="800" b="1" spc="5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范</a:t>
                      </a:r>
                      <a:r>
                        <a:rPr lang="zh-CN" altLang="en-US" sz="800" b="1" spc="2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围</a:t>
                      </a:r>
                      <a:endParaRPr lang="zh-CN" altLang="en-US" sz="800" b="1"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19050" cap="flat" cmpd="sng" algn="ctr">
                      <a:solidFill>
                        <a:srgbClr val="005DD9"/>
                      </a:solidFill>
                      <a:prstDash val="solid"/>
                      <a:round/>
                      <a:headEnd type="none" w="med" len="med"/>
                      <a:tailEnd type="none" w="med" len="med"/>
                    </a:lnT>
                    <a:lnB w="6350" cap="flat" cmpd="sng" algn="ctr">
                      <a:solidFill>
                        <a:srgbClr val="005DD9"/>
                      </a:solidFill>
                      <a:prstDash val="solid"/>
                      <a:round/>
                      <a:headEnd type="none" w="med" len="med"/>
                      <a:tailEnd type="none" w="med" len="med"/>
                    </a:lnB>
                  </a:tcPr>
                </a:tc>
                <a:tc>
                  <a:txBody>
                    <a:bodyPr/>
                    <a:lstStyle/>
                    <a:p>
                      <a:pPr algn="l"/>
                      <a:r>
                        <a:rPr lang="zh-CN" altLang="en-US" sz="800" b="1" spc="5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体</a:t>
                      </a:r>
                      <a:r>
                        <a:rPr lang="zh-CN" altLang="en-US" sz="800" b="1" spc="2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积</a:t>
                      </a:r>
                      <a:endParaRPr lang="zh-CN" altLang="en-US" sz="800" b="1"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19050" cap="flat" cmpd="sng" algn="ctr">
                      <a:solidFill>
                        <a:srgbClr val="005DD9"/>
                      </a:solidFill>
                      <a:prstDash val="solid"/>
                      <a:round/>
                      <a:headEnd type="none" w="med" len="med"/>
                      <a:tailEnd type="none" w="med" len="med"/>
                    </a:lnT>
                    <a:lnB w="6350" cap="flat" cmpd="sng" algn="ctr">
                      <a:solidFill>
                        <a:srgbClr val="005DD9"/>
                      </a:solidFill>
                      <a:prstDash val="solid"/>
                      <a:round/>
                      <a:headEnd type="none" w="med" len="med"/>
                      <a:tailEnd type="none" w="med" len="med"/>
                    </a:lnB>
                  </a:tcPr>
                </a:tc>
                <a:tc>
                  <a:txBody>
                    <a:bodyPr/>
                    <a:lstStyle/>
                    <a:p>
                      <a:pPr algn="l"/>
                      <a:r>
                        <a:rPr lang="zh-CN" altLang="en-US" sz="800" b="1" spc="5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横向过水</a:t>
                      </a:r>
                      <a:r>
                        <a:rPr lang="zh-CN" altLang="en-US" sz="800" b="1" spc="2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管</a:t>
                      </a:r>
                      <a:endParaRPr lang="zh-CN" altLang="en-US" sz="800" b="1"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19050" cap="flat" cmpd="sng" algn="ctr">
                      <a:solidFill>
                        <a:srgbClr val="005DD9"/>
                      </a:solidFill>
                      <a:prstDash val="solid"/>
                      <a:round/>
                      <a:headEnd type="none" w="med" len="med"/>
                      <a:tailEnd type="none" w="med" len="med"/>
                    </a:lnT>
                    <a:lnB w="6350" cap="flat" cmpd="sng" algn="ctr">
                      <a:solidFill>
                        <a:srgbClr val="005DD9"/>
                      </a:solidFill>
                      <a:prstDash val="solid"/>
                      <a:round/>
                      <a:headEnd type="none" w="med" len="med"/>
                      <a:tailEnd type="none" w="med" len="med"/>
                    </a:lnB>
                  </a:tcPr>
                </a:tc>
              </a:tr>
              <a:tr h="254016">
                <a:tc>
                  <a:txBody>
                    <a:bodyPr/>
                    <a:lstStyle/>
                    <a:p>
                      <a:pPr algn="l"/>
                      <a:r>
                        <a:rPr lang="zh-CN" altLang="en-US" sz="800" spc="5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用于供热水循环除</a:t>
                      </a:r>
                      <a:r>
                        <a:rPr lang="zh-CN" altLang="en-US" sz="800" spc="2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垢</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6350" cap="flat" cmpd="sng" algn="ctr">
                      <a:solidFill>
                        <a:srgbClr val="005DD9"/>
                      </a:solidFill>
                      <a:prstDash val="solid"/>
                      <a:round/>
                      <a:headEnd type="none" w="med" len="med"/>
                      <a:tailEnd type="none" w="med" len="med"/>
                    </a:lnT>
                  </a:tcPr>
                </a:tc>
                <a:tc>
                  <a:txBody>
                    <a:bodyPr/>
                    <a:lstStyle/>
                    <a:p>
                      <a:pPr algn="l"/>
                      <a:r>
                        <a:rPr lang="en-US" altLang="zh-CN" sz="800" spc="1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90</a:t>
                      </a:r>
                      <a:r>
                        <a:rPr lang="en-US" altLang="zh-CN" sz="800" spc="65"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r>
                        <a:rPr lang="en-US" altLang="zh-CN" sz="800" spc="7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6</a:t>
                      </a:r>
                      <a:r>
                        <a:rPr lang="en-US" altLang="zh-CN" sz="800" spc="1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r>
                        <a:rPr lang="en-US" altLang="zh-CN" sz="800" spc="65"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r>
                        <a:rPr lang="en-US" altLang="zh-CN" sz="800" spc="7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1</a:t>
                      </a:r>
                      <a:r>
                        <a:rPr lang="en-US" altLang="zh-CN" sz="800" spc="1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10</a:t>
                      </a:r>
                      <a:r>
                        <a:rPr lang="en-US" altLang="zh-CN" sz="800" spc="7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6350" cap="flat" cmpd="sng" algn="ctr">
                      <a:solidFill>
                        <a:srgbClr val="005DD9"/>
                      </a:solidFill>
                      <a:prstDash val="solid"/>
                      <a:round/>
                      <a:headEnd type="none" w="med" len="med"/>
                      <a:tailEnd type="none" w="med" len="med"/>
                    </a:lnT>
                  </a:tcPr>
                </a:tc>
                <a:tc>
                  <a:txBody>
                    <a:bodyPr/>
                    <a:lstStyle/>
                    <a:p>
                      <a:pPr algn="l"/>
                      <a:r>
                        <a:rPr lang="zh-CN" altLang="en-US" sz="800" spc="5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外</a:t>
                      </a:r>
                      <a:r>
                        <a:rPr lang="zh-CN" altLang="en-US" sz="800" spc="65"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径</a:t>
                      </a:r>
                      <a:r>
                        <a:rPr lang="en-US" altLang="zh-CN" sz="800" spc="8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108</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6350" cap="flat" cmpd="sng" algn="ctr">
                      <a:solidFill>
                        <a:srgbClr val="005DD9"/>
                      </a:solidFill>
                      <a:prstDash val="solid"/>
                      <a:round/>
                      <a:headEnd type="none" w="med" len="med"/>
                      <a:tailEnd type="none" w="med" len="med"/>
                    </a:lnT>
                  </a:tcPr>
                </a:tc>
              </a:tr>
              <a:tr h="254016">
                <a:tc>
                  <a:txBody>
                    <a:bodyPr/>
                    <a:lstStyle/>
                    <a:p>
                      <a:pPr algn="l"/>
                      <a:r>
                        <a:rPr lang="zh-CN" altLang="en-US" sz="800" spc="5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用于工业水循环除</a:t>
                      </a:r>
                      <a:r>
                        <a:rPr lang="zh-CN" altLang="en-US" sz="800" spc="2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垢</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B w="19050" cap="flat" cmpd="sng" algn="ctr">
                      <a:solidFill>
                        <a:srgbClr val="005DD9"/>
                      </a:solidFill>
                      <a:prstDash val="solid"/>
                      <a:round/>
                      <a:headEnd type="none" w="med" len="med"/>
                      <a:tailEnd type="none" w="med" len="med"/>
                    </a:lnB>
                  </a:tcPr>
                </a:tc>
                <a:tc>
                  <a:txBody>
                    <a:bodyPr/>
                    <a:lstStyle/>
                    <a:p>
                      <a:pPr algn="l"/>
                      <a:r>
                        <a:rPr lang="en-US" altLang="zh-CN" sz="800" spc="1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90</a:t>
                      </a:r>
                      <a:r>
                        <a:rPr lang="en-US" altLang="zh-CN" sz="800" spc="65"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r>
                        <a:rPr lang="en-US" altLang="zh-CN" sz="800" spc="7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6</a:t>
                      </a:r>
                      <a:r>
                        <a:rPr lang="en-US" altLang="zh-CN" sz="800" spc="1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r>
                        <a:rPr lang="en-US" altLang="zh-CN" sz="800" spc="65"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r>
                        <a:rPr lang="en-US" altLang="zh-CN" sz="800" spc="7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1</a:t>
                      </a:r>
                      <a:r>
                        <a:rPr lang="en-US" altLang="zh-CN" sz="800" spc="1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10</a:t>
                      </a:r>
                      <a:r>
                        <a:rPr lang="en-US" altLang="zh-CN" sz="800" spc="7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B w="19050" cap="flat" cmpd="sng" algn="ctr">
                      <a:solidFill>
                        <a:srgbClr val="005DD9"/>
                      </a:solidFill>
                      <a:prstDash val="solid"/>
                      <a:round/>
                      <a:headEnd type="none" w="med" len="med"/>
                      <a:tailEnd type="none" w="med" len="med"/>
                    </a:lnB>
                  </a:tcPr>
                </a:tc>
                <a:tc>
                  <a:txBody>
                    <a:bodyPr/>
                    <a:lstStyle/>
                    <a:p>
                      <a:pPr algn="l"/>
                      <a:r>
                        <a:rPr lang="zh-CN" altLang="en-US" sz="800" spc="5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外</a:t>
                      </a:r>
                      <a:r>
                        <a:rPr lang="zh-CN" altLang="en-US" sz="800" spc="65"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径</a:t>
                      </a:r>
                      <a:r>
                        <a:rPr lang="en-US" altLang="zh-CN" sz="800" spc="8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108</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B w="19050" cap="flat" cmpd="sng" algn="ctr">
                      <a:solidFill>
                        <a:srgbClr val="005DD9"/>
                      </a:solidFill>
                      <a:prstDash val="solid"/>
                      <a:round/>
                      <a:headEnd type="none" w="med" len="med"/>
                      <a:tailEnd type="none" w="med" len="med"/>
                    </a:lnB>
                  </a:tcPr>
                </a:tc>
              </a:tr>
            </a:tbl>
          </a:graphicData>
        </a:graphic>
      </p:graphicFrame>
      <p:sp>
        <p:nvSpPr>
          <p:cNvPr id="39" name="object 25"/>
          <p:cNvSpPr txBox="1"/>
          <p:nvPr/>
        </p:nvSpPr>
        <p:spPr>
          <a:xfrm>
            <a:off x="5427559" y="5422091"/>
            <a:ext cx="1279201" cy="259686"/>
          </a:xfrm>
          <a:prstGeom prst="rect">
            <a:avLst/>
          </a:prstGeom>
        </p:spPr>
        <p:txBody>
          <a:bodyPr vert="horz" wrap="square" lIns="0" tIns="13335" rIns="0" bIns="0" rtlCol="0">
            <a:spAutoFit/>
          </a:bodyPr>
          <a:lstStyle/>
          <a:p>
            <a:pPr marL="12700" algn="ctr">
              <a:lnSpc>
                <a:spcPct val="100000"/>
              </a:lnSpc>
              <a:spcBef>
                <a:spcPts val="105"/>
              </a:spcBef>
            </a:pPr>
            <a:r>
              <a:rPr lang="en-US" altLang="zh-CN" sz="1600" b="1" spc="70" dirty="0">
                <a:gradFill flip="none" rotWithShape="1">
                  <a:gsLst>
                    <a:gs pos="0">
                      <a:srgbClr val="257DFF"/>
                    </a:gs>
                    <a:gs pos="100000">
                      <a:srgbClr val="0040A2"/>
                    </a:gs>
                  </a:gsLst>
                  <a:lin ang="5400000" scaled="1"/>
                  <a:tileRect/>
                </a:gradFill>
                <a:latin typeface="微软雅黑" panose="020B0503020204020204" pitchFamily="34" charset="-122"/>
                <a:ea typeface="微软雅黑" panose="020B0503020204020204" pitchFamily="34" charset="-122"/>
                <a:cs typeface="Swis721 Hv BT"/>
                <a:sym typeface="微软雅黑" panose="020B0503020204020204" pitchFamily="34" charset="-122"/>
              </a:rPr>
              <a:t>HCKJ</a:t>
            </a:r>
            <a:r>
              <a:rPr lang="en-US" altLang="zh-CN" sz="1600" spc="70" dirty="0">
                <a:gradFill flip="none" rotWithShape="1">
                  <a:gsLst>
                    <a:gs pos="0">
                      <a:srgbClr val="257DFF"/>
                    </a:gs>
                    <a:gs pos="100000">
                      <a:srgbClr val="0040A2"/>
                    </a:gs>
                  </a:gsLst>
                  <a:lin ang="5400000" scaled="1"/>
                  <a:tileRect/>
                </a:gradFill>
                <a:latin typeface="微软雅黑" panose="020B0503020204020204" pitchFamily="34" charset="-122"/>
                <a:ea typeface="微软雅黑" panose="020B0503020204020204" pitchFamily="34" charset="-122"/>
                <a:cs typeface="Lucida Sans" panose="020B0602030504020204"/>
                <a:sym typeface="微软雅黑" panose="020B0503020204020204" pitchFamily="34" charset="-122"/>
              </a:rPr>
              <a:t>-</a:t>
            </a:r>
            <a:r>
              <a:rPr lang="en-US" altLang="zh-CN" sz="1600" b="1" spc="70" dirty="0">
                <a:gradFill flip="none" rotWithShape="1">
                  <a:gsLst>
                    <a:gs pos="0">
                      <a:srgbClr val="257DFF"/>
                    </a:gs>
                    <a:gs pos="100000">
                      <a:srgbClr val="0040A2"/>
                    </a:gs>
                  </a:gsLst>
                  <a:lin ang="5400000" scaled="1"/>
                  <a:tileRect/>
                </a:gradFill>
                <a:latin typeface="微软雅黑" panose="020B0503020204020204" pitchFamily="34" charset="-122"/>
                <a:ea typeface="微软雅黑" panose="020B0503020204020204" pitchFamily="34" charset="-122"/>
                <a:cs typeface="Lucida Sans" panose="020B0602030504020204"/>
                <a:sym typeface="微软雅黑" panose="020B0503020204020204" pitchFamily="34" charset="-122"/>
              </a:rPr>
              <a:t>3</a:t>
            </a:r>
            <a:r>
              <a:rPr lang="en-US" altLang="zh-CN" sz="1600" b="1" spc="70" dirty="0">
                <a:gradFill flip="none" rotWithShape="1">
                  <a:gsLst>
                    <a:gs pos="0">
                      <a:srgbClr val="257DFF"/>
                    </a:gs>
                    <a:gs pos="100000">
                      <a:srgbClr val="0040A2"/>
                    </a:gs>
                  </a:gsLst>
                  <a:lin ang="5400000" scaled="1"/>
                  <a:tileRect/>
                </a:gradFill>
                <a:latin typeface="微软雅黑" panose="020B0503020204020204" pitchFamily="34" charset="-122"/>
                <a:ea typeface="微软雅黑" panose="020B0503020204020204" pitchFamily="34" charset="-122"/>
                <a:cs typeface="Swis721 Hv BT"/>
                <a:sym typeface="微软雅黑" panose="020B0503020204020204" pitchFamily="34" charset="-122"/>
              </a:rPr>
              <a:t>0</a:t>
            </a:r>
            <a:r>
              <a:rPr lang="en-US" altLang="zh-CN" sz="1600" b="1" dirty="0">
                <a:gradFill flip="none" rotWithShape="1">
                  <a:gsLst>
                    <a:gs pos="0">
                      <a:srgbClr val="257DFF"/>
                    </a:gs>
                    <a:gs pos="100000">
                      <a:srgbClr val="0040A2"/>
                    </a:gs>
                  </a:gsLst>
                  <a:lin ang="5400000" scaled="1"/>
                  <a:tileRect/>
                </a:gradFill>
                <a:latin typeface="微软雅黑" panose="020B0503020204020204" pitchFamily="34" charset="-122"/>
                <a:ea typeface="微软雅黑" panose="020B0503020204020204" pitchFamily="34" charset="-122"/>
                <a:cs typeface="Swis721 Hv BT"/>
                <a:sym typeface="微软雅黑" panose="020B0503020204020204" pitchFamily="34" charset="-122"/>
              </a:rPr>
              <a:t>T</a:t>
            </a:r>
            <a:endParaRPr lang="en-US" altLang="zh-CN" sz="1600" dirty="0">
              <a:gradFill flip="none" rotWithShape="1">
                <a:gsLst>
                  <a:gs pos="0">
                    <a:srgbClr val="257DFF"/>
                  </a:gs>
                  <a:gs pos="100000">
                    <a:srgbClr val="0040A2"/>
                  </a:gs>
                </a:gsLst>
                <a:lin ang="5400000" scaled="1"/>
                <a:tileRect/>
              </a:gradFill>
              <a:latin typeface="微软雅黑" panose="020B0503020204020204" pitchFamily="34" charset="-122"/>
              <a:ea typeface="微软雅黑" panose="020B0503020204020204" pitchFamily="34" charset="-122"/>
              <a:cs typeface="Swis721 Hv BT"/>
              <a:sym typeface="微软雅黑" panose="020B0503020204020204" pitchFamily="34" charset="-122"/>
            </a:endParaRPr>
          </a:p>
        </p:txBody>
      </p:sp>
      <p:graphicFrame>
        <p:nvGraphicFramePr>
          <p:cNvPr id="40" name="表格 39"/>
          <p:cNvGraphicFramePr>
            <a:graphicFrameLocks noGrp="1"/>
          </p:cNvGraphicFramePr>
          <p:nvPr/>
        </p:nvGraphicFramePr>
        <p:xfrm>
          <a:off x="5077159" y="5712329"/>
          <a:ext cx="1980000" cy="856236"/>
        </p:xfrm>
        <a:graphic>
          <a:graphicData uri="http://schemas.openxmlformats.org/drawingml/2006/table">
            <a:tbl>
              <a:tblPr firstRow="1" bandRow="1">
                <a:tableStyleId>{2D5ABB26-0587-4C30-8999-92F81FD0307C}</a:tableStyleId>
              </a:tblPr>
              <a:tblGrid>
                <a:gridCol w="660000"/>
                <a:gridCol w="660000"/>
                <a:gridCol w="660000"/>
              </a:tblGrid>
              <a:tr h="254016">
                <a:tc>
                  <a:txBody>
                    <a:bodyPr/>
                    <a:lstStyle/>
                    <a:p>
                      <a:pPr algn="l"/>
                      <a:r>
                        <a:rPr lang="zh-CN" altLang="en-US" sz="800" b="1" spc="5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范</a:t>
                      </a:r>
                      <a:r>
                        <a:rPr lang="zh-CN" altLang="en-US" sz="800" b="1" spc="2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围</a:t>
                      </a:r>
                      <a:endParaRPr lang="zh-CN" altLang="en-US" sz="800" b="1"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19050" cap="flat" cmpd="sng" algn="ctr">
                      <a:solidFill>
                        <a:srgbClr val="005DD9"/>
                      </a:solidFill>
                      <a:prstDash val="solid"/>
                      <a:round/>
                      <a:headEnd type="none" w="med" len="med"/>
                      <a:tailEnd type="none" w="med" len="med"/>
                    </a:lnT>
                    <a:lnB w="6350" cap="flat" cmpd="sng" algn="ctr">
                      <a:solidFill>
                        <a:srgbClr val="005DD9"/>
                      </a:solidFill>
                      <a:prstDash val="solid"/>
                      <a:round/>
                      <a:headEnd type="none" w="med" len="med"/>
                      <a:tailEnd type="none" w="med" len="med"/>
                    </a:lnB>
                  </a:tcPr>
                </a:tc>
                <a:tc>
                  <a:txBody>
                    <a:bodyPr/>
                    <a:lstStyle/>
                    <a:p>
                      <a:pPr algn="l"/>
                      <a:r>
                        <a:rPr lang="zh-CN" altLang="en-US" sz="800" b="1" spc="5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体</a:t>
                      </a:r>
                      <a:r>
                        <a:rPr lang="zh-CN" altLang="en-US" sz="800" b="1" spc="2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积</a:t>
                      </a:r>
                      <a:endParaRPr lang="zh-CN" altLang="en-US" sz="800" b="1"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19050" cap="flat" cmpd="sng" algn="ctr">
                      <a:solidFill>
                        <a:srgbClr val="005DD9"/>
                      </a:solidFill>
                      <a:prstDash val="solid"/>
                      <a:round/>
                      <a:headEnd type="none" w="med" len="med"/>
                      <a:tailEnd type="none" w="med" len="med"/>
                    </a:lnT>
                    <a:lnB w="6350" cap="flat" cmpd="sng" algn="ctr">
                      <a:solidFill>
                        <a:srgbClr val="005DD9"/>
                      </a:solidFill>
                      <a:prstDash val="solid"/>
                      <a:round/>
                      <a:headEnd type="none" w="med" len="med"/>
                      <a:tailEnd type="none" w="med" len="med"/>
                    </a:lnB>
                  </a:tcPr>
                </a:tc>
                <a:tc>
                  <a:txBody>
                    <a:bodyPr/>
                    <a:lstStyle/>
                    <a:p>
                      <a:pPr algn="l"/>
                      <a:r>
                        <a:rPr lang="zh-CN" altLang="en-US" sz="800" b="1" spc="5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横向过水</a:t>
                      </a:r>
                      <a:r>
                        <a:rPr lang="zh-CN" altLang="en-US" sz="800" b="1" spc="2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管</a:t>
                      </a:r>
                      <a:endParaRPr lang="zh-CN" altLang="en-US" sz="800" b="1"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19050" cap="flat" cmpd="sng" algn="ctr">
                      <a:solidFill>
                        <a:srgbClr val="005DD9"/>
                      </a:solidFill>
                      <a:prstDash val="solid"/>
                      <a:round/>
                      <a:headEnd type="none" w="med" len="med"/>
                      <a:tailEnd type="none" w="med" len="med"/>
                    </a:lnT>
                    <a:lnB w="6350" cap="flat" cmpd="sng" algn="ctr">
                      <a:solidFill>
                        <a:srgbClr val="005DD9"/>
                      </a:solidFill>
                      <a:prstDash val="solid"/>
                      <a:round/>
                      <a:headEnd type="none" w="med" len="med"/>
                      <a:tailEnd type="none" w="med" len="med"/>
                    </a:lnB>
                  </a:tcPr>
                </a:tc>
              </a:tr>
              <a:tr h="254016">
                <a:tc>
                  <a:txBody>
                    <a:bodyPr/>
                    <a:lstStyle/>
                    <a:p>
                      <a:pPr algn="l"/>
                      <a:r>
                        <a:rPr lang="zh-CN" altLang="en-US" sz="800" spc="5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用于供热水循环除</a:t>
                      </a:r>
                      <a:r>
                        <a:rPr lang="zh-CN" altLang="en-US" sz="800" spc="2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垢</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6350" cap="flat" cmpd="sng" algn="ctr">
                      <a:solidFill>
                        <a:srgbClr val="005DD9"/>
                      </a:solidFill>
                      <a:prstDash val="solid"/>
                      <a:round/>
                      <a:headEnd type="none" w="med" len="med"/>
                      <a:tailEnd type="none" w="med" len="med"/>
                    </a:lnT>
                  </a:tcPr>
                </a:tc>
                <a:tc>
                  <a:txBody>
                    <a:bodyPr/>
                    <a:lstStyle/>
                    <a:p>
                      <a:pPr algn="l"/>
                      <a:r>
                        <a:rPr lang="en-US" altLang="zh-CN" sz="800" spc="1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90</a:t>
                      </a:r>
                      <a:r>
                        <a:rPr lang="en-US" altLang="zh-CN" sz="800" spc="65"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r>
                        <a:rPr lang="en-US" altLang="zh-CN" sz="800" spc="7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6</a:t>
                      </a:r>
                      <a:r>
                        <a:rPr lang="en-US" altLang="zh-CN" sz="800" spc="1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r>
                        <a:rPr lang="en-US" altLang="zh-CN" sz="800" spc="65"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r>
                        <a:rPr lang="en-US" altLang="zh-CN" sz="800" spc="7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1</a:t>
                      </a:r>
                      <a:r>
                        <a:rPr lang="en-US" altLang="zh-CN" sz="800" spc="95"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2</a:t>
                      </a:r>
                      <a:r>
                        <a:rPr lang="en-US" altLang="zh-CN" sz="800" spc="1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6</a:t>
                      </a:r>
                      <a:r>
                        <a:rPr lang="en-US" altLang="zh-CN" sz="800" spc="7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6350" cap="flat" cmpd="sng" algn="ctr">
                      <a:solidFill>
                        <a:srgbClr val="005DD9"/>
                      </a:solidFill>
                      <a:prstDash val="solid"/>
                      <a:round/>
                      <a:headEnd type="none" w="med" len="med"/>
                      <a:tailEnd type="none" w="med" len="med"/>
                    </a:lnT>
                  </a:tcPr>
                </a:tc>
                <a:tc>
                  <a:txBody>
                    <a:bodyPr/>
                    <a:lstStyle/>
                    <a:p>
                      <a:pPr algn="l"/>
                      <a:r>
                        <a:rPr lang="zh-CN" altLang="en-US" sz="800" spc="5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外</a:t>
                      </a:r>
                      <a:r>
                        <a:rPr lang="zh-CN" altLang="en-US" sz="800" spc="65"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径</a:t>
                      </a:r>
                      <a:r>
                        <a:rPr lang="en-US" altLang="zh-CN" sz="800" spc="8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108</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6350" cap="flat" cmpd="sng" algn="ctr">
                      <a:solidFill>
                        <a:srgbClr val="005DD9"/>
                      </a:solidFill>
                      <a:prstDash val="solid"/>
                      <a:round/>
                      <a:headEnd type="none" w="med" len="med"/>
                      <a:tailEnd type="none" w="med" len="med"/>
                    </a:lnT>
                  </a:tcPr>
                </a:tc>
              </a:tr>
              <a:tr h="254016">
                <a:tc>
                  <a:txBody>
                    <a:bodyPr/>
                    <a:lstStyle/>
                    <a:p>
                      <a:pPr algn="l"/>
                      <a:r>
                        <a:rPr lang="zh-CN" altLang="en-US" sz="800" spc="5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用于工业水循环除</a:t>
                      </a:r>
                      <a:r>
                        <a:rPr lang="zh-CN" altLang="en-US" sz="800" spc="2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垢</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B w="19050" cap="flat" cmpd="sng" algn="ctr">
                      <a:solidFill>
                        <a:srgbClr val="005DD9"/>
                      </a:solidFill>
                      <a:prstDash val="solid"/>
                      <a:round/>
                      <a:headEnd type="none" w="med" len="med"/>
                      <a:tailEnd type="none" w="med" len="med"/>
                    </a:lnB>
                  </a:tcPr>
                </a:tc>
                <a:tc>
                  <a:txBody>
                    <a:bodyPr/>
                    <a:lstStyle/>
                    <a:p>
                      <a:pPr algn="l"/>
                      <a:r>
                        <a:rPr lang="en-US" altLang="zh-CN" sz="800" spc="1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90</a:t>
                      </a:r>
                      <a:r>
                        <a:rPr lang="en-US" altLang="zh-CN" sz="800" spc="65"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r>
                        <a:rPr lang="en-US" altLang="zh-CN" sz="800" spc="7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6</a:t>
                      </a:r>
                      <a:r>
                        <a:rPr lang="en-US" altLang="zh-CN" sz="800" spc="1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r>
                        <a:rPr lang="en-US" altLang="zh-CN" sz="800" spc="65"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r>
                        <a:rPr lang="en-US" altLang="zh-CN" sz="800" spc="7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1</a:t>
                      </a:r>
                      <a:r>
                        <a:rPr lang="en-US" altLang="zh-CN" sz="800" spc="95"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2</a:t>
                      </a:r>
                      <a:r>
                        <a:rPr lang="en-US" altLang="zh-CN" sz="800" spc="1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6</a:t>
                      </a:r>
                      <a:r>
                        <a:rPr lang="en-US" altLang="zh-CN" sz="800" spc="7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B w="19050" cap="flat" cmpd="sng" algn="ctr">
                      <a:solidFill>
                        <a:srgbClr val="005DD9"/>
                      </a:solidFill>
                      <a:prstDash val="solid"/>
                      <a:round/>
                      <a:headEnd type="none" w="med" len="med"/>
                      <a:tailEnd type="none" w="med" len="med"/>
                    </a:lnB>
                  </a:tcPr>
                </a:tc>
                <a:tc>
                  <a:txBody>
                    <a:bodyPr/>
                    <a:lstStyle/>
                    <a:p>
                      <a:pPr algn="l"/>
                      <a:r>
                        <a:rPr lang="zh-CN" altLang="en-US" sz="800" spc="5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外</a:t>
                      </a:r>
                      <a:r>
                        <a:rPr lang="zh-CN" altLang="en-US" sz="800" spc="65"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径</a:t>
                      </a:r>
                      <a:r>
                        <a:rPr lang="en-US" altLang="zh-CN" sz="800" spc="8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108</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B w="19050" cap="flat" cmpd="sng" algn="ctr">
                      <a:solidFill>
                        <a:srgbClr val="005DD9"/>
                      </a:solidFill>
                      <a:prstDash val="solid"/>
                      <a:round/>
                      <a:headEnd type="none" w="med" len="med"/>
                      <a:tailEnd type="none" w="med" len="med"/>
                    </a:lnB>
                  </a:tcPr>
                </a:tc>
              </a:tr>
            </a:tbl>
          </a:graphicData>
        </a:graphic>
      </p:graphicFrame>
      <p:sp>
        <p:nvSpPr>
          <p:cNvPr id="41" name="object 25_1"/>
          <p:cNvSpPr txBox="1"/>
          <p:nvPr/>
        </p:nvSpPr>
        <p:spPr>
          <a:xfrm>
            <a:off x="7760730" y="5422091"/>
            <a:ext cx="1279201" cy="259686"/>
          </a:xfrm>
          <a:prstGeom prst="rect">
            <a:avLst/>
          </a:prstGeom>
        </p:spPr>
        <p:txBody>
          <a:bodyPr vert="horz" wrap="square" lIns="0" tIns="13335" rIns="0" bIns="0" rtlCol="0">
            <a:spAutoFit/>
          </a:bodyPr>
          <a:lstStyle/>
          <a:p>
            <a:pPr marL="12700" algn="ctr">
              <a:lnSpc>
                <a:spcPct val="100000"/>
              </a:lnSpc>
              <a:spcBef>
                <a:spcPts val="105"/>
              </a:spcBef>
            </a:pPr>
            <a:r>
              <a:rPr lang="en-US" altLang="zh-CN" sz="1600" b="1" spc="70" dirty="0">
                <a:gradFill flip="none" rotWithShape="1">
                  <a:gsLst>
                    <a:gs pos="0">
                      <a:srgbClr val="257DFF"/>
                    </a:gs>
                    <a:gs pos="100000">
                      <a:srgbClr val="0040A2"/>
                    </a:gs>
                  </a:gsLst>
                  <a:lin ang="5400000" scaled="1"/>
                  <a:tileRect/>
                </a:gradFill>
                <a:latin typeface="微软雅黑" panose="020B0503020204020204" pitchFamily="34" charset="-122"/>
                <a:ea typeface="微软雅黑" panose="020B0503020204020204" pitchFamily="34" charset="-122"/>
                <a:cs typeface="Swis721 Hv BT"/>
                <a:sym typeface="微软雅黑" panose="020B0503020204020204" pitchFamily="34" charset="-122"/>
              </a:rPr>
              <a:t>HCKJ</a:t>
            </a:r>
            <a:r>
              <a:rPr lang="en-US" altLang="zh-CN" sz="1600" spc="70" dirty="0">
                <a:gradFill flip="none" rotWithShape="1">
                  <a:gsLst>
                    <a:gs pos="0">
                      <a:srgbClr val="257DFF"/>
                    </a:gs>
                    <a:gs pos="100000">
                      <a:srgbClr val="0040A2"/>
                    </a:gs>
                  </a:gsLst>
                  <a:lin ang="5400000" scaled="1"/>
                  <a:tileRect/>
                </a:gradFill>
                <a:latin typeface="微软雅黑" panose="020B0503020204020204" pitchFamily="34" charset="-122"/>
                <a:ea typeface="微软雅黑" panose="020B0503020204020204" pitchFamily="34" charset="-122"/>
                <a:cs typeface="Lucida Sans" panose="020B0602030504020204"/>
                <a:sym typeface="微软雅黑" panose="020B0503020204020204" pitchFamily="34" charset="-122"/>
              </a:rPr>
              <a:t>-</a:t>
            </a:r>
            <a:r>
              <a:rPr lang="en-US" altLang="zh-CN" sz="1600" b="1" spc="70" dirty="0">
                <a:gradFill flip="none" rotWithShape="1">
                  <a:gsLst>
                    <a:gs pos="0">
                      <a:srgbClr val="257DFF"/>
                    </a:gs>
                    <a:gs pos="100000">
                      <a:srgbClr val="0040A2"/>
                    </a:gs>
                  </a:gsLst>
                  <a:lin ang="5400000" scaled="1"/>
                  <a:tileRect/>
                </a:gradFill>
                <a:latin typeface="微软雅黑" panose="020B0503020204020204" pitchFamily="34" charset="-122"/>
                <a:ea typeface="微软雅黑" panose="020B0503020204020204" pitchFamily="34" charset="-122"/>
                <a:cs typeface="Lucida Sans" panose="020B0602030504020204"/>
                <a:sym typeface="微软雅黑" panose="020B0503020204020204" pitchFamily="34" charset="-122"/>
              </a:rPr>
              <a:t>5</a:t>
            </a:r>
            <a:r>
              <a:rPr lang="en-US" altLang="zh-CN" sz="1600" b="1" spc="70" dirty="0">
                <a:gradFill flip="none" rotWithShape="1">
                  <a:gsLst>
                    <a:gs pos="0">
                      <a:srgbClr val="257DFF"/>
                    </a:gs>
                    <a:gs pos="100000">
                      <a:srgbClr val="0040A2"/>
                    </a:gs>
                  </a:gsLst>
                  <a:lin ang="5400000" scaled="1"/>
                  <a:tileRect/>
                </a:gradFill>
                <a:latin typeface="微软雅黑" panose="020B0503020204020204" pitchFamily="34" charset="-122"/>
                <a:ea typeface="微软雅黑" panose="020B0503020204020204" pitchFamily="34" charset="-122"/>
                <a:cs typeface="Swis721 Hv BT"/>
                <a:sym typeface="微软雅黑" panose="020B0503020204020204" pitchFamily="34" charset="-122"/>
              </a:rPr>
              <a:t>0</a:t>
            </a:r>
            <a:r>
              <a:rPr lang="en-US" altLang="zh-CN" sz="1600" b="1" dirty="0">
                <a:gradFill flip="none" rotWithShape="1">
                  <a:gsLst>
                    <a:gs pos="0">
                      <a:srgbClr val="257DFF"/>
                    </a:gs>
                    <a:gs pos="100000">
                      <a:srgbClr val="0040A2"/>
                    </a:gs>
                  </a:gsLst>
                  <a:lin ang="5400000" scaled="1"/>
                  <a:tileRect/>
                </a:gradFill>
                <a:latin typeface="微软雅黑" panose="020B0503020204020204" pitchFamily="34" charset="-122"/>
                <a:ea typeface="微软雅黑" panose="020B0503020204020204" pitchFamily="34" charset="-122"/>
                <a:cs typeface="Swis721 Hv BT"/>
                <a:sym typeface="微软雅黑" panose="020B0503020204020204" pitchFamily="34" charset="-122"/>
              </a:rPr>
              <a:t>T</a:t>
            </a:r>
            <a:endParaRPr lang="en-US" altLang="zh-CN" sz="1600" dirty="0">
              <a:gradFill flip="none" rotWithShape="1">
                <a:gsLst>
                  <a:gs pos="0">
                    <a:srgbClr val="257DFF"/>
                  </a:gs>
                  <a:gs pos="100000">
                    <a:srgbClr val="0040A2"/>
                  </a:gs>
                </a:gsLst>
                <a:lin ang="5400000" scaled="1"/>
                <a:tileRect/>
              </a:gradFill>
              <a:latin typeface="微软雅黑" panose="020B0503020204020204" pitchFamily="34" charset="-122"/>
              <a:ea typeface="微软雅黑" panose="020B0503020204020204" pitchFamily="34" charset="-122"/>
              <a:cs typeface="Swis721 Hv BT"/>
              <a:sym typeface="微软雅黑" panose="020B0503020204020204" pitchFamily="34" charset="-122"/>
            </a:endParaRPr>
          </a:p>
        </p:txBody>
      </p:sp>
      <p:graphicFrame>
        <p:nvGraphicFramePr>
          <p:cNvPr id="42" name="Table 58_1"/>
          <p:cNvGraphicFramePr>
            <a:graphicFrameLocks noGrp="1"/>
          </p:cNvGraphicFramePr>
          <p:nvPr/>
        </p:nvGraphicFramePr>
        <p:xfrm>
          <a:off x="7410330" y="5712329"/>
          <a:ext cx="1980000" cy="856236"/>
        </p:xfrm>
        <a:graphic>
          <a:graphicData uri="http://schemas.openxmlformats.org/drawingml/2006/table">
            <a:tbl>
              <a:tblPr firstRow="1" bandRow="1">
                <a:tableStyleId>{2D5ABB26-0587-4C30-8999-92F81FD0307C}</a:tableStyleId>
              </a:tblPr>
              <a:tblGrid>
                <a:gridCol w="660000"/>
                <a:gridCol w="660000"/>
                <a:gridCol w="660000"/>
              </a:tblGrid>
              <a:tr h="254016">
                <a:tc>
                  <a:txBody>
                    <a:bodyPr/>
                    <a:lstStyle/>
                    <a:p>
                      <a:pPr algn="l"/>
                      <a:r>
                        <a:rPr lang="zh-CN" altLang="en-US" sz="800" b="1" spc="5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范</a:t>
                      </a:r>
                      <a:r>
                        <a:rPr lang="zh-CN" altLang="en-US" sz="800" b="1" spc="2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围</a:t>
                      </a:r>
                      <a:endParaRPr lang="zh-CN" altLang="en-US" sz="800" b="1"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19050" cap="flat" cmpd="sng" algn="ctr">
                      <a:solidFill>
                        <a:srgbClr val="005DD9"/>
                      </a:solidFill>
                      <a:prstDash val="solid"/>
                      <a:round/>
                      <a:headEnd type="none" w="med" len="med"/>
                      <a:tailEnd type="none" w="med" len="med"/>
                    </a:lnT>
                    <a:lnB w="6350" cap="flat" cmpd="sng" algn="ctr">
                      <a:solidFill>
                        <a:srgbClr val="005DD9"/>
                      </a:solidFill>
                      <a:prstDash val="solid"/>
                      <a:round/>
                      <a:headEnd type="none" w="med" len="med"/>
                      <a:tailEnd type="none" w="med" len="med"/>
                    </a:lnB>
                  </a:tcPr>
                </a:tc>
                <a:tc>
                  <a:txBody>
                    <a:bodyPr/>
                    <a:lstStyle/>
                    <a:p>
                      <a:pPr algn="l"/>
                      <a:r>
                        <a:rPr lang="zh-CN" altLang="en-US" sz="800" b="1" spc="5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体</a:t>
                      </a:r>
                      <a:r>
                        <a:rPr lang="zh-CN" altLang="en-US" sz="800" b="1" spc="2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积</a:t>
                      </a:r>
                      <a:endParaRPr lang="zh-CN" altLang="en-US" sz="800" b="1"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19050" cap="flat" cmpd="sng" algn="ctr">
                      <a:solidFill>
                        <a:srgbClr val="005DD9"/>
                      </a:solidFill>
                      <a:prstDash val="solid"/>
                      <a:round/>
                      <a:headEnd type="none" w="med" len="med"/>
                      <a:tailEnd type="none" w="med" len="med"/>
                    </a:lnT>
                    <a:lnB w="6350" cap="flat" cmpd="sng" algn="ctr">
                      <a:solidFill>
                        <a:srgbClr val="005DD9"/>
                      </a:solidFill>
                      <a:prstDash val="solid"/>
                      <a:round/>
                      <a:headEnd type="none" w="med" len="med"/>
                      <a:tailEnd type="none" w="med" len="med"/>
                    </a:lnB>
                  </a:tcPr>
                </a:tc>
                <a:tc>
                  <a:txBody>
                    <a:bodyPr/>
                    <a:lstStyle/>
                    <a:p>
                      <a:pPr algn="l"/>
                      <a:r>
                        <a:rPr lang="zh-CN" altLang="en-US" sz="800" b="1" spc="5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横向过水</a:t>
                      </a:r>
                      <a:r>
                        <a:rPr lang="zh-CN" altLang="en-US" sz="800" b="1" spc="2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管</a:t>
                      </a:r>
                      <a:endParaRPr lang="zh-CN" altLang="en-US" sz="800" b="1"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19050" cap="flat" cmpd="sng" algn="ctr">
                      <a:solidFill>
                        <a:srgbClr val="005DD9"/>
                      </a:solidFill>
                      <a:prstDash val="solid"/>
                      <a:round/>
                      <a:headEnd type="none" w="med" len="med"/>
                      <a:tailEnd type="none" w="med" len="med"/>
                    </a:lnT>
                    <a:lnB w="6350" cap="flat" cmpd="sng" algn="ctr">
                      <a:solidFill>
                        <a:srgbClr val="005DD9"/>
                      </a:solidFill>
                      <a:prstDash val="solid"/>
                      <a:round/>
                      <a:headEnd type="none" w="med" len="med"/>
                      <a:tailEnd type="none" w="med" len="med"/>
                    </a:lnB>
                  </a:tcPr>
                </a:tc>
              </a:tr>
              <a:tr h="254016">
                <a:tc>
                  <a:txBody>
                    <a:bodyPr/>
                    <a:lstStyle/>
                    <a:p>
                      <a:pPr algn="l"/>
                      <a:r>
                        <a:rPr lang="zh-CN" altLang="en-US" sz="800" spc="5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用于供热水循环除</a:t>
                      </a:r>
                      <a:r>
                        <a:rPr lang="zh-CN" altLang="en-US" sz="800" spc="2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垢</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6350" cap="flat" cmpd="sng" algn="ctr">
                      <a:solidFill>
                        <a:srgbClr val="005DD9"/>
                      </a:solidFill>
                      <a:prstDash val="solid"/>
                      <a:round/>
                      <a:headEnd type="none" w="med" len="med"/>
                      <a:tailEnd type="none" w="med" len="med"/>
                    </a:lnT>
                  </a:tcPr>
                </a:tc>
                <a:tc>
                  <a:txBody>
                    <a:bodyPr/>
                    <a:lstStyle/>
                    <a:p>
                      <a:pPr algn="l"/>
                      <a:r>
                        <a:rPr lang="en-US" altLang="zh-CN" sz="800" spc="1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90</a:t>
                      </a:r>
                      <a:r>
                        <a:rPr lang="en-US" altLang="zh-CN" sz="800" spc="65"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r>
                        <a:rPr lang="en-US" altLang="zh-CN" sz="800" spc="7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9</a:t>
                      </a:r>
                      <a:r>
                        <a:rPr lang="en-US" altLang="zh-CN" sz="800" spc="1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r>
                        <a:rPr lang="en-US" altLang="zh-CN" sz="800" spc="65"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r>
                        <a:rPr lang="en-US" altLang="zh-CN" sz="800" spc="7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1</a:t>
                      </a:r>
                      <a:r>
                        <a:rPr lang="en-US" altLang="zh-CN" sz="800" spc="1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36</a:t>
                      </a:r>
                      <a:r>
                        <a:rPr lang="en-US" altLang="zh-CN" sz="800" spc="7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6350" cap="flat" cmpd="sng" algn="ctr">
                      <a:solidFill>
                        <a:srgbClr val="005DD9"/>
                      </a:solidFill>
                      <a:prstDash val="solid"/>
                      <a:round/>
                      <a:headEnd type="none" w="med" len="med"/>
                      <a:tailEnd type="none" w="med" len="med"/>
                    </a:lnT>
                  </a:tcPr>
                </a:tc>
                <a:tc>
                  <a:txBody>
                    <a:bodyPr/>
                    <a:lstStyle/>
                    <a:p>
                      <a:pPr algn="l"/>
                      <a:r>
                        <a:rPr lang="zh-CN" altLang="en-US" sz="800" spc="5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外</a:t>
                      </a:r>
                      <a:r>
                        <a:rPr lang="zh-CN" altLang="en-US" sz="800" spc="65"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径</a:t>
                      </a:r>
                      <a:r>
                        <a:rPr lang="en-US" altLang="zh-CN" sz="800" spc="8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219</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6350" cap="flat" cmpd="sng" algn="ctr">
                      <a:solidFill>
                        <a:srgbClr val="005DD9"/>
                      </a:solidFill>
                      <a:prstDash val="solid"/>
                      <a:round/>
                      <a:headEnd type="none" w="med" len="med"/>
                      <a:tailEnd type="none" w="med" len="med"/>
                    </a:lnT>
                  </a:tcPr>
                </a:tc>
              </a:tr>
              <a:tr h="254016">
                <a:tc>
                  <a:txBody>
                    <a:bodyPr/>
                    <a:lstStyle/>
                    <a:p>
                      <a:pPr algn="l"/>
                      <a:r>
                        <a:rPr lang="zh-CN" altLang="en-US" sz="800" spc="5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用于工业水循环除</a:t>
                      </a:r>
                      <a:r>
                        <a:rPr lang="zh-CN" altLang="en-US" sz="800" spc="2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垢</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B w="19050" cap="flat" cmpd="sng" algn="ctr">
                      <a:solidFill>
                        <a:srgbClr val="005DD9"/>
                      </a:solidFill>
                      <a:prstDash val="solid"/>
                      <a:round/>
                      <a:headEnd type="none" w="med" len="med"/>
                      <a:tailEnd type="none" w="med" len="med"/>
                    </a:lnB>
                  </a:tcPr>
                </a:tc>
                <a:tc>
                  <a:txBody>
                    <a:bodyPr/>
                    <a:lstStyle/>
                    <a:p>
                      <a:pPr algn="l"/>
                      <a:r>
                        <a:rPr lang="en-US" altLang="zh-CN" sz="800" spc="1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90</a:t>
                      </a:r>
                      <a:r>
                        <a:rPr lang="en-US" altLang="zh-CN" sz="800" spc="65"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r>
                        <a:rPr lang="en-US" altLang="zh-CN" sz="800" spc="7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9</a:t>
                      </a:r>
                      <a:r>
                        <a:rPr lang="en-US" altLang="zh-CN" sz="800" spc="1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r>
                        <a:rPr lang="en-US" altLang="zh-CN" sz="800" spc="65"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r>
                        <a:rPr lang="en-US" altLang="zh-CN" sz="800" spc="7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1</a:t>
                      </a:r>
                      <a:r>
                        <a:rPr lang="en-US" altLang="zh-CN" sz="800" spc="1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36</a:t>
                      </a:r>
                      <a:r>
                        <a:rPr lang="en-US" altLang="zh-CN" sz="800" spc="7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B w="19050" cap="flat" cmpd="sng" algn="ctr">
                      <a:solidFill>
                        <a:srgbClr val="005DD9"/>
                      </a:solidFill>
                      <a:prstDash val="solid"/>
                      <a:round/>
                      <a:headEnd type="none" w="med" len="med"/>
                      <a:tailEnd type="none" w="med" len="med"/>
                    </a:lnB>
                  </a:tcPr>
                </a:tc>
                <a:tc>
                  <a:txBody>
                    <a:bodyPr/>
                    <a:lstStyle/>
                    <a:p>
                      <a:pPr algn="l"/>
                      <a:r>
                        <a:rPr lang="zh-CN" altLang="en-US" sz="800" spc="5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外</a:t>
                      </a:r>
                      <a:r>
                        <a:rPr lang="zh-CN" altLang="en-US" sz="800" spc="65"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径</a:t>
                      </a:r>
                      <a:r>
                        <a:rPr lang="en-US" altLang="zh-CN" sz="800" spc="8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219</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B w="19050" cap="flat" cmpd="sng" algn="ctr">
                      <a:solidFill>
                        <a:srgbClr val="005DD9"/>
                      </a:solidFill>
                      <a:prstDash val="solid"/>
                      <a:round/>
                      <a:headEnd type="none" w="med" len="med"/>
                      <a:tailEnd type="none" w="med" len="med"/>
                    </a:lnB>
                  </a:tcPr>
                </a:tc>
              </a:tr>
            </a:tbl>
          </a:graphicData>
        </a:graphic>
      </p:graphicFrame>
      <p:sp>
        <p:nvSpPr>
          <p:cNvPr id="43" name="object 25_2"/>
          <p:cNvSpPr txBox="1"/>
          <p:nvPr/>
        </p:nvSpPr>
        <p:spPr>
          <a:xfrm>
            <a:off x="10093901" y="5422091"/>
            <a:ext cx="1279201" cy="259686"/>
          </a:xfrm>
          <a:prstGeom prst="rect">
            <a:avLst/>
          </a:prstGeom>
        </p:spPr>
        <p:txBody>
          <a:bodyPr vert="horz" wrap="square" lIns="0" tIns="13335" rIns="0" bIns="0" rtlCol="0">
            <a:spAutoFit/>
          </a:bodyPr>
          <a:lstStyle/>
          <a:p>
            <a:pPr marL="12700" algn="ctr">
              <a:lnSpc>
                <a:spcPct val="100000"/>
              </a:lnSpc>
              <a:spcBef>
                <a:spcPts val="105"/>
              </a:spcBef>
            </a:pPr>
            <a:r>
              <a:rPr sz="1600" b="1" spc="70" dirty="0">
                <a:gradFill flip="none" rotWithShape="1">
                  <a:gsLst>
                    <a:gs pos="0">
                      <a:srgbClr val="257DFF"/>
                    </a:gs>
                    <a:gs pos="100000">
                      <a:srgbClr val="0040A2"/>
                    </a:gs>
                  </a:gsLst>
                  <a:lin ang="5400000" scaled="1"/>
                  <a:tileRect/>
                </a:gradFill>
                <a:latin typeface="微软雅黑" panose="020B0503020204020204" pitchFamily="34" charset="-122"/>
                <a:ea typeface="微软雅黑" panose="020B0503020204020204" pitchFamily="34" charset="-122"/>
                <a:cs typeface="Swis721 Hv BT"/>
                <a:sym typeface="微软雅黑" panose="020B0503020204020204" pitchFamily="34" charset="-122"/>
              </a:rPr>
              <a:t>HCKJ</a:t>
            </a:r>
            <a:r>
              <a:rPr sz="1600" spc="70" dirty="0">
                <a:gradFill flip="none" rotWithShape="1">
                  <a:gsLst>
                    <a:gs pos="0">
                      <a:srgbClr val="257DFF"/>
                    </a:gs>
                    <a:gs pos="100000">
                      <a:srgbClr val="0040A2"/>
                    </a:gs>
                  </a:gsLst>
                  <a:lin ang="5400000" scaled="1"/>
                  <a:tileRect/>
                </a:gradFill>
                <a:latin typeface="微软雅黑" panose="020B0503020204020204" pitchFamily="34" charset="-122"/>
                <a:ea typeface="微软雅黑" panose="020B0503020204020204" pitchFamily="34" charset="-122"/>
                <a:cs typeface="Lucida Sans" panose="020B0602030504020204"/>
                <a:sym typeface="微软雅黑" panose="020B0503020204020204" pitchFamily="34" charset="-122"/>
              </a:rPr>
              <a:t>-</a:t>
            </a:r>
            <a:r>
              <a:rPr sz="1600" b="1" spc="70" dirty="0">
                <a:gradFill flip="none" rotWithShape="1">
                  <a:gsLst>
                    <a:gs pos="0">
                      <a:srgbClr val="257DFF"/>
                    </a:gs>
                    <a:gs pos="100000">
                      <a:srgbClr val="0040A2"/>
                    </a:gs>
                  </a:gsLst>
                  <a:lin ang="5400000" scaled="1"/>
                  <a:tileRect/>
                </a:gradFill>
                <a:latin typeface="微软雅黑" panose="020B0503020204020204" pitchFamily="34" charset="-122"/>
                <a:ea typeface="微软雅黑" panose="020B0503020204020204" pitchFamily="34" charset="-122"/>
                <a:cs typeface="Swis721 Hv BT"/>
                <a:sym typeface="微软雅黑" panose="020B0503020204020204" pitchFamily="34" charset="-122"/>
              </a:rPr>
              <a:t>10</a:t>
            </a:r>
            <a:r>
              <a:rPr lang="en-US" sz="1600" b="1" spc="70" dirty="0">
                <a:gradFill flip="none" rotWithShape="1">
                  <a:gsLst>
                    <a:gs pos="0">
                      <a:srgbClr val="257DFF"/>
                    </a:gs>
                    <a:gs pos="100000">
                      <a:srgbClr val="0040A2"/>
                    </a:gs>
                  </a:gsLst>
                  <a:lin ang="5400000" scaled="1"/>
                  <a:tileRect/>
                </a:gradFill>
                <a:latin typeface="微软雅黑" panose="020B0503020204020204" pitchFamily="34" charset="-122"/>
                <a:ea typeface="微软雅黑" panose="020B0503020204020204" pitchFamily="34" charset="-122"/>
                <a:cs typeface="Swis721 Hv BT"/>
                <a:sym typeface="微软雅黑" panose="020B0503020204020204" pitchFamily="34" charset="-122"/>
              </a:rPr>
              <a:t>0</a:t>
            </a:r>
            <a:r>
              <a:rPr sz="1600" b="1" dirty="0">
                <a:gradFill flip="none" rotWithShape="1">
                  <a:gsLst>
                    <a:gs pos="0">
                      <a:srgbClr val="257DFF"/>
                    </a:gs>
                    <a:gs pos="100000">
                      <a:srgbClr val="0040A2"/>
                    </a:gs>
                  </a:gsLst>
                  <a:lin ang="5400000" scaled="1"/>
                  <a:tileRect/>
                </a:gradFill>
                <a:latin typeface="微软雅黑" panose="020B0503020204020204" pitchFamily="34" charset="-122"/>
                <a:ea typeface="微软雅黑" panose="020B0503020204020204" pitchFamily="34" charset="-122"/>
                <a:cs typeface="Swis721 Hv BT"/>
                <a:sym typeface="微软雅黑" panose="020B0503020204020204" pitchFamily="34" charset="-122"/>
              </a:rPr>
              <a:t>T</a:t>
            </a:r>
            <a:endParaRPr sz="1600" dirty="0">
              <a:gradFill flip="none" rotWithShape="1">
                <a:gsLst>
                  <a:gs pos="0">
                    <a:srgbClr val="257DFF"/>
                  </a:gs>
                  <a:gs pos="100000">
                    <a:srgbClr val="0040A2"/>
                  </a:gs>
                </a:gsLst>
                <a:lin ang="5400000" scaled="1"/>
                <a:tileRect/>
              </a:gradFill>
              <a:latin typeface="微软雅黑" panose="020B0503020204020204" pitchFamily="34" charset="-122"/>
              <a:ea typeface="微软雅黑" panose="020B0503020204020204" pitchFamily="34" charset="-122"/>
              <a:cs typeface="Swis721 Hv BT"/>
              <a:sym typeface="微软雅黑" panose="020B0503020204020204" pitchFamily="34" charset="-122"/>
            </a:endParaRPr>
          </a:p>
        </p:txBody>
      </p:sp>
      <p:graphicFrame>
        <p:nvGraphicFramePr>
          <p:cNvPr id="44" name="Table 56_1"/>
          <p:cNvGraphicFramePr>
            <a:graphicFrameLocks noGrp="1"/>
          </p:cNvGraphicFramePr>
          <p:nvPr/>
        </p:nvGraphicFramePr>
        <p:xfrm>
          <a:off x="9743501" y="5712329"/>
          <a:ext cx="1980000" cy="856236"/>
        </p:xfrm>
        <a:graphic>
          <a:graphicData uri="http://schemas.openxmlformats.org/drawingml/2006/table">
            <a:tbl>
              <a:tblPr firstRow="1" bandRow="1">
                <a:tableStyleId>{2D5ABB26-0587-4C30-8999-92F81FD0307C}</a:tableStyleId>
              </a:tblPr>
              <a:tblGrid>
                <a:gridCol w="660000"/>
                <a:gridCol w="660000"/>
                <a:gridCol w="660000"/>
              </a:tblGrid>
              <a:tr h="254016">
                <a:tc>
                  <a:txBody>
                    <a:bodyPr/>
                    <a:lstStyle/>
                    <a:p>
                      <a:r>
                        <a:rPr lang="zh-CN" altLang="en-US" sz="800" b="1" spc="5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范</a:t>
                      </a:r>
                      <a:r>
                        <a:rPr lang="zh-CN" altLang="en-US" sz="800" b="1" spc="2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围</a:t>
                      </a:r>
                      <a:endParaRPr lang="zh-CN" altLang="en-US" sz="800" b="1"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19050" cap="flat" cmpd="sng" algn="ctr">
                      <a:solidFill>
                        <a:srgbClr val="005DD9"/>
                      </a:solidFill>
                      <a:prstDash val="solid"/>
                      <a:round/>
                      <a:headEnd type="none" w="med" len="med"/>
                      <a:tailEnd type="none" w="med" len="med"/>
                    </a:lnT>
                    <a:lnB w="6350" cap="flat" cmpd="sng" algn="ctr">
                      <a:solidFill>
                        <a:srgbClr val="005DD9"/>
                      </a:solidFill>
                      <a:prstDash val="solid"/>
                      <a:round/>
                      <a:headEnd type="none" w="med" len="med"/>
                      <a:tailEnd type="none" w="med" len="med"/>
                    </a:lnB>
                  </a:tcPr>
                </a:tc>
                <a:tc>
                  <a:txBody>
                    <a:bodyPr/>
                    <a:lstStyle/>
                    <a:p>
                      <a:r>
                        <a:rPr lang="zh-CN" altLang="en-US" sz="800" b="1" spc="5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体</a:t>
                      </a:r>
                      <a:r>
                        <a:rPr lang="zh-CN" altLang="en-US" sz="800" b="1" spc="2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积</a:t>
                      </a:r>
                      <a:endParaRPr lang="zh-CN" altLang="en-US" sz="800" b="1"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19050" cap="flat" cmpd="sng" algn="ctr">
                      <a:solidFill>
                        <a:srgbClr val="005DD9"/>
                      </a:solidFill>
                      <a:prstDash val="solid"/>
                      <a:round/>
                      <a:headEnd type="none" w="med" len="med"/>
                      <a:tailEnd type="none" w="med" len="med"/>
                    </a:lnT>
                    <a:lnB w="6350" cap="flat" cmpd="sng" algn="ctr">
                      <a:solidFill>
                        <a:srgbClr val="005DD9"/>
                      </a:solidFill>
                      <a:prstDash val="solid"/>
                      <a:round/>
                      <a:headEnd type="none" w="med" len="med"/>
                      <a:tailEnd type="none" w="med" len="med"/>
                    </a:lnB>
                  </a:tcPr>
                </a:tc>
                <a:tc>
                  <a:txBody>
                    <a:bodyPr/>
                    <a:lstStyle/>
                    <a:p>
                      <a:r>
                        <a:rPr lang="zh-CN" altLang="en-US" sz="800" b="1" spc="5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横向过水</a:t>
                      </a:r>
                      <a:r>
                        <a:rPr lang="zh-CN" altLang="en-US" sz="800" b="1" spc="2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管</a:t>
                      </a:r>
                      <a:endParaRPr lang="zh-CN" altLang="en-US" sz="800" b="1"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19050" cap="flat" cmpd="sng" algn="ctr">
                      <a:solidFill>
                        <a:srgbClr val="005DD9"/>
                      </a:solidFill>
                      <a:prstDash val="solid"/>
                      <a:round/>
                      <a:headEnd type="none" w="med" len="med"/>
                      <a:tailEnd type="none" w="med" len="med"/>
                    </a:lnT>
                    <a:lnB w="6350" cap="flat" cmpd="sng" algn="ctr">
                      <a:solidFill>
                        <a:srgbClr val="005DD9"/>
                      </a:solidFill>
                      <a:prstDash val="solid"/>
                      <a:round/>
                      <a:headEnd type="none" w="med" len="med"/>
                      <a:tailEnd type="none" w="med" len="med"/>
                    </a:lnB>
                  </a:tcPr>
                </a:tc>
              </a:tr>
              <a:tr h="254016">
                <a:tc>
                  <a:txBody>
                    <a:bodyPr/>
                    <a:lstStyle/>
                    <a:p>
                      <a:r>
                        <a:rPr lang="zh-CN" altLang="en-US" sz="800" spc="5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用于供热水循环除</a:t>
                      </a:r>
                      <a:r>
                        <a:rPr lang="zh-CN" altLang="en-US" sz="800" spc="2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垢</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6350" cap="flat" cmpd="sng" algn="ctr">
                      <a:solidFill>
                        <a:srgbClr val="005DD9"/>
                      </a:solidFill>
                      <a:prstDash val="solid"/>
                      <a:round/>
                      <a:headEnd type="none" w="med" len="med"/>
                      <a:tailEnd type="none" w="med" len="med"/>
                    </a:lnT>
                  </a:tcPr>
                </a:tc>
                <a:tc>
                  <a:txBody>
                    <a:bodyPr/>
                    <a:lstStyle/>
                    <a:p>
                      <a:r>
                        <a:rPr lang="en-US" altLang="zh-CN" sz="800" spc="1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90</a:t>
                      </a:r>
                      <a:r>
                        <a:rPr lang="en-US" altLang="zh-CN" sz="800" spc="65"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r>
                        <a:rPr lang="en-US" altLang="zh-CN" sz="800" spc="7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9</a:t>
                      </a:r>
                      <a:r>
                        <a:rPr lang="en-US" altLang="zh-CN" sz="800" spc="1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r>
                        <a:rPr lang="en-US" altLang="zh-CN" sz="800" spc="65"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r>
                        <a:rPr lang="en-US" altLang="zh-CN" sz="800" spc="7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1</a:t>
                      </a:r>
                      <a:r>
                        <a:rPr lang="en-US" altLang="zh-CN" sz="800" spc="105"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8</a:t>
                      </a:r>
                      <a:r>
                        <a:rPr lang="en-US" altLang="zh-CN" sz="800" spc="1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5</a:t>
                      </a:r>
                      <a:r>
                        <a:rPr lang="en-US" altLang="zh-CN" sz="800" spc="7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6350" cap="flat" cmpd="sng" algn="ctr">
                      <a:solidFill>
                        <a:srgbClr val="005DD9"/>
                      </a:solidFill>
                      <a:prstDash val="solid"/>
                      <a:round/>
                      <a:headEnd type="none" w="med" len="med"/>
                      <a:tailEnd type="none" w="med" len="med"/>
                    </a:lnT>
                  </a:tcPr>
                </a:tc>
                <a:tc>
                  <a:txBody>
                    <a:bodyPr/>
                    <a:lstStyle/>
                    <a:p>
                      <a:r>
                        <a:rPr lang="zh-CN" altLang="en-US" sz="800" spc="5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外</a:t>
                      </a:r>
                      <a:r>
                        <a:rPr lang="zh-CN" altLang="en-US" sz="800" spc="65"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径</a:t>
                      </a:r>
                      <a:r>
                        <a:rPr lang="en-US" altLang="zh-CN" sz="800" spc="8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219</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6350" cap="flat" cmpd="sng" algn="ctr">
                      <a:solidFill>
                        <a:srgbClr val="005DD9"/>
                      </a:solidFill>
                      <a:prstDash val="solid"/>
                      <a:round/>
                      <a:headEnd type="none" w="med" len="med"/>
                      <a:tailEnd type="none" w="med" len="med"/>
                    </a:lnT>
                  </a:tcPr>
                </a:tc>
              </a:tr>
              <a:tr h="254016">
                <a:tc>
                  <a:txBody>
                    <a:bodyPr/>
                    <a:lstStyle/>
                    <a:p>
                      <a:r>
                        <a:rPr lang="zh-CN" altLang="en-US" sz="800" spc="5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用于工业水循环除</a:t>
                      </a:r>
                      <a:r>
                        <a:rPr lang="zh-CN" altLang="en-US" sz="800" spc="2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垢</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B w="19050" cap="flat" cmpd="sng" algn="ctr">
                      <a:solidFill>
                        <a:srgbClr val="005DD9"/>
                      </a:solidFill>
                      <a:prstDash val="solid"/>
                      <a:round/>
                      <a:headEnd type="none" w="med" len="med"/>
                      <a:tailEnd type="none" w="med" len="med"/>
                    </a:lnB>
                  </a:tcPr>
                </a:tc>
                <a:tc>
                  <a:txBody>
                    <a:bodyPr/>
                    <a:lstStyle/>
                    <a:p>
                      <a:r>
                        <a:rPr lang="en-US" altLang="zh-CN" sz="800" spc="1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90</a:t>
                      </a:r>
                      <a:r>
                        <a:rPr lang="en-US" altLang="zh-CN" sz="800" spc="65"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r>
                        <a:rPr lang="en-US" altLang="zh-CN" sz="800" spc="7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9</a:t>
                      </a:r>
                      <a:r>
                        <a:rPr lang="en-US" altLang="zh-CN" sz="800" spc="1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r>
                        <a:rPr lang="en-US" altLang="zh-CN" sz="800" spc="65"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r>
                        <a:rPr lang="en-US" altLang="zh-CN" sz="800" spc="7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1</a:t>
                      </a:r>
                      <a:r>
                        <a:rPr lang="en-US" altLang="zh-CN" sz="800" spc="105"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8</a:t>
                      </a:r>
                      <a:r>
                        <a:rPr lang="en-US" altLang="zh-CN" sz="800" spc="1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5</a:t>
                      </a:r>
                      <a:r>
                        <a:rPr lang="en-US" altLang="zh-CN" sz="800" spc="7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B w="19050" cap="flat" cmpd="sng" algn="ctr">
                      <a:solidFill>
                        <a:srgbClr val="005DD9"/>
                      </a:solidFill>
                      <a:prstDash val="solid"/>
                      <a:round/>
                      <a:headEnd type="none" w="med" len="med"/>
                      <a:tailEnd type="none" w="med" len="med"/>
                    </a:lnB>
                  </a:tcPr>
                </a:tc>
                <a:tc>
                  <a:txBody>
                    <a:bodyPr/>
                    <a:lstStyle/>
                    <a:p>
                      <a:r>
                        <a:rPr lang="zh-CN" altLang="en-US" sz="800" spc="5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外</a:t>
                      </a:r>
                      <a:r>
                        <a:rPr lang="zh-CN" altLang="en-US" sz="800" spc="65"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径</a:t>
                      </a:r>
                      <a:r>
                        <a:rPr lang="en-US" altLang="zh-CN" sz="800" spc="8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219</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B w="19050" cap="flat" cmpd="sng" algn="ctr">
                      <a:solidFill>
                        <a:srgbClr val="005DD9"/>
                      </a:solidFill>
                      <a:prstDash val="solid"/>
                      <a:round/>
                      <a:headEnd type="none" w="med" len="med"/>
                      <a:tailEnd type="none" w="med" len="med"/>
                    </a:lnB>
                  </a:tcPr>
                </a:tc>
              </a:tr>
            </a:tbl>
          </a:graphicData>
        </a:graphic>
      </p:graphicFrame>
      <p:graphicFrame>
        <p:nvGraphicFramePr>
          <p:cNvPr id="47" name="表格 46"/>
          <p:cNvGraphicFramePr>
            <a:graphicFrameLocks noGrp="1"/>
          </p:cNvGraphicFramePr>
          <p:nvPr/>
        </p:nvGraphicFramePr>
        <p:xfrm>
          <a:off x="353135" y="888515"/>
          <a:ext cx="2095365" cy="1055731"/>
        </p:xfrm>
        <a:graphic>
          <a:graphicData uri="http://schemas.openxmlformats.org/drawingml/2006/table">
            <a:tbl>
              <a:tblPr firstRow="1" bandRow="1">
                <a:tableStyleId>{2D5ABB26-0587-4C30-8999-92F81FD0307C}</a:tableStyleId>
              </a:tblPr>
              <a:tblGrid>
                <a:gridCol w="698455"/>
                <a:gridCol w="698455"/>
                <a:gridCol w="698455"/>
              </a:tblGrid>
              <a:tr h="296293">
                <a:tc>
                  <a:txBody>
                    <a:bodyPr/>
                    <a:lstStyle/>
                    <a:p>
                      <a:r>
                        <a:rPr lang="en-US" altLang="zh-CN" sz="700" b="1" spc="5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range</a:t>
                      </a:r>
                      <a:endParaRPr lang="en-US" altLang="zh-CN" sz="700" b="1" spc="5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19050" cap="flat" cmpd="sng" algn="ctr">
                      <a:solidFill>
                        <a:srgbClr val="005DD9"/>
                      </a:solidFill>
                      <a:prstDash val="solid"/>
                      <a:round/>
                      <a:headEnd type="none" w="med" len="med"/>
                      <a:tailEnd type="none" w="med" len="med"/>
                    </a:lnT>
                    <a:lnB w="6350" cap="flat" cmpd="sng" algn="ctr">
                      <a:solidFill>
                        <a:srgbClr val="005DD9"/>
                      </a:solidFill>
                      <a:prstDash val="solid"/>
                      <a:round/>
                      <a:headEnd type="none" w="med" len="med"/>
                      <a:tailEnd type="none" w="med" len="med"/>
                    </a:lnB>
                  </a:tcPr>
                </a:tc>
                <a:tc>
                  <a:txBody>
                    <a:bodyPr/>
                    <a:lstStyle/>
                    <a:p>
                      <a:r>
                        <a:rPr lang="en-US" altLang="zh-CN" sz="700" b="1" spc="5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volume</a:t>
                      </a:r>
                      <a:endParaRPr lang="en-US" altLang="zh-CN" sz="700" b="1" spc="5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endParaRPr>
                    </a:p>
                  </a:txBody>
                  <a:tcPr marL="57270" marR="57270" marT="28635" marB="28635" anchor="ctr">
                    <a:lnT w="19050" cap="flat" cmpd="sng" algn="ctr">
                      <a:solidFill>
                        <a:srgbClr val="005DD9"/>
                      </a:solidFill>
                      <a:prstDash val="solid"/>
                      <a:round/>
                      <a:headEnd type="none" w="med" len="med"/>
                      <a:tailEnd type="none" w="med" len="med"/>
                    </a:lnT>
                    <a:lnB w="6350" cap="flat" cmpd="sng" algn="ctr">
                      <a:solidFill>
                        <a:srgbClr val="005DD9"/>
                      </a:solidFill>
                      <a:prstDash val="solid"/>
                      <a:round/>
                      <a:headEnd type="none" w="med" len="med"/>
                      <a:tailEnd type="none" w="med" len="med"/>
                    </a:lnB>
                  </a:tcPr>
                </a:tc>
                <a:tc>
                  <a:txBody>
                    <a:bodyPr/>
                    <a:lstStyle/>
                    <a:p>
                      <a:r>
                        <a:rPr lang="en-US" altLang="zh-CN" sz="700" b="1" spc="5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Horizontal water pipe</a:t>
                      </a:r>
                      <a:endParaRPr lang="zh-CN" altLang="en-US" sz="700" b="1"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19050" cap="flat" cmpd="sng" algn="ctr">
                      <a:solidFill>
                        <a:srgbClr val="005DD9"/>
                      </a:solidFill>
                      <a:prstDash val="solid"/>
                      <a:round/>
                      <a:headEnd type="none" w="med" len="med"/>
                      <a:tailEnd type="none" w="med" len="med"/>
                    </a:lnT>
                    <a:lnB w="6350" cap="flat" cmpd="sng" algn="ctr">
                      <a:solidFill>
                        <a:srgbClr val="005DD9"/>
                      </a:solidFill>
                      <a:prstDash val="solid"/>
                      <a:round/>
                      <a:headEnd type="none" w="med" len="med"/>
                      <a:tailEnd type="none" w="med" len="med"/>
                    </a:lnB>
                  </a:tcPr>
                </a:tc>
              </a:tr>
              <a:tr h="329664">
                <a:tc>
                  <a:txBody>
                    <a:bodyPr/>
                    <a:lstStyle/>
                    <a:p>
                      <a:r>
                        <a:rPr lang="en-US" altLang="zh-CN" sz="400" b="0" spc="5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Used for descaling in heating water circulation</a:t>
                      </a:r>
                      <a:endParaRPr lang="en-US" altLang="zh-CN" sz="400" b="0" spc="5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endParaRPr>
                    </a:p>
                  </a:txBody>
                  <a:tcPr marL="57270" marR="57270" marT="28635" marB="28635" anchor="ctr">
                    <a:lnT w="6350" cap="flat" cmpd="sng" algn="ctr">
                      <a:solidFill>
                        <a:srgbClr val="005DD9"/>
                      </a:solidFill>
                      <a:prstDash val="solid"/>
                      <a:round/>
                      <a:headEnd type="none" w="med" len="med"/>
                      <a:tailEnd type="none" w="med" len="med"/>
                    </a:lnT>
                  </a:tcPr>
                </a:tc>
                <a:tc>
                  <a:txBody>
                    <a:bodyPr/>
                    <a:lstStyle/>
                    <a:p>
                      <a:r>
                        <a:rPr lang="en-US" altLang="zh-CN" sz="800" spc="8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500×315×910</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6350" cap="flat" cmpd="sng" algn="ctr">
                      <a:solidFill>
                        <a:srgbClr val="005DD9"/>
                      </a:solidFill>
                      <a:prstDash val="solid"/>
                      <a:round/>
                      <a:headEnd type="none" w="med" len="med"/>
                      <a:tailEnd type="none" w="med" len="med"/>
                    </a:lnT>
                  </a:tcPr>
                </a:tc>
                <a:tc>
                  <a:txBody>
                    <a:bodyPr/>
                    <a:lstStyle/>
                    <a:p>
                      <a:r>
                        <a:rPr lang="en-US" altLang="zh-CN" sz="500" b="0" spc="5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outside  diameter</a:t>
                      </a:r>
                      <a:r>
                        <a:rPr lang="en-US" altLang="zh-CN" sz="800" spc="8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108</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6350" cap="flat" cmpd="sng" algn="ctr">
                      <a:solidFill>
                        <a:srgbClr val="005DD9"/>
                      </a:solidFill>
                      <a:prstDash val="solid"/>
                      <a:round/>
                      <a:headEnd type="none" w="med" len="med"/>
                      <a:tailEnd type="none" w="med" len="med"/>
                    </a:lnT>
                  </a:tcPr>
                </a:tc>
              </a:tr>
              <a:tr h="429774">
                <a:tc>
                  <a:txBody>
                    <a:bodyPr/>
                    <a:lstStyle/>
                    <a:p>
                      <a:r>
                        <a:rPr lang="en-US" altLang="zh-CN" sz="400" b="0" spc="5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Used for industrial water circulation descaling</a:t>
                      </a:r>
                      <a:endParaRPr lang="en-US" altLang="zh-CN" sz="400" b="0" spc="5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endParaRPr>
                    </a:p>
                  </a:txBody>
                  <a:tcPr marL="57270" marR="57270" marT="28635" marB="28635" anchor="ctr">
                    <a:lnB w="19050" cap="flat" cmpd="sng" algn="ctr">
                      <a:solidFill>
                        <a:srgbClr val="005DD9"/>
                      </a:solidFill>
                      <a:prstDash val="solid"/>
                      <a:round/>
                      <a:headEnd type="none" w="med" len="med"/>
                      <a:tailEnd type="none" w="med" len="med"/>
                    </a:lnB>
                  </a:tcPr>
                </a:tc>
                <a:tc>
                  <a:txBody>
                    <a:bodyPr/>
                    <a:lstStyle/>
                    <a:p>
                      <a:r>
                        <a:rPr lang="en-US" altLang="zh-CN" sz="800" spc="8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900×900×1850</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B w="19050" cap="flat" cmpd="sng" algn="ctr">
                      <a:solidFill>
                        <a:srgbClr val="005DD9"/>
                      </a:solidFill>
                      <a:prstDash val="solid"/>
                      <a:round/>
                      <a:headEnd type="none" w="med" len="med"/>
                      <a:tailEnd type="none" w="med" len="med"/>
                    </a:lnB>
                  </a:tcPr>
                </a:tc>
                <a:tc>
                  <a:txBody>
                    <a:bodyPr/>
                    <a:lstStyle/>
                    <a:p>
                      <a:r>
                        <a:rPr lang="en-US" altLang="zh-CN" sz="500" b="0" spc="5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outside  diameter</a:t>
                      </a:r>
                      <a:r>
                        <a:rPr lang="en-US" altLang="zh-CN" sz="800" spc="8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108</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B w="19050" cap="flat" cmpd="sng" algn="ctr">
                      <a:solidFill>
                        <a:srgbClr val="005DD9"/>
                      </a:solidFill>
                      <a:prstDash val="solid"/>
                      <a:round/>
                      <a:headEnd type="none" w="med" len="med"/>
                      <a:tailEnd type="none" w="med" len="med"/>
                    </a:lnB>
                  </a:tcPr>
                </a:tc>
              </a:tr>
            </a:tbl>
          </a:graphicData>
        </a:graphic>
      </p:graphicFrame>
      <p:graphicFrame>
        <p:nvGraphicFramePr>
          <p:cNvPr id="48" name="表格 47"/>
          <p:cNvGraphicFramePr>
            <a:graphicFrameLocks noGrp="1"/>
          </p:cNvGraphicFramePr>
          <p:nvPr/>
        </p:nvGraphicFramePr>
        <p:xfrm>
          <a:off x="2686306" y="888515"/>
          <a:ext cx="2095365" cy="994770"/>
        </p:xfrm>
        <a:graphic>
          <a:graphicData uri="http://schemas.openxmlformats.org/drawingml/2006/table">
            <a:tbl>
              <a:tblPr firstRow="1" bandRow="1">
                <a:tableStyleId>{2D5ABB26-0587-4C30-8999-92F81FD0307C}</a:tableStyleId>
              </a:tblPr>
              <a:tblGrid>
                <a:gridCol w="698455"/>
                <a:gridCol w="698455"/>
                <a:gridCol w="698455"/>
              </a:tblGrid>
              <a:tr h="217332">
                <a:tc>
                  <a:txBody>
                    <a:bodyPr/>
                    <a:lstStyle/>
                    <a:p>
                      <a:r>
                        <a:rPr lang="en-US" altLang="zh-CN" sz="700" b="1" spc="5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range</a:t>
                      </a:r>
                      <a:endParaRPr lang="en-US" altLang="zh-CN" sz="700" b="1" spc="5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19050" cap="flat" cmpd="sng" algn="ctr">
                      <a:solidFill>
                        <a:srgbClr val="005DD9"/>
                      </a:solidFill>
                      <a:prstDash val="solid"/>
                      <a:round/>
                      <a:headEnd type="none" w="med" len="med"/>
                      <a:tailEnd type="none" w="med" len="med"/>
                    </a:lnT>
                    <a:lnB w="6350" cap="flat" cmpd="sng" algn="ctr">
                      <a:solidFill>
                        <a:srgbClr val="005DD9"/>
                      </a:solidFill>
                      <a:prstDash val="solid"/>
                      <a:round/>
                      <a:headEnd type="none" w="med" len="med"/>
                      <a:tailEnd type="none" w="med" len="med"/>
                    </a:lnB>
                  </a:tcPr>
                </a:tc>
                <a:tc>
                  <a:txBody>
                    <a:bodyPr/>
                    <a:lstStyle/>
                    <a:p>
                      <a:r>
                        <a:rPr lang="en-US" altLang="zh-CN" sz="700" b="1" spc="5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volume</a:t>
                      </a:r>
                      <a:endParaRPr lang="en-US" altLang="zh-CN" sz="700" b="1" spc="5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endParaRPr>
                    </a:p>
                  </a:txBody>
                  <a:tcPr marL="57270" marR="57270" marT="28635" marB="28635" anchor="ctr">
                    <a:lnT w="19050" cap="flat" cmpd="sng" algn="ctr">
                      <a:solidFill>
                        <a:srgbClr val="005DD9"/>
                      </a:solidFill>
                      <a:prstDash val="solid"/>
                      <a:round/>
                      <a:headEnd type="none" w="med" len="med"/>
                      <a:tailEnd type="none" w="med" len="med"/>
                    </a:lnT>
                    <a:lnB w="6350" cap="flat" cmpd="sng" algn="ctr">
                      <a:solidFill>
                        <a:srgbClr val="005DD9"/>
                      </a:solidFill>
                      <a:prstDash val="solid"/>
                      <a:round/>
                      <a:headEnd type="none" w="med" len="med"/>
                      <a:tailEnd type="none" w="med" len="med"/>
                    </a:lnB>
                  </a:tcPr>
                </a:tc>
                <a:tc>
                  <a:txBody>
                    <a:bodyPr/>
                    <a:lstStyle/>
                    <a:p>
                      <a:r>
                        <a:rPr lang="en-US" altLang="zh-CN" sz="700" b="1" spc="5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Horizontal water pipe</a:t>
                      </a:r>
                      <a:endParaRPr lang="zh-CN" altLang="en-US" sz="700" b="1"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19050" cap="flat" cmpd="sng" algn="ctr">
                      <a:solidFill>
                        <a:srgbClr val="005DD9"/>
                      </a:solidFill>
                      <a:prstDash val="solid"/>
                      <a:round/>
                      <a:headEnd type="none" w="med" len="med"/>
                      <a:tailEnd type="none" w="med" len="med"/>
                    </a:lnT>
                    <a:lnB w="6350" cap="flat" cmpd="sng" algn="ctr">
                      <a:solidFill>
                        <a:srgbClr val="005DD9"/>
                      </a:solidFill>
                      <a:prstDash val="solid"/>
                      <a:round/>
                      <a:headEnd type="none" w="med" len="med"/>
                      <a:tailEnd type="none" w="med" len="med"/>
                    </a:lnB>
                  </a:tcPr>
                </a:tc>
              </a:tr>
              <a:tr h="290763">
                <a:tc>
                  <a:txBody>
                    <a:bodyPr/>
                    <a:lstStyle/>
                    <a:p>
                      <a:r>
                        <a:rPr lang="en-US" altLang="zh-CN" sz="500" b="0" spc="5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Used for descaling in heating water circulation</a:t>
                      </a:r>
                      <a:endParaRPr lang="en-US" altLang="zh-CN" sz="500" b="0" spc="5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endParaRPr>
                    </a:p>
                  </a:txBody>
                  <a:tcPr marL="57270" marR="57270" marT="28635" marB="28635" anchor="ctr">
                    <a:lnT w="6350" cap="flat" cmpd="sng" algn="ctr">
                      <a:solidFill>
                        <a:srgbClr val="005DD9"/>
                      </a:solidFill>
                      <a:prstDash val="solid"/>
                      <a:round/>
                      <a:headEnd type="none" w="med" len="med"/>
                      <a:tailEnd type="none" w="med" len="med"/>
                    </a:lnT>
                  </a:tcPr>
                </a:tc>
                <a:tc>
                  <a:txBody>
                    <a:bodyPr/>
                    <a:lstStyle/>
                    <a:p>
                      <a:pPr algn="l"/>
                      <a:r>
                        <a:rPr lang="en-US" altLang="zh-CN" sz="800" spc="1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90</a:t>
                      </a:r>
                      <a:r>
                        <a:rPr lang="en-US" altLang="zh-CN" sz="800" spc="65"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r>
                        <a:rPr lang="en-US" altLang="zh-CN" sz="800" spc="7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6</a:t>
                      </a:r>
                      <a:r>
                        <a:rPr lang="en-US" altLang="zh-CN" sz="800" spc="1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r>
                        <a:rPr lang="en-US" altLang="zh-CN" sz="800" spc="65"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r>
                        <a:rPr lang="en-US" altLang="zh-CN" sz="800" spc="7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1</a:t>
                      </a:r>
                      <a:r>
                        <a:rPr lang="en-US" altLang="zh-CN" sz="800" spc="1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10</a:t>
                      </a:r>
                      <a:r>
                        <a:rPr lang="en-US" altLang="zh-CN" sz="800" spc="7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6350" cap="flat" cmpd="sng" algn="ctr">
                      <a:solidFill>
                        <a:srgbClr val="005DD9"/>
                      </a:solidFill>
                      <a:prstDash val="solid"/>
                      <a:round/>
                      <a:headEnd type="none" w="med" len="med"/>
                      <a:tailEnd type="none" w="med" len="med"/>
                    </a:lnT>
                  </a:tcPr>
                </a:tc>
                <a:tc>
                  <a:txBody>
                    <a:bodyPr/>
                    <a:lstStyle/>
                    <a:p>
                      <a:r>
                        <a:rPr lang="en-US" altLang="zh-CN" sz="500" b="0" spc="5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outside  diameter</a:t>
                      </a:r>
                      <a:r>
                        <a:rPr lang="en-US" altLang="zh-CN" sz="800" spc="8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108</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6350" cap="flat" cmpd="sng" algn="ctr">
                      <a:solidFill>
                        <a:srgbClr val="005DD9"/>
                      </a:solidFill>
                      <a:prstDash val="solid"/>
                      <a:round/>
                      <a:headEnd type="none" w="med" len="med"/>
                      <a:tailEnd type="none" w="med" len="med"/>
                    </a:lnT>
                  </a:tcPr>
                </a:tc>
              </a:tr>
              <a:tr h="290763">
                <a:tc>
                  <a:txBody>
                    <a:bodyPr/>
                    <a:lstStyle/>
                    <a:p>
                      <a:r>
                        <a:rPr lang="en-US" altLang="zh-CN" sz="500" b="0" spc="5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Used for industrial water circulation descaling</a:t>
                      </a:r>
                      <a:endParaRPr lang="en-US" altLang="zh-CN" sz="500" b="0" spc="5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endParaRPr>
                    </a:p>
                  </a:txBody>
                  <a:tcPr marL="57270" marR="57270" marT="28635" marB="28635" anchor="ctr">
                    <a:lnB w="19050" cap="flat" cmpd="sng" algn="ctr">
                      <a:solidFill>
                        <a:srgbClr val="005DD9"/>
                      </a:solidFill>
                      <a:prstDash val="solid"/>
                      <a:round/>
                      <a:headEnd type="none" w="med" len="med"/>
                      <a:tailEnd type="none" w="med" len="med"/>
                    </a:lnB>
                  </a:tcPr>
                </a:tc>
                <a:tc>
                  <a:txBody>
                    <a:bodyPr/>
                    <a:lstStyle/>
                    <a:p>
                      <a:pPr algn="l"/>
                      <a:r>
                        <a:rPr lang="en-US" altLang="zh-CN" sz="800" spc="1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90</a:t>
                      </a:r>
                      <a:r>
                        <a:rPr lang="en-US" altLang="zh-CN" sz="800" spc="65"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r>
                        <a:rPr lang="en-US" altLang="zh-CN" sz="800" spc="7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6</a:t>
                      </a:r>
                      <a:r>
                        <a:rPr lang="en-US" altLang="zh-CN" sz="800" spc="1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r>
                        <a:rPr lang="en-US" altLang="zh-CN" sz="800" spc="65"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r>
                        <a:rPr lang="en-US" altLang="zh-CN" sz="800" spc="7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1</a:t>
                      </a:r>
                      <a:r>
                        <a:rPr lang="en-US" altLang="zh-CN" sz="800" spc="1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10</a:t>
                      </a:r>
                      <a:r>
                        <a:rPr lang="en-US" altLang="zh-CN" sz="800" spc="7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B w="19050" cap="flat" cmpd="sng" algn="ctr">
                      <a:solidFill>
                        <a:srgbClr val="005DD9"/>
                      </a:solidFill>
                      <a:prstDash val="solid"/>
                      <a:round/>
                      <a:headEnd type="none" w="med" len="med"/>
                      <a:tailEnd type="none" w="med" len="med"/>
                    </a:lnB>
                  </a:tcPr>
                </a:tc>
                <a:tc>
                  <a:txBody>
                    <a:bodyPr/>
                    <a:lstStyle/>
                    <a:p>
                      <a:r>
                        <a:rPr lang="en-US" altLang="zh-CN" sz="500" b="0" spc="5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outside  diameter</a:t>
                      </a:r>
                      <a:r>
                        <a:rPr lang="en-US" altLang="zh-CN" sz="800" spc="8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108</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B w="19050" cap="flat" cmpd="sng" algn="ctr">
                      <a:solidFill>
                        <a:srgbClr val="005DD9"/>
                      </a:solidFill>
                      <a:prstDash val="solid"/>
                      <a:round/>
                      <a:headEnd type="none" w="med" len="med"/>
                      <a:tailEnd type="none" w="med" len="med"/>
                    </a:lnB>
                  </a:tcPr>
                </a:tc>
              </a:tr>
            </a:tbl>
          </a:graphicData>
        </a:graphic>
      </p:graphicFrame>
      <p:graphicFrame>
        <p:nvGraphicFramePr>
          <p:cNvPr id="49" name="表格 48"/>
          <p:cNvGraphicFramePr>
            <a:graphicFrameLocks noGrp="1"/>
          </p:cNvGraphicFramePr>
          <p:nvPr/>
        </p:nvGraphicFramePr>
        <p:xfrm>
          <a:off x="5019477" y="888515"/>
          <a:ext cx="2095365" cy="994770"/>
        </p:xfrm>
        <a:graphic>
          <a:graphicData uri="http://schemas.openxmlformats.org/drawingml/2006/table">
            <a:tbl>
              <a:tblPr firstRow="1" bandRow="1">
                <a:tableStyleId>{2D5ABB26-0587-4C30-8999-92F81FD0307C}</a:tableStyleId>
              </a:tblPr>
              <a:tblGrid>
                <a:gridCol w="698455"/>
                <a:gridCol w="698455"/>
                <a:gridCol w="698455"/>
              </a:tblGrid>
              <a:tr h="217332">
                <a:tc>
                  <a:txBody>
                    <a:bodyPr/>
                    <a:lstStyle/>
                    <a:p>
                      <a:r>
                        <a:rPr lang="en-US" altLang="zh-CN" sz="700" b="1" spc="5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range</a:t>
                      </a:r>
                      <a:endParaRPr lang="en-US" altLang="zh-CN" sz="700" b="1" spc="5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19050" cap="flat" cmpd="sng" algn="ctr">
                      <a:solidFill>
                        <a:srgbClr val="005DD9"/>
                      </a:solidFill>
                      <a:prstDash val="solid"/>
                      <a:round/>
                      <a:headEnd type="none" w="med" len="med"/>
                      <a:tailEnd type="none" w="med" len="med"/>
                    </a:lnT>
                    <a:lnB w="6350" cap="flat" cmpd="sng" algn="ctr">
                      <a:solidFill>
                        <a:srgbClr val="005DD9"/>
                      </a:solidFill>
                      <a:prstDash val="solid"/>
                      <a:round/>
                      <a:headEnd type="none" w="med" len="med"/>
                      <a:tailEnd type="none" w="med" len="med"/>
                    </a:lnB>
                  </a:tcPr>
                </a:tc>
                <a:tc>
                  <a:txBody>
                    <a:bodyPr/>
                    <a:lstStyle/>
                    <a:p>
                      <a:r>
                        <a:rPr lang="en-US" altLang="zh-CN" sz="700" b="1" spc="5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volume</a:t>
                      </a:r>
                      <a:endParaRPr lang="en-US" altLang="zh-CN" sz="700" b="1" spc="5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endParaRPr>
                    </a:p>
                  </a:txBody>
                  <a:tcPr marL="57270" marR="57270" marT="28635" marB="28635" anchor="ctr">
                    <a:lnT w="19050" cap="flat" cmpd="sng" algn="ctr">
                      <a:solidFill>
                        <a:srgbClr val="005DD9"/>
                      </a:solidFill>
                      <a:prstDash val="solid"/>
                      <a:round/>
                      <a:headEnd type="none" w="med" len="med"/>
                      <a:tailEnd type="none" w="med" len="med"/>
                    </a:lnT>
                    <a:lnB w="6350" cap="flat" cmpd="sng" algn="ctr">
                      <a:solidFill>
                        <a:srgbClr val="005DD9"/>
                      </a:solidFill>
                      <a:prstDash val="solid"/>
                      <a:round/>
                      <a:headEnd type="none" w="med" len="med"/>
                      <a:tailEnd type="none" w="med" len="med"/>
                    </a:lnB>
                  </a:tcPr>
                </a:tc>
                <a:tc>
                  <a:txBody>
                    <a:bodyPr/>
                    <a:lstStyle/>
                    <a:p>
                      <a:r>
                        <a:rPr lang="en-US" altLang="zh-CN" sz="700" b="1" spc="5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Horizontal water pipe</a:t>
                      </a:r>
                      <a:endParaRPr lang="zh-CN" altLang="en-US" sz="700" b="1"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19050" cap="flat" cmpd="sng" algn="ctr">
                      <a:solidFill>
                        <a:srgbClr val="005DD9"/>
                      </a:solidFill>
                      <a:prstDash val="solid"/>
                      <a:round/>
                      <a:headEnd type="none" w="med" len="med"/>
                      <a:tailEnd type="none" w="med" len="med"/>
                    </a:lnT>
                    <a:lnB w="6350" cap="flat" cmpd="sng" algn="ctr">
                      <a:solidFill>
                        <a:srgbClr val="005DD9"/>
                      </a:solidFill>
                      <a:prstDash val="solid"/>
                      <a:round/>
                      <a:headEnd type="none" w="med" len="med"/>
                      <a:tailEnd type="none" w="med" len="med"/>
                    </a:lnB>
                  </a:tcPr>
                </a:tc>
              </a:tr>
              <a:tr h="290763">
                <a:tc>
                  <a:txBody>
                    <a:bodyPr/>
                    <a:lstStyle/>
                    <a:p>
                      <a:r>
                        <a:rPr lang="en-US" altLang="zh-CN" sz="500" b="0" spc="5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Used for descaling in heating water circulation</a:t>
                      </a:r>
                      <a:endParaRPr lang="en-US" altLang="zh-CN" sz="500" b="0" spc="5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endParaRPr>
                    </a:p>
                  </a:txBody>
                  <a:tcPr marL="57270" marR="57270" marT="28635" marB="28635" anchor="ctr">
                    <a:lnT w="6350" cap="flat" cmpd="sng" algn="ctr">
                      <a:solidFill>
                        <a:srgbClr val="005DD9"/>
                      </a:solidFill>
                      <a:prstDash val="solid"/>
                      <a:round/>
                      <a:headEnd type="none" w="med" len="med"/>
                      <a:tailEnd type="none" w="med" len="med"/>
                    </a:lnT>
                  </a:tcPr>
                </a:tc>
                <a:tc>
                  <a:txBody>
                    <a:bodyPr/>
                    <a:lstStyle/>
                    <a:p>
                      <a:pPr algn="l"/>
                      <a:r>
                        <a:rPr lang="en-US" altLang="zh-CN" sz="800" spc="1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90</a:t>
                      </a:r>
                      <a:r>
                        <a:rPr lang="en-US" altLang="zh-CN" sz="800" spc="65"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r>
                        <a:rPr lang="en-US" altLang="zh-CN" sz="800" spc="7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6</a:t>
                      </a:r>
                      <a:r>
                        <a:rPr lang="en-US" altLang="zh-CN" sz="800" spc="1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r>
                        <a:rPr lang="en-US" altLang="zh-CN" sz="800" spc="65"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r>
                        <a:rPr lang="en-US" altLang="zh-CN" sz="800" spc="7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1</a:t>
                      </a:r>
                      <a:r>
                        <a:rPr lang="en-US" altLang="zh-CN" sz="800" spc="95"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2</a:t>
                      </a:r>
                      <a:r>
                        <a:rPr lang="en-US" altLang="zh-CN" sz="800" spc="1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6</a:t>
                      </a:r>
                      <a:r>
                        <a:rPr lang="en-US" altLang="zh-CN" sz="800" spc="7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6350" cap="flat" cmpd="sng" algn="ctr">
                      <a:solidFill>
                        <a:srgbClr val="005DD9"/>
                      </a:solidFill>
                      <a:prstDash val="solid"/>
                      <a:round/>
                      <a:headEnd type="none" w="med" len="med"/>
                      <a:tailEnd type="none" w="med" len="med"/>
                    </a:lnT>
                  </a:tcPr>
                </a:tc>
                <a:tc>
                  <a:txBody>
                    <a:bodyPr/>
                    <a:lstStyle/>
                    <a:p>
                      <a:r>
                        <a:rPr lang="en-US" altLang="zh-CN" sz="500" b="0" spc="5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outside  diameter</a:t>
                      </a:r>
                      <a:r>
                        <a:rPr lang="en-US" altLang="zh-CN" sz="800" spc="8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108</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6350" cap="flat" cmpd="sng" algn="ctr">
                      <a:solidFill>
                        <a:srgbClr val="005DD9"/>
                      </a:solidFill>
                      <a:prstDash val="solid"/>
                      <a:round/>
                      <a:headEnd type="none" w="med" len="med"/>
                      <a:tailEnd type="none" w="med" len="med"/>
                    </a:lnT>
                  </a:tcPr>
                </a:tc>
              </a:tr>
              <a:tr h="290763">
                <a:tc>
                  <a:txBody>
                    <a:bodyPr/>
                    <a:lstStyle/>
                    <a:p>
                      <a:r>
                        <a:rPr lang="en-US" altLang="zh-CN" sz="500" b="0" spc="5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Used for industrial water circulation descaling</a:t>
                      </a:r>
                      <a:endParaRPr lang="en-US" altLang="zh-CN" sz="500" b="0" spc="5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endParaRPr>
                    </a:p>
                  </a:txBody>
                  <a:tcPr marL="57270" marR="57270" marT="28635" marB="28635" anchor="ctr">
                    <a:lnB w="19050" cap="flat" cmpd="sng" algn="ctr">
                      <a:solidFill>
                        <a:srgbClr val="005DD9"/>
                      </a:solidFill>
                      <a:prstDash val="solid"/>
                      <a:round/>
                      <a:headEnd type="none" w="med" len="med"/>
                      <a:tailEnd type="none" w="med" len="med"/>
                    </a:lnB>
                  </a:tcPr>
                </a:tc>
                <a:tc>
                  <a:txBody>
                    <a:bodyPr/>
                    <a:lstStyle/>
                    <a:p>
                      <a:pPr algn="l"/>
                      <a:r>
                        <a:rPr lang="en-US" altLang="zh-CN" sz="800" spc="1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90</a:t>
                      </a:r>
                      <a:r>
                        <a:rPr lang="en-US" altLang="zh-CN" sz="800" spc="65"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r>
                        <a:rPr lang="en-US" altLang="zh-CN" sz="800" spc="7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6</a:t>
                      </a:r>
                      <a:r>
                        <a:rPr lang="en-US" altLang="zh-CN" sz="800" spc="1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r>
                        <a:rPr lang="en-US" altLang="zh-CN" sz="800" spc="65"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r>
                        <a:rPr lang="en-US" altLang="zh-CN" sz="800" spc="7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1</a:t>
                      </a:r>
                      <a:r>
                        <a:rPr lang="en-US" altLang="zh-CN" sz="800" spc="95"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2</a:t>
                      </a:r>
                      <a:r>
                        <a:rPr lang="en-US" altLang="zh-CN" sz="800" spc="1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6</a:t>
                      </a:r>
                      <a:r>
                        <a:rPr lang="en-US" altLang="zh-CN" sz="800" spc="7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B w="19050" cap="flat" cmpd="sng" algn="ctr">
                      <a:solidFill>
                        <a:srgbClr val="005DD9"/>
                      </a:solidFill>
                      <a:prstDash val="solid"/>
                      <a:round/>
                      <a:headEnd type="none" w="med" len="med"/>
                      <a:tailEnd type="none" w="med" len="med"/>
                    </a:lnB>
                  </a:tcPr>
                </a:tc>
                <a:tc>
                  <a:txBody>
                    <a:bodyPr/>
                    <a:lstStyle/>
                    <a:p>
                      <a:r>
                        <a:rPr lang="en-US" altLang="zh-CN" sz="500" b="0" spc="5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outside  diameter</a:t>
                      </a:r>
                      <a:r>
                        <a:rPr lang="en-US" altLang="zh-CN" sz="800" spc="8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108</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B w="19050" cap="flat" cmpd="sng" algn="ctr">
                      <a:solidFill>
                        <a:srgbClr val="005DD9"/>
                      </a:solidFill>
                      <a:prstDash val="solid"/>
                      <a:round/>
                      <a:headEnd type="none" w="med" len="med"/>
                      <a:tailEnd type="none" w="med" len="med"/>
                    </a:lnB>
                  </a:tcPr>
                </a:tc>
              </a:tr>
            </a:tbl>
          </a:graphicData>
        </a:graphic>
      </p:graphicFrame>
      <p:graphicFrame>
        <p:nvGraphicFramePr>
          <p:cNvPr id="50" name="Table 58_1"/>
          <p:cNvGraphicFramePr>
            <a:graphicFrameLocks noGrp="1"/>
          </p:cNvGraphicFramePr>
          <p:nvPr/>
        </p:nvGraphicFramePr>
        <p:xfrm>
          <a:off x="7352648" y="888515"/>
          <a:ext cx="2095365" cy="994770"/>
        </p:xfrm>
        <a:graphic>
          <a:graphicData uri="http://schemas.openxmlformats.org/drawingml/2006/table">
            <a:tbl>
              <a:tblPr firstRow="1" bandRow="1">
                <a:tableStyleId>{2D5ABB26-0587-4C30-8999-92F81FD0307C}</a:tableStyleId>
              </a:tblPr>
              <a:tblGrid>
                <a:gridCol w="698455"/>
                <a:gridCol w="698455"/>
                <a:gridCol w="698455"/>
              </a:tblGrid>
              <a:tr h="217332">
                <a:tc>
                  <a:txBody>
                    <a:bodyPr/>
                    <a:lstStyle/>
                    <a:p>
                      <a:r>
                        <a:rPr lang="en-US" altLang="zh-CN" sz="700" b="1" spc="5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range</a:t>
                      </a:r>
                      <a:endParaRPr lang="en-US" altLang="zh-CN" sz="700" b="1" spc="5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19050" cap="flat" cmpd="sng" algn="ctr">
                      <a:solidFill>
                        <a:srgbClr val="005DD9"/>
                      </a:solidFill>
                      <a:prstDash val="solid"/>
                      <a:round/>
                      <a:headEnd type="none" w="med" len="med"/>
                      <a:tailEnd type="none" w="med" len="med"/>
                    </a:lnT>
                    <a:lnB w="6350" cap="flat" cmpd="sng" algn="ctr">
                      <a:solidFill>
                        <a:srgbClr val="005DD9"/>
                      </a:solidFill>
                      <a:prstDash val="solid"/>
                      <a:round/>
                      <a:headEnd type="none" w="med" len="med"/>
                      <a:tailEnd type="none" w="med" len="med"/>
                    </a:lnB>
                  </a:tcPr>
                </a:tc>
                <a:tc>
                  <a:txBody>
                    <a:bodyPr/>
                    <a:lstStyle/>
                    <a:p>
                      <a:r>
                        <a:rPr lang="en-US" altLang="zh-CN" sz="700" b="1" spc="5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volume</a:t>
                      </a:r>
                      <a:endParaRPr lang="en-US" altLang="zh-CN" sz="700" b="1" spc="5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endParaRPr>
                    </a:p>
                  </a:txBody>
                  <a:tcPr marL="57270" marR="57270" marT="28635" marB="28635" anchor="ctr">
                    <a:lnT w="19050" cap="flat" cmpd="sng" algn="ctr">
                      <a:solidFill>
                        <a:srgbClr val="005DD9"/>
                      </a:solidFill>
                      <a:prstDash val="solid"/>
                      <a:round/>
                      <a:headEnd type="none" w="med" len="med"/>
                      <a:tailEnd type="none" w="med" len="med"/>
                    </a:lnT>
                    <a:lnB w="6350" cap="flat" cmpd="sng" algn="ctr">
                      <a:solidFill>
                        <a:srgbClr val="005DD9"/>
                      </a:solidFill>
                      <a:prstDash val="solid"/>
                      <a:round/>
                      <a:headEnd type="none" w="med" len="med"/>
                      <a:tailEnd type="none" w="med" len="med"/>
                    </a:lnB>
                  </a:tcPr>
                </a:tc>
                <a:tc>
                  <a:txBody>
                    <a:bodyPr/>
                    <a:lstStyle/>
                    <a:p>
                      <a:r>
                        <a:rPr lang="en-US" altLang="zh-CN" sz="700" b="1" spc="5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Horizontal water pipe</a:t>
                      </a:r>
                      <a:endParaRPr lang="zh-CN" altLang="en-US" sz="700" b="1"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19050" cap="flat" cmpd="sng" algn="ctr">
                      <a:solidFill>
                        <a:srgbClr val="005DD9"/>
                      </a:solidFill>
                      <a:prstDash val="solid"/>
                      <a:round/>
                      <a:headEnd type="none" w="med" len="med"/>
                      <a:tailEnd type="none" w="med" len="med"/>
                    </a:lnT>
                    <a:lnB w="6350" cap="flat" cmpd="sng" algn="ctr">
                      <a:solidFill>
                        <a:srgbClr val="005DD9"/>
                      </a:solidFill>
                      <a:prstDash val="solid"/>
                      <a:round/>
                      <a:headEnd type="none" w="med" len="med"/>
                      <a:tailEnd type="none" w="med" len="med"/>
                    </a:lnB>
                  </a:tcPr>
                </a:tc>
              </a:tr>
              <a:tr h="290763">
                <a:tc>
                  <a:txBody>
                    <a:bodyPr/>
                    <a:lstStyle/>
                    <a:p>
                      <a:r>
                        <a:rPr lang="en-US" altLang="zh-CN" sz="500" b="0" spc="5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Used for descaling in heating water circulation</a:t>
                      </a:r>
                      <a:endParaRPr lang="en-US" altLang="zh-CN" sz="500" b="0" spc="5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endParaRPr>
                    </a:p>
                  </a:txBody>
                  <a:tcPr marL="57270" marR="57270" marT="28635" marB="28635" anchor="ctr">
                    <a:lnT w="6350" cap="flat" cmpd="sng" algn="ctr">
                      <a:solidFill>
                        <a:srgbClr val="005DD9"/>
                      </a:solidFill>
                      <a:prstDash val="solid"/>
                      <a:round/>
                      <a:headEnd type="none" w="med" len="med"/>
                      <a:tailEnd type="none" w="med" len="med"/>
                    </a:lnT>
                  </a:tcPr>
                </a:tc>
                <a:tc>
                  <a:txBody>
                    <a:bodyPr/>
                    <a:lstStyle/>
                    <a:p>
                      <a:pPr algn="l"/>
                      <a:r>
                        <a:rPr lang="en-US" altLang="zh-CN" sz="800" spc="1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90</a:t>
                      </a:r>
                      <a:r>
                        <a:rPr lang="en-US" altLang="zh-CN" sz="800" spc="65"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r>
                        <a:rPr lang="en-US" altLang="zh-CN" sz="800" spc="7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9</a:t>
                      </a:r>
                      <a:r>
                        <a:rPr lang="en-US" altLang="zh-CN" sz="800" spc="1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r>
                        <a:rPr lang="en-US" altLang="zh-CN" sz="800" spc="65"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r>
                        <a:rPr lang="en-US" altLang="zh-CN" sz="800" spc="7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1</a:t>
                      </a:r>
                      <a:r>
                        <a:rPr lang="en-US" altLang="zh-CN" sz="800" spc="1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36</a:t>
                      </a:r>
                      <a:r>
                        <a:rPr lang="en-US" altLang="zh-CN" sz="800" spc="7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6350" cap="flat" cmpd="sng" algn="ctr">
                      <a:solidFill>
                        <a:srgbClr val="005DD9"/>
                      </a:solidFill>
                      <a:prstDash val="solid"/>
                      <a:round/>
                      <a:headEnd type="none" w="med" len="med"/>
                      <a:tailEnd type="none" w="med" len="med"/>
                    </a:lnT>
                  </a:tcPr>
                </a:tc>
                <a:tc>
                  <a:txBody>
                    <a:bodyPr/>
                    <a:lstStyle/>
                    <a:p>
                      <a:r>
                        <a:rPr lang="en-US" altLang="zh-CN" sz="500" b="0" spc="5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outside  diameter</a:t>
                      </a:r>
                      <a:r>
                        <a:rPr lang="en-US" altLang="zh-CN" sz="800" b="0" spc="8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219</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6350" cap="flat" cmpd="sng" algn="ctr">
                      <a:solidFill>
                        <a:srgbClr val="005DD9"/>
                      </a:solidFill>
                      <a:prstDash val="solid"/>
                      <a:round/>
                      <a:headEnd type="none" w="med" len="med"/>
                      <a:tailEnd type="none" w="med" len="med"/>
                    </a:lnT>
                  </a:tcPr>
                </a:tc>
              </a:tr>
              <a:tr h="290763">
                <a:tc>
                  <a:txBody>
                    <a:bodyPr/>
                    <a:lstStyle/>
                    <a:p>
                      <a:r>
                        <a:rPr lang="en-US" altLang="zh-CN" sz="500" b="0" spc="5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Used for industrial water circulation descaling</a:t>
                      </a:r>
                      <a:endParaRPr lang="en-US" altLang="zh-CN" sz="500" b="0" spc="5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endParaRPr>
                    </a:p>
                  </a:txBody>
                  <a:tcPr marL="57270" marR="57270" marT="28635" marB="28635" anchor="ctr">
                    <a:lnB w="19050" cap="flat" cmpd="sng" algn="ctr">
                      <a:solidFill>
                        <a:srgbClr val="005DD9"/>
                      </a:solidFill>
                      <a:prstDash val="solid"/>
                      <a:round/>
                      <a:headEnd type="none" w="med" len="med"/>
                      <a:tailEnd type="none" w="med" len="med"/>
                    </a:lnB>
                  </a:tcPr>
                </a:tc>
                <a:tc>
                  <a:txBody>
                    <a:bodyPr/>
                    <a:lstStyle/>
                    <a:p>
                      <a:pPr algn="l"/>
                      <a:r>
                        <a:rPr lang="en-US" altLang="zh-CN" sz="800" spc="1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90</a:t>
                      </a:r>
                      <a:r>
                        <a:rPr lang="en-US" altLang="zh-CN" sz="800" spc="65"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r>
                        <a:rPr lang="en-US" altLang="zh-CN" sz="800" spc="7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9</a:t>
                      </a:r>
                      <a:r>
                        <a:rPr lang="en-US" altLang="zh-CN" sz="800" spc="1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r>
                        <a:rPr lang="en-US" altLang="zh-CN" sz="800" spc="65"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r>
                        <a:rPr lang="en-US" altLang="zh-CN" sz="800" spc="7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1</a:t>
                      </a:r>
                      <a:r>
                        <a:rPr lang="en-US" altLang="zh-CN" sz="800" spc="1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36</a:t>
                      </a:r>
                      <a:r>
                        <a:rPr lang="en-US" altLang="zh-CN" sz="800" spc="7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B w="19050" cap="flat" cmpd="sng" algn="ctr">
                      <a:solidFill>
                        <a:srgbClr val="005DD9"/>
                      </a:solidFill>
                      <a:prstDash val="solid"/>
                      <a:round/>
                      <a:headEnd type="none" w="med" len="med"/>
                      <a:tailEnd type="none" w="med" len="med"/>
                    </a:lnB>
                  </a:tcPr>
                </a:tc>
                <a:tc>
                  <a:txBody>
                    <a:bodyPr/>
                    <a:lstStyle/>
                    <a:p>
                      <a:r>
                        <a:rPr lang="en-US" altLang="zh-CN" sz="500" b="0" spc="5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outside  diameter</a:t>
                      </a:r>
                      <a:r>
                        <a:rPr lang="en-US" altLang="zh-CN" sz="800" b="0" spc="8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219</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B w="19050" cap="flat" cmpd="sng" algn="ctr">
                      <a:solidFill>
                        <a:srgbClr val="005DD9"/>
                      </a:solidFill>
                      <a:prstDash val="solid"/>
                      <a:round/>
                      <a:headEnd type="none" w="med" len="med"/>
                      <a:tailEnd type="none" w="med" len="med"/>
                    </a:lnB>
                  </a:tcPr>
                </a:tc>
              </a:tr>
            </a:tbl>
          </a:graphicData>
        </a:graphic>
      </p:graphicFrame>
      <p:graphicFrame>
        <p:nvGraphicFramePr>
          <p:cNvPr id="51" name="Table 56_1"/>
          <p:cNvGraphicFramePr>
            <a:graphicFrameLocks noGrp="1"/>
          </p:cNvGraphicFramePr>
          <p:nvPr/>
        </p:nvGraphicFramePr>
        <p:xfrm>
          <a:off x="9685819" y="888515"/>
          <a:ext cx="2095365" cy="994770"/>
        </p:xfrm>
        <a:graphic>
          <a:graphicData uri="http://schemas.openxmlformats.org/drawingml/2006/table">
            <a:tbl>
              <a:tblPr firstRow="1" bandRow="1">
                <a:tableStyleId>{2D5ABB26-0587-4C30-8999-92F81FD0307C}</a:tableStyleId>
              </a:tblPr>
              <a:tblGrid>
                <a:gridCol w="698455"/>
                <a:gridCol w="698455"/>
                <a:gridCol w="698455"/>
              </a:tblGrid>
              <a:tr h="217332">
                <a:tc>
                  <a:txBody>
                    <a:bodyPr/>
                    <a:lstStyle/>
                    <a:p>
                      <a:r>
                        <a:rPr lang="en-US" altLang="zh-CN" sz="700" b="1" spc="5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range</a:t>
                      </a:r>
                      <a:endParaRPr lang="en-US" altLang="zh-CN" sz="700" b="1" spc="5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19050" cap="flat" cmpd="sng" algn="ctr">
                      <a:solidFill>
                        <a:srgbClr val="005DD9"/>
                      </a:solidFill>
                      <a:prstDash val="solid"/>
                      <a:round/>
                      <a:headEnd type="none" w="med" len="med"/>
                      <a:tailEnd type="none" w="med" len="med"/>
                    </a:lnT>
                    <a:lnB w="6350" cap="flat" cmpd="sng" algn="ctr">
                      <a:solidFill>
                        <a:srgbClr val="005DD9"/>
                      </a:solidFill>
                      <a:prstDash val="solid"/>
                      <a:round/>
                      <a:headEnd type="none" w="med" len="med"/>
                      <a:tailEnd type="none" w="med" len="med"/>
                    </a:lnB>
                  </a:tcPr>
                </a:tc>
                <a:tc>
                  <a:txBody>
                    <a:bodyPr/>
                    <a:lstStyle/>
                    <a:p>
                      <a:r>
                        <a:rPr lang="en-US" altLang="zh-CN" sz="700" b="1" spc="5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volume</a:t>
                      </a:r>
                      <a:endParaRPr lang="en-US" altLang="zh-CN" sz="700" b="1" spc="5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endParaRPr>
                    </a:p>
                  </a:txBody>
                  <a:tcPr marL="57270" marR="57270" marT="28635" marB="28635" anchor="ctr">
                    <a:lnT w="19050" cap="flat" cmpd="sng" algn="ctr">
                      <a:solidFill>
                        <a:srgbClr val="005DD9"/>
                      </a:solidFill>
                      <a:prstDash val="solid"/>
                      <a:round/>
                      <a:headEnd type="none" w="med" len="med"/>
                      <a:tailEnd type="none" w="med" len="med"/>
                    </a:lnT>
                    <a:lnB w="6350" cap="flat" cmpd="sng" algn="ctr">
                      <a:solidFill>
                        <a:srgbClr val="005DD9"/>
                      </a:solidFill>
                      <a:prstDash val="solid"/>
                      <a:round/>
                      <a:headEnd type="none" w="med" len="med"/>
                      <a:tailEnd type="none" w="med" len="med"/>
                    </a:lnB>
                  </a:tcPr>
                </a:tc>
                <a:tc>
                  <a:txBody>
                    <a:bodyPr/>
                    <a:lstStyle/>
                    <a:p>
                      <a:r>
                        <a:rPr lang="en-US" altLang="zh-CN" sz="700" b="1" spc="5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Horizontal water pipe</a:t>
                      </a:r>
                      <a:endParaRPr lang="zh-CN" altLang="en-US" sz="700" b="1"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19050" cap="flat" cmpd="sng" algn="ctr">
                      <a:solidFill>
                        <a:srgbClr val="005DD9"/>
                      </a:solidFill>
                      <a:prstDash val="solid"/>
                      <a:round/>
                      <a:headEnd type="none" w="med" len="med"/>
                      <a:tailEnd type="none" w="med" len="med"/>
                    </a:lnT>
                    <a:lnB w="6350" cap="flat" cmpd="sng" algn="ctr">
                      <a:solidFill>
                        <a:srgbClr val="005DD9"/>
                      </a:solidFill>
                      <a:prstDash val="solid"/>
                      <a:round/>
                      <a:headEnd type="none" w="med" len="med"/>
                      <a:tailEnd type="none" w="med" len="med"/>
                    </a:lnB>
                  </a:tcPr>
                </a:tc>
              </a:tr>
              <a:tr h="290763">
                <a:tc>
                  <a:txBody>
                    <a:bodyPr/>
                    <a:lstStyle/>
                    <a:p>
                      <a:r>
                        <a:rPr lang="en-US" altLang="zh-CN" sz="500" b="0" spc="5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Used for descaling in heating water circulation</a:t>
                      </a:r>
                      <a:endParaRPr lang="en-US" altLang="zh-CN" sz="500" b="0" spc="5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endParaRPr>
                    </a:p>
                  </a:txBody>
                  <a:tcPr marL="57270" marR="57270" marT="28635" marB="28635" anchor="ctr">
                    <a:lnT w="6350" cap="flat" cmpd="sng" algn="ctr">
                      <a:solidFill>
                        <a:srgbClr val="005DD9"/>
                      </a:solidFill>
                      <a:prstDash val="solid"/>
                      <a:round/>
                      <a:headEnd type="none" w="med" len="med"/>
                      <a:tailEnd type="none" w="med" len="med"/>
                    </a:lnT>
                  </a:tcPr>
                </a:tc>
                <a:tc>
                  <a:txBody>
                    <a:bodyPr/>
                    <a:lstStyle/>
                    <a:p>
                      <a:r>
                        <a:rPr lang="en-US" altLang="zh-CN" sz="800" spc="1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90</a:t>
                      </a:r>
                      <a:r>
                        <a:rPr lang="en-US" altLang="zh-CN" sz="800" spc="65"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r>
                        <a:rPr lang="en-US" altLang="zh-CN" sz="800" spc="7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9</a:t>
                      </a:r>
                      <a:r>
                        <a:rPr lang="en-US" altLang="zh-CN" sz="800" spc="1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r>
                        <a:rPr lang="en-US" altLang="zh-CN" sz="800" spc="65"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r>
                        <a:rPr lang="en-US" altLang="zh-CN" sz="800" spc="7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1</a:t>
                      </a:r>
                      <a:r>
                        <a:rPr lang="en-US" altLang="zh-CN" sz="800" spc="105"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8</a:t>
                      </a:r>
                      <a:r>
                        <a:rPr lang="en-US" altLang="zh-CN" sz="800" spc="1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5</a:t>
                      </a:r>
                      <a:r>
                        <a:rPr lang="en-US" altLang="zh-CN" sz="800" spc="7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6350" cap="flat" cmpd="sng" algn="ctr">
                      <a:solidFill>
                        <a:srgbClr val="005DD9"/>
                      </a:solidFill>
                      <a:prstDash val="solid"/>
                      <a:round/>
                      <a:headEnd type="none" w="med" len="med"/>
                      <a:tailEnd type="none" w="med" len="med"/>
                    </a:lnT>
                  </a:tcPr>
                </a:tc>
                <a:tc>
                  <a:txBody>
                    <a:bodyPr/>
                    <a:lstStyle/>
                    <a:p>
                      <a:r>
                        <a:rPr lang="en-US" altLang="zh-CN" sz="500" b="0" spc="5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outside  diameter</a:t>
                      </a:r>
                      <a:r>
                        <a:rPr lang="en-US" altLang="zh-CN" sz="800" b="0" spc="8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219</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T w="6350" cap="flat" cmpd="sng" algn="ctr">
                      <a:solidFill>
                        <a:srgbClr val="005DD9"/>
                      </a:solidFill>
                      <a:prstDash val="solid"/>
                      <a:round/>
                      <a:headEnd type="none" w="med" len="med"/>
                      <a:tailEnd type="none" w="med" len="med"/>
                    </a:lnT>
                  </a:tcPr>
                </a:tc>
              </a:tr>
              <a:tr h="290763">
                <a:tc>
                  <a:txBody>
                    <a:bodyPr/>
                    <a:lstStyle/>
                    <a:p>
                      <a:r>
                        <a:rPr lang="en-US" altLang="zh-CN" sz="500" b="0" spc="5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Used for industrial water circulation descaling</a:t>
                      </a:r>
                      <a:endParaRPr lang="en-US" altLang="zh-CN" sz="500" b="0" spc="50"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endParaRPr>
                    </a:p>
                  </a:txBody>
                  <a:tcPr marL="57270" marR="57270" marT="28635" marB="28635" anchor="ctr">
                    <a:lnB w="19050" cap="flat" cmpd="sng" algn="ctr">
                      <a:solidFill>
                        <a:srgbClr val="005DD9"/>
                      </a:solidFill>
                      <a:prstDash val="solid"/>
                      <a:round/>
                      <a:headEnd type="none" w="med" len="med"/>
                      <a:tailEnd type="none" w="med" len="med"/>
                    </a:lnB>
                  </a:tcPr>
                </a:tc>
                <a:tc>
                  <a:txBody>
                    <a:bodyPr/>
                    <a:lstStyle/>
                    <a:p>
                      <a:r>
                        <a:rPr lang="en-US" altLang="zh-CN" sz="800" spc="1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90</a:t>
                      </a:r>
                      <a:r>
                        <a:rPr lang="en-US" altLang="zh-CN" sz="800" spc="65"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r>
                        <a:rPr lang="en-US" altLang="zh-CN" sz="800" spc="7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9</a:t>
                      </a:r>
                      <a:r>
                        <a:rPr lang="en-US" altLang="zh-CN" sz="800" spc="1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r>
                        <a:rPr lang="en-US" altLang="zh-CN" sz="800" spc="65"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r>
                        <a:rPr lang="en-US" altLang="zh-CN" sz="800" spc="7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1</a:t>
                      </a:r>
                      <a:r>
                        <a:rPr lang="en-US" altLang="zh-CN" sz="800" spc="105"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8</a:t>
                      </a:r>
                      <a:r>
                        <a:rPr lang="en-US" altLang="zh-CN" sz="800" spc="1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5</a:t>
                      </a:r>
                      <a:r>
                        <a:rPr lang="en-US" altLang="zh-CN" sz="800" spc="7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0</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B w="19050" cap="flat" cmpd="sng" algn="ctr">
                      <a:solidFill>
                        <a:srgbClr val="005DD9"/>
                      </a:solidFill>
                      <a:prstDash val="solid"/>
                      <a:round/>
                      <a:headEnd type="none" w="med" len="med"/>
                      <a:tailEnd type="none" w="med" len="med"/>
                    </a:lnB>
                  </a:tcPr>
                </a:tc>
                <a:tc>
                  <a:txBody>
                    <a:bodyPr/>
                    <a:lstStyle/>
                    <a:p>
                      <a:r>
                        <a:rPr lang="en-US" altLang="zh-CN" sz="500" b="0" spc="5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outside  diameter</a:t>
                      </a:r>
                      <a:r>
                        <a:rPr lang="en-US" altLang="zh-CN" sz="800" b="0" spc="8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219</a:t>
                      </a:r>
                      <a:endParaRPr lang="zh-CN" altLang="en-US" sz="800" dirty="0">
                        <a:latin typeface="微软雅黑" panose="020B0503020204020204" pitchFamily="34" charset="-122"/>
                        <a:ea typeface="微软雅黑" panose="020B0503020204020204" pitchFamily="34" charset="-122"/>
                        <a:sym typeface="微软雅黑" panose="020B0503020204020204" pitchFamily="34" charset="-122"/>
                      </a:endParaRPr>
                    </a:p>
                  </a:txBody>
                  <a:tcPr marL="57270" marR="57270" marT="28635" marB="28635" anchor="ctr">
                    <a:lnB w="19050" cap="flat" cmpd="sng" algn="ctr">
                      <a:solidFill>
                        <a:srgbClr val="005DD9"/>
                      </a:solidFill>
                      <a:prstDash val="solid"/>
                      <a:round/>
                      <a:headEnd type="none" w="med" len="med"/>
                      <a:tailEnd type="none" w="med" len="med"/>
                    </a:lnB>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alpha val="50000"/>
          </a:schemeClr>
        </a:solidFill>
        <a:effectLst/>
      </p:bgPr>
    </p:bg>
    <p:spTree>
      <p:nvGrpSpPr>
        <p:cNvPr id="1" name=""/>
        <p:cNvGrpSpPr/>
        <p:nvPr/>
      </p:nvGrpSpPr>
      <p:grpSpPr>
        <a:xfrm>
          <a:off x="0" y="0"/>
          <a:ext cx="0" cy="0"/>
          <a:chOff x="0" y="0"/>
          <a:chExt cx="0" cy="0"/>
        </a:xfrm>
      </p:grpSpPr>
      <p:sp>
        <p:nvSpPr>
          <p:cNvPr id="24" name="矩形 23"/>
          <p:cNvSpPr/>
          <p:nvPr/>
        </p:nvSpPr>
        <p:spPr>
          <a:xfrm>
            <a:off x="0" y="1130313"/>
            <a:ext cx="12192000" cy="1169571"/>
          </a:xfrm>
          <a:prstGeom prst="rect">
            <a:avLst/>
          </a:prstGeom>
          <a:solidFill>
            <a:srgbClr val="368DFF">
              <a:alpha val="16000"/>
            </a:srgbClr>
          </a:soli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algn="ctr"/>
            <a:endParaRPr lang="zh-CN" altLang="en-US" kern="0">
              <a:solidFill>
                <a:prstClr val="white"/>
              </a:solidFill>
              <a:latin typeface="等线" panose="02010600030101010101" charset="-122"/>
              <a:ea typeface="等线" panose="02010600030101010101" charset="-122"/>
            </a:endParaRPr>
          </a:p>
        </p:txBody>
      </p:sp>
      <p:pic>
        <p:nvPicPr>
          <p:cNvPr id="7" name="图片 6" descr="图片包含 游戏机, 灯光&#10;&#10;AI 生成的内容可能不正确。"/>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171853" y="3707676"/>
            <a:ext cx="7605800" cy="4277930"/>
          </a:xfrm>
          <a:prstGeom prst="rect">
            <a:avLst/>
          </a:prstGeom>
          <a:effectLst>
            <a:softEdge rad="1270000"/>
          </a:effectLst>
        </p:spPr>
      </p:pic>
      <p:grpSp>
        <p:nvGrpSpPr>
          <p:cNvPr id="33" name="组合 32"/>
          <p:cNvGrpSpPr/>
          <p:nvPr/>
        </p:nvGrpSpPr>
        <p:grpSpPr>
          <a:xfrm>
            <a:off x="325841" y="235856"/>
            <a:ext cx="6501677" cy="594630"/>
            <a:chOff x="325841" y="375556"/>
            <a:chExt cx="6501677" cy="594630"/>
          </a:xfrm>
        </p:grpSpPr>
        <p:sp>
          <p:nvSpPr>
            <p:cNvPr id="26" name="矩形 25"/>
            <p:cNvSpPr/>
            <p:nvPr/>
          </p:nvSpPr>
          <p:spPr>
            <a:xfrm>
              <a:off x="325841" y="386072"/>
              <a:ext cx="368670" cy="368670"/>
            </a:xfrm>
            <a:prstGeom prst="rect">
              <a:avLst/>
            </a:prstGeom>
            <a:gradFill>
              <a:gsLst>
                <a:gs pos="0">
                  <a:srgbClr val="257DFF"/>
                </a:gs>
                <a:gs pos="100000">
                  <a:srgbClr val="0040A2"/>
                </a:gs>
              </a:gsLst>
              <a:lin ang="2700000" scaled="0"/>
            </a:gra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nvGrpSpPr>
            <p:cNvPr id="27" name="组合 26"/>
            <p:cNvGrpSpPr/>
            <p:nvPr/>
          </p:nvGrpSpPr>
          <p:grpSpPr>
            <a:xfrm>
              <a:off x="911223" y="375556"/>
              <a:ext cx="5916295" cy="594630"/>
              <a:chOff x="975515" y="330140"/>
              <a:chExt cx="5916295" cy="594630"/>
            </a:xfrm>
          </p:grpSpPr>
          <p:sp>
            <p:nvSpPr>
              <p:cNvPr id="28" name="文本框 27"/>
              <p:cNvSpPr txBox="1"/>
              <p:nvPr/>
            </p:nvSpPr>
            <p:spPr>
              <a:xfrm>
                <a:off x="975515" y="330140"/>
                <a:ext cx="5916295" cy="46037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稀土永磁防蜡除垢设备（</a:t>
                </a:r>
                <a:r>
                  <a:rPr kumimoji="0" lang="en-US" altLang="zh-CN"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HCKJ-CY-114</a:t>
                </a:r>
                <a:r>
                  <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a:t>
                </a:r>
                <a:endPar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endParaRPr>
              </a:p>
            </p:txBody>
          </p:sp>
          <p:sp>
            <p:nvSpPr>
              <p:cNvPr id="29" name="文本框 28"/>
              <p:cNvSpPr txBox="1"/>
              <p:nvPr/>
            </p:nvSpPr>
            <p:spPr>
              <a:xfrm>
                <a:off x="975515" y="709326"/>
                <a:ext cx="3903633" cy="21544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rPr>
                  <a:t>Rare earth permanent magnet wax and scale removal equipment (HCKJ-CY-114)</a:t>
                </a:r>
                <a:endPar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endParaRPr>
              </a:p>
            </p:txBody>
          </p:sp>
        </p:grpSp>
      </p:grpSp>
      <p:pic>
        <p:nvPicPr>
          <p:cNvPr id="2" name="图形 1"/>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898900" y="235856"/>
            <a:ext cx="1620000" cy="451619"/>
          </a:xfrm>
          <a:prstGeom prst="rect">
            <a:avLst/>
          </a:prstGeom>
        </p:spPr>
      </p:pic>
      <p:sp>
        <p:nvSpPr>
          <p:cNvPr id="5" name="文本框 4"/>
          <p:cNvSpPr txBox="1"/>
          <p:nvPr/>
        </p:nvSpPr>
        <p:spPr>
          <a:xfrm>
            <a:off x="499061" y="1290046"/>
            <a:ext cx="11341247" cy="871220"/>
          </a:xfrm>
          <a:prstGeom prst="rect">
            <a:avLst/>
          </a:prstGeom>
          <a:noFill/>
        </p:spPr>
        <p:txBody>
          <a:bodyPr wrap="square" lIns="0" tIns="0" rIns="0" bIns="0">
            <a:spAutoFit/>
          </a:bodyPr>
          <a:lstStyle/>
          <a:p>
            <a:pPr marR="5080" algn="ctr">
              <a:lnSpc>
                <a:spcPct val="120000"/>
              </a:lnSpc>
              <a:spcBef>
                <a:spcPts val="90"/>
              </a:spcBef>
            </a:pPr>
            <a:r>
              <a:rPr lang="en-US" altLang="zh-CN" sz="14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HCKJ-CY-114</a:t>
            </a:r>
            <a:r>
              <a:rPr lang="zh-CN" altLang="en-US" sz="14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是内蒙古华磁科技发展有限公司最新研发的稀土永磁防蜡除垢设备。</a:t>
            </a:r>
            <a:endParaRPr lang="en-US" altLang="zh-CN" sz="14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marR="5080" algn="ctr">
              <a:lnSpc>
                <a:spcPct val="120000"/>
              </a:lnSpc>
              <a:spcBef>
                <a:spcPts val="90"/>
              </a:spcBef>
            </a:pPr>
            <a:r>
              <a:rPr lang="zh-CN" altLang="en-US" sz="14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是针对各种型号采油机采油管采油时形成水垢从而造成采油管管内堵塞严重而设计的一款</a:t>
            </a:r>
            <a:r>
              <a:rPr lang="zh-CN" altLang="en-US" sz="1600" b="1">
                <a:gradFill>
                  <a:gsLst>
                    <a:gs pos="100000">
                      <a:srgbClr val="0040A2"/>
                    </a:gs>
                    <a:gs pos="73000">
                      <a:srgbClr val="115CCD"/>
                    </a:gs>
                    <a:gs pos="36000">
                      <a:srgbClr val="257DFF"/>
                    </a:gs>
                    <a:gs pos="0">
                      <a:srgbClr val="4EECFB"/>
                    </a:gs>
                  </a:gsLst>
                  <a:lin ang="10800000" scaled="1"/>
                </a:gradFill>
                <a:latin typeface="微软雅黑" panose="020B0503020204020204" pitchFamily="34" charset="-122"/>
                <a:ea typeface="微软雅黑" panose="020B0503020204020204" pitchFamily="34" charset="-122"/>
                <a:sym typeface="微软雅黑" panose="020B0503020204020204" pitchFamily="34" charset="-122"/>
              </a:rPr>
              <a:t>节能、环保、安全</a:t>
            </a:r>
            <a:r>
              <a:rPr lang="zh-CN" altLang="en-US" sz="14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的稀土永磁防蜡除垢设备。</a:t>
            </a:r>
            <a:endParaRPr lang="en-US" altLang="zh-CN" sz="14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marR="5080" algn="ctr">
              <a:lnSpc>
                <a:spcPct val="120000"/>
              </a:lnSpc>
              <a:spcBef>
                <a:spcPts val="90"/>
              </a:spcBef>
            </a:pPr>
            <a:r>
              <a:rPr lang="en-US" altLang="zh-CN" sz="14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HCKJ-CY-114</a:t>
            </a:r>
            <a:r>
              <a:rPr lang="zh-CN" altLang="en-US" sz="14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主有要由</a:t>
            </a:r>
            <a:r>
              <a:rPr lang="zh-CN" altLang="en-US" sz="1600" b="1">
                <a:gradFill>
                  <a:gsLst>
                    <a:gs pos="100000">
                      <a:srgbClr val="0040A2"/>
                    </a:gs>
                    <a:gs pos="73000">
                      <a:srgbClr val="115CCD"/>
                    </a:gs>
                    <a:gs pos="36000">
                      <a:srgbClr val="257DFF"/>
                    </a:gs>
                  </a:gsLst>
                  <a:lin ang="10800000" scaled="1"/>
                </a:gradFill>
                <a:latin typeface="微软雅黑" panose="020B0503020204020204" pitchFamily="34" charset="-122"/>
                <a:ea typeface="微软雅黑" panose="020B0503020204020204" pitchFamily="34" charset="-122"/>
                <a:sym typeface="微软雅黑" panose="020B0503020204020204" pitchFamily="34" charset="-122"/>
              </a:rPr>
              <a:t>外壳、磁屏蔽套、稀土永磁体、连接装置</a:t>
            </a:r>
            <a:r>
              <a:rPr lang="zh-CN" altLang="en-US" sz="14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四部分组成。</a:t>
            </a:r>
            <a:endParaRPr lang="zh-CN" altLang="en-US" sz="14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object 25"/>
          <p:cNvSpPr txBox="1"/>
          <p:nvPr/>
        </p:nvSpPr>
        <p:spPr>
          <a:xfrm>
            <a:off x="4786512" y="3324267"/>
            <a:ext cx="2717847" cy="321242"/>
          </a:xfrm>
          <a:prstGeom prst="rect">
            <a:avLst/>
          </a:prstGeom>
        </p:spPr>
        <p:txBody>
          <a:bodyPr vert="horz" wrap="square" lIns="0" tIns="13335" rIns="0" bIns="0" rtlCol="0">
            <a:spAutoFit/>
          </a:bodyPr>
          <a:lstStyle/>
          <a:p>
            <a:pPr marL="12700" algn="ctr">
              <a:lnSpc>
                <a:spcPct val="100000"/>
              </a:lnSpc>
              <a:spcBef>
                <a:spcPts val="130"/>
              </a:spcBef>
            </a:pPr>
            <a:r>
              <a:rPr lang="en-US" altLang="zh-CN" sz="2000" b="1" spc="95" dirty="0">
                <a:gradFill flip="none" rotWithShape="1">
                  <a:gsLst>
                    <a:gs pos="0">
                      <a:srgbClr val="257DFF"/>
                    </a:gs>
                    <a:gs pos="100000">
                      <a:srgbClr val="0040A2"/>
                    </a:gs>
                  </a:gsLst>
                  <a:lin ang="5400000" scaled="1"/>
                  <a:tileRect/>
                </a:gradFill>
                <a:latin typeface="微软雅黑" panose="020B0503020204020204" pitchFamily="34" charset="-122"/>
                <a:ea typeface="微软雅黑" panose="020B0503020204020204" pitchFamily="34" charset="-122"/>
                <a:cs typeface="Swis721 Hv BT"/>
                <a:sym typeface="微软雅黑" panose="020B0503020204020204" pitchFamily="34" charset="-122"/>
              </a:rPr>
              <a:t>HCKJ</a:t>
            </a:r>
            <a:r>
              <a:rPr lang="en-US" altLang="zh-CN" sz="2000" b="1" spc="80" dirty="0">
                <a:gradFill flip="none" rotWithShape="1">
                  <a:gsLst>
                    <a:gs pos="0">
                      <a:srgbClr val="257DFF"/>
                    </a:gs>
                    <a:gs pos="100000">
                      <a:srgbClr val="0040A2"/>
                    </a:gs>
                  </a:gsLst>
                  <a:lin ang="5400000" scaled="1"/>
                  <a:tileRect/>
                </a:gradFill>
                <a:latin typeface="微软雅黑" panose="020B0503020204020204" pitchFamily="34" charset="-122"/>
                <a:ea typeface="微软雅黑" panose="020B0503020204020204" pitchFamily="34" charset="-122"/>
                <a:cs typeface="Lucida Sans" panose="020B0602030504020204"/>
                <a:sym typeface="微软雅黑" panose="020B0503020204020204" pitchFamily="34" charset="-122"/>
              </a:rPr>
              <a:t>-</a:t>
            </a:r>
            <a:r>
              <a:rPr lang="en-US" altLang="zh-CN" sz="2000" b="1" spc="95" dirty="0">
                <a:gradFill flip="none" rotWithShape="1">
                  <a:gsLst>
                    <a:gs pos="0">
                      <a:srgbClr val="257DFF"/>
                    </a:gs>
                    <a:gs pos="100000">
                      <a:srgbClr val="0040A2"/>
                    </a:gs>
                  </a:gsLst>
                  <a:lin ang="5400000" scaled="1"/>
                  <a:tileRect/>
                </a:gradFill>
                <a:latin typeface="微软雅黑" panose="020B0503020204020204" pitchFamily="34" charset="-122"/>
                <a:ea typeface="微软雅黑" panose="020B0503020204020204" pitchFamily="34" charset="-122"/>
                <a:cs typeface="Swis721 Hv BT"/>
                <a:sym typeface="微软雅黑" panose="020B0503020204020204" pitchFamily="34" charset="-122"/>
              </a:rPr>
              <a:t>CY</a:t>
            </a:r>
            <a:r>
              <a:rPr lang="en-US" altLang="zh-CN" sz="2000" b="1" spc="80" dirty="0">
                <a:gradFill flip="none" rotWithShape="1">
                  <a:gsLst>
                    <a:gs pos="0">
                      <a:srgbClr val="257DFF"/>
                    </a:gs>
                    <a:gs pos="100000">
                      <a:srgbClr val="0040A2"/>
                    </a:gs>
                  </a:gsLst>
                  <a:lin ang="5400000" scaled="1"/>
                  <a:tileRect/>
                </a:gradFill>
                <a:latin typeface="微软雅黑" panose="020B0503020204020204" pitchFamily="34" charset="-122"/>
                <a:ea typeface="微软雅黑" panose="020B0503020204020204" pitchFamily="34" charset="-122"/>
                <a:cs typeface="Lucida Sans" panose="020B0602030504020204"/>
                <a:sym typeface="微软雅黑" panose="020B0503020204020204" pitchFamily="34" charset="-122"/>
              </a:rPr>
              <a:t>-</a:t>
            </a:r>
            <a:r>
              <a:rPr lang="en-US" altLang="zh-CN" sz="2000" b="1" spc="90" dirty="0">
                <a:gradFill flip="none" rotWithShape="1">
                  <a:gsLst>
                    <a:gs pos="0">
                      <a:srgbClr val="257DFF"/>
                    </a:gs>
                    <a:gs pos="100000">
                      <a:srgbClr val="0040A2"/>
                    </a:gs>
                  </a:gsLst>
                  <a:lin ang="5400000" scaled="1"/>
                  <a:tileRect/>
                </a:gradFill>
                <a:latin typeface="微软雅黑" panose="020B0503020204020204" pitchFamily="34" charset="-122"/>
                <a:ea typeface="微软雅黑" panose="020B0503020204020204" pitchFamily="34" charset="-122"/>
                <a:cs typeface="Swis721 Hv BT"/>
                <a:sym typeface="微软雅黑" panose="020B0503020204020204" pitchFamily="34" charset="-122"/>
              </a:rPr>
              <a:t>11</a:t>
            </a:r>
            <a:r>
              <a:rPr lang="en-US" altLang="zh-CN" sz="2000" b="1" spc="15" dirty="0">
                <a:gradFill flip="none" rotWithShape="1">
                  <a:gsLst>
                    <a:gs pos="0">
                      <a:srgbClr val="257DFF"/>
                    </a:gs>
                    <a:gs pos="100000">
                      <a:srgbClr val="0040A2"/>
                    </a:gs>
                  </a:gsLst>
                  <a:lin ang="5400000" scaled="1"/>
                  <a:tileRect/>
                </a:gradFill>
                <a:latin typeface="微软雅黑" panose="020B0503020204020204" pitchFamily="34" charset="-122"/>
                <a:ea typeface="微软雅黑" panose="020B0503020204020204" pitchFamily="34" charset="-122"/>
                <a:cs typeface="Swis721 Hv BT"/>
                <a:sym typeface="微软雅黑" panose="020B0503020204020204" pitchFamily="34" charset="-122"/>
              </a:rPr>
              <a:t>4</a:t>
            </a:r>
            <a:endParaRPr lang="en-US" altLang="zh-CN" sz="2000" b="1" dirty="0">
              <a:gradFill flip="none" rotWithShape="1">
                <a:gsLst>
                  <a:gs pos="0">
                    <a:srgbClr val="257DFF"/>
                  </a:gs>
                  <a:gs pos="100000">
                    <a:srgbClr val="0040A2"/>
                  </a:gs>
                </a:gsLst>
                <a:lin ang="5400000" scaled="1"/>
                <a:tileRect/>
              </a:gradFill>
              <a:latin typeface="微软雅黑" panose="020B0503020204020204" pitchFamily="34" charset="-122"/>
              <a:ea typeface="微软雅黑" panose="020B0503020204020204" pitchFamily="34" charset="-122"/>
              <a:cs typeface="Swis721 Hv BT"/>
              <a:sym typeface="微软雅黑" panose="020B0503020204020204" pitchFamily="34" charset="-122"/>
            </a:endParaRPr>
          </a:p>
        </p:txBody>
      </p:sp>
      <p:graphicFrame>
        <p:nvGraphicFramePr>
          <p:cNvPr id="23" name="表格 22"/>
          <p:cNvGraphicFramePr>
            <a:graphicFrameLocks noGrp="1"/>
          </p:cNvGraphicFramePr>
          <p:nvPr/>
        </p:nvGraphicFramePr>
        <p:xfrm>
          <a:off x="325841" y="3826216"/>
          <a:ext cx="5617759" cy="1011096"/>
        </p:xfrm>
        <a:graphic>
          <a:graphicData uri="http://schemas.openxmlformats.org/drawingml/2006/table">
            <a:tbl>
              <a:tblPr firstRow="1" bandRow="1">
                <a:tableStyleId>{2D5ABB26-0587-4C30-8999-92F81FD0307C}</a:tableStyleId>
              </a:tblPr>
              <a:tblGrid>
                <a:gridCol w="1553773"/>
                <a:gridCol w="1507151"/>
                <a:gridCol w="1247641"/>
                <a:gridCol w="1309194"/>
              </a:tblGrid>
              <a:tr h="505548">
                <a:tc>
                  <a:txBody>
                    <a:bodyPr/>
                    <a:lstStyle/>
                    <a:p>
                      <a:r>
                        <a:rPr lang="zh-CN" altLang="en-US" sz="1400" b="1" spc="50" dirty="0">
                          <a:solidFill>
                            <a:srgbClr val="368DFF"/>
                          </a:solidFill>
                          <a:latin typeface="微软雅黑" panose="020B0503020204020204" pitchFamily="34" charset="-122"/>
                          <a:ea typeface="微软雅黑" panose="020B0503020204020204" pitchFamily="34" charset="-122"/>
                          <a:sym typeface="微软雅黑" panose="020B0503020204020204" pitchFamily="34" charset="-122"/>
                        </a:rPr>
                        <a:t>适用范</a:t>
                      </a:r>
                      <a:r>
                        <a:rPr lang="zh-CN" altLang="en-US" sz="1400" b="1" spc="20" dirty="0">
                          <a:solidFill>
                            <a:srgbClr val="368DFF"/>
                          </a:solidFill>
                          <a:latin typeface="微软雅黑" panose="020B0503020204020204" pitchFamily="34" charset="-122"/>
                          <a:ea typeface="微软雅黑" panose="020B0503020204020204" pitchFamily="34" charset="-122"/>
                          <a:sym typeface="微软雅黑" panose="020B0503020204020204" pitchFamily="34" charset="-122"/>
                        </a:rPr>
                        <a:t>围</a:t>
                      </a:r>
                      <a:endParaRPr lang="zh-CN" altLang="en-US" sz="1400" b="1" dirty="0">
                        <a:solidFill>
                          <a:srgbClr val="368DFF"/>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72210" marR="72210" marT="36105" marB="36105" anchor="ctr">
                    <a:lnT w="28575" cap="flat" cmpd="sng" algn="ctr">
                      <a:solidFill>
                        <a:srgbClr val="005DD9"/>
                      </a:solidFill>
                      <a:prstDash val="solid"/>
                      <a:round/>
                      <a:headEnd type="none" w="med" len="med"/>
                      <a:tailEnd type="none" w="med" len="med"/>
                    </a:lnT>
                    <a:lnB w="6350" cap="flat" cmpd="sng" algn="ctr">
                      <a:solidFill>
                        <a:srgbClr val="005DD9"/>
                      </a:solidFill>
                      <a:prstDash val="solid"/>
                      <a:round/>
                      <a:headEnd type="none" w="med" len="med"/>
                      <a:tailEnd type="none" w="med" len="med"/>
                    </a:lnB>
                  </a:tcPr>
                </a:tc>
                <a:tc>
                  <a:txBody>
                    <a:bodyPr/>
                    <a:lstStyle/>
                    <a:p>
                      <a:r>
                        <a:rPr lang="zh-CN" altLang="en-US" sz="1400" b="1" spc="50" dirty="0">
                          <a:solidFill>
                            <a:srgbClr val="368DFF"/>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体</a:t>
                      </a:r>
                      <a:r>
                        <a:rPr lang="zh-CN" altLang="en-US" sz="1400" b="1" spc="20" dirty="0">
                          <a:solidFill>
                            <a:srgbClr val="368DFF"/>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积</a:t>
                      </a:r>
                      <a:endParaRPr lang="zh-CN" altLang="en-US" sz="1400" b="1" dirty="0">
                        <a:solidFill>
                          <a:srgbClr val="368DFF"/>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72210" marR="72210" marT="36105" marB="36105" anchor="ctr">
                    <a:lnT w="28575" cap="flat" cmpd="sng" algn="ctr">
                      <a:solidFill>
                        <a:srgbClr val="005DD9"/>
                      </a:solidFill>
                      <a:prstDash val="solid"/>
                      <a:round/>
                      <a:headEnd type="none" w="med" len="med"/>
                      <a:tailEnd type="none" w="med" len="med"/>
                    </a:lnT>
                    <a:lnB w="6350" cap="flat" cmpd="sng" algn="ctr">
                      <a:solidFill>
                        <a:srgbClr val="005DD9"/>
                      </a:solidFill>
                      <a:prstDash val="solid"/>
                      <a:round/>
                      <a:headEnd type="none" w="med" len="med"/>
                      <a:tailEnd type="none" w="med" len="med"/>
                    </a:lnB>
                  </a:tcPr>
                </a:tc>
                <a:tc>
                  <a:txBody>
                    <a:bodyPr/>
                    <a:lstStyle/>
                    <a:p>
                      <a:r>
                        <a:rPr lang="zh-CN" altLang="en-US" sz="1400" b="1" dirty="0">
                          <a:solidFill>
                            <a:srgbClr val="368DFF"/>
                          </a:solidFill>
                          <a:latin typeface="微软雅黑" panose="020B0503020204020204" pitchFamily="34" charset="-122"/>
                          <a:ea typeface="微软雅黑" panose="020B0503020204020204" pitchFamily="34" charset="-122"/>
                          <a:sym typeface="微软雅黑" panose="020B0503020204020204" pitchFamily="34" charset="-122"/>
                        </a:rPr>
                        <a:t>连接方式</a:t>
                      </a:r>
                      <a:endParaRPr lang="zh-CN" altLang="en-US" sz="1400" b="1" dirty="0">
                        <a:solidFill>
                          <a:srgbClr val="368DFF"/>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72210" marR="72210" marT="36105" marB="36105" anchor="ctr">
                    <a:lnT w="28575" cap="flat" cmpd="sng" algn="ctr">
                      <a:solidFill>
                        <a:srgbClr val="005DD9"/>
                      </a:solidFill>
                      <a:prstDash val="solid"/>
                      <a:round/>
                      <a:headEnd type="none" w="med" len="med"/>
                      <a:tailEnd type="none" w="med" len="med"/>
                    </a:lnT>
                    <a:lnB w="6350" cap="flat" cmpd="sng" algn="ctr">
                      <a:solidFill>
                        <a:srgbClr val="005DD9"/>
                      </a:solidFill>
                      <a:prstDash val="solid"/>
                      <a:round/>
                      <a:headEnd type="none" w="med" len="med"/>
                      <a:tailEnd type="none" w="med" len="med"/>
                    </a:lnB>
                  </a:tcPr>
                </a:tc>
                <a:tc>
                  <a:txBody>
                    <a:bodyPr/>
                    <a:lstStyle/>
                    <a:p>
                      <a:r>
                        <a:rPr lang="zh-CN" altLang="en-US" sz="1400" b="1" spc="50" dirty="0">
                          <a:solidFill>
                            <a:srgbClr val="368DFF"/>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横向过水</a:t>
                      </a:r>
                      <a:r>
                        <a:rPr lang="zh-CN" altLang="en-US" sz="1400" b="1" spc="20" dirty="0">
                          <a:solidFill>
                            <a:srgbClr val="368DFF"/>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管</a:t>
                      </a:r>
                      <a:endParaRPr lang="zh-CN" altLang="en-US" sz="1400" b="1" dirty="0">
                        <a:solidFill>
                          <a:srgbClr val="368DFF"/>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72210" marR="72210" marT="36105" marB="36105" anchor="ctr">
                    <a:lnT w="28575" cap="flat" cmpd="sng" algn="ctr">
                      <a:solidFill>
                        <a:srgbClr val="005DD9"/>
                      </a:solidFill>
                      <a:prstDash val="solid"/>
                      <a:round/>
                      <a:headEnd type="none" w="med" len="med"/>
                      <a:tailEnd type="none" w="med" len="med"/>
                    </a:lnT>
                    <a:lnB w="6350" cap="flat" cmpd="sng" algn="ctr">
                      <a:solidFill>
                        <a:srgbClr val="005DD9"/>
                      </a:solidFill>
                      <a:prstDash val="solid"/>
                      <a:round/>
                      <a:headEnd type="none" w="med" len="med"/>
                      <a:tailEnd type="none" w="med" len="med"/>
                    </a:lnB>
                  </a:tcPr>
                </a:tc>
              </a:tr>
              <a:tr h="505548">
                <a:tc>
                  <a:txBody>
                    <a:bodyPr/>
                    <a:lstStyle/>
                    <a:p>
                      <a:r>
                        <a:rPr lang="zh-CN" altLang="en-US" sz="1200" b="1" spc="35"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用于石油采油管除</a:t>
                      </a:r>
                      <a:r>
                        <a:rPr lang="zh-CN" altLang="en-US" sz="1200" b="1" spc="-5"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垢</a:t>
                      </a:r>
                      <a:endParaRPr lang="zh-CN" altLang="en-US" sz="1200" b="1"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72210" marR="72210" marT="36105" marB="36105" anchor="ctr">
                    <a:lnT w="6350" cap="flat" cmpd="sng" algn="ctr">
                      <a:solidFill>
                        <a:srgbClr val="005DD9"/>
                      </a:solidFill>
                      <a:prstDash val="solid"/>
                      <a:round/>
                      <a:headEnd type="none" w="med" len="med"/>
                      <a:tailEnd type="none" w="med" len="med"/>
                    </a:lnT>
                    <a:lnB w="28575" cap="flat" cmpd="sng" algn="ctr">
                      <a:solidFill>
                        <a:srgbClr val="005DD9"/>
                      </a:solidFill>
                      <a:prstDash val="solid"/>
                      <a:round/>
                      <a:headEnd type="none" w="med" len="med"/>
                      <a:tailEnd type="none" w="med" len="med"/>
                    </a:lnB>
                  </a:tcPr>
                </a:tc>
                <a:tc>
                  <a:txBody>
                    <a:bodyPr/>
                    <a:lstStyle/>
                    <a:p>
                      <a:r>
                        <a:rPr lang="en-US" altLang="zh-CN" sz="1200" b="1" spc="95"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640×</a:t>
                      </a:r>
                      <a:r>
                        <a:rPr lang="el-GR" altLang="zh-CN" sz="1200" b="1" spc="55"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φ</a:t>
                      </a:r>
                      <a:r>
                        <a:rPr lang="en-US" altLang="el-GR" sz="1200" b="1" spc="55"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114</a:t>
                      </a:r>
                      <a:endParaRPr lang="en-US" altLang="el-GR" sz="1200" b="1" spc="55"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endParaRPr>
                    </a:p>
                  </a:txBody>
                  <a:tcPr marL="72210" marR="72210" marT="36105" marB="36105" anchor="ctr">
                    <a:lnT w="6350" cap="flat" cmpd="sng" algn="ctr">
                      <a:solidFill>
                        <a:srgbClr val="005DD9"/>
                      </a:solidFill>
                      <a:prstDash val="solid"/>
                      <a:round/>
                      <a:headEnd type="none" w="med" len="med"/>
                      <a:tailEnd type="none" w="med" len="med"/>
                    </a:lnT>
                    <a:lnB w="28575" cap="flat" cmpd="sng" algn="ctr">
                      <a:solidFill>
                        <a:srgbClr val="005DD9"/>
                      </a:solidFill>
                      <a:prstDash val="solid"/>
                      <a:round/>
                      <a:headEnd type="none" w="med" len="med"/>
                      <a:tailEnd type="none" w="med" len="med"/>
                    </a:lnB>
                  </a:tcPr>
                </a:tc>
                <a:tc>
                  <a:txBody>
                    <a:bodyPr/>
                    <a:lstStyle/>
                    <a:p>
                      <a:r>
                        <a:rPr lang="zh-CN" altLang="en-US" sz="1200" b="1"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专用石油螺纹连接</a:t>
                      </a:r>
                      <a:endParaRPr lang="zh-CN" altLang="en-US" sz="1200" b="1"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72210" marR="72210" marT="36105" marB="36105" anchor="ctr">
                    <a:lnT w="6350" cap="flat" cmpd="sng" algn="ctr">
                      <a:solidFill>
                        <a:srgbClr val="005DD9"/>
                      </a:solidFill>
                      <a:prstDash val="solid"/>
                      <a:round/>
                      <a:headEnd type="none" w="med" len="med"/>
                      <a:tailEnd type="none" w="med" len="med"/>
                    </a:lnT>
                    <a:lnB w="28575" cap="flat" cmpd="sng" algn="ctr">
                      <a:solidFill>
                        <a:srgbClr val="005DD9"/>
                      </a:solidFill>
                      <a:prstDash val="solid"/>
                      <a:round/>
                      <a:headEnd type="none" w="med" len="med"/>
                      <a:tailEnd type="none" w="med" len="med"/>
                    </a:lnB>
                  </a:tcPr>
                </a:tc>
                <a:tc>
                  <a:txBody>
                    <a:bodyPr/>
                    <a:lstStyle/>
                    <a:p>
                      <a:r>
                        <a:rPr lang="zh-CN" altLang="en-US" sz="1200" b="1" spc="5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无</a:t>
                      </a:r>
                      <a:endParaRPr lang="zh-CN" altLang="en-US" sz="1200" b="1"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72210" marR="72210" marT="36105" marB="36105" anchor="ctr">
                    <a:lnT w="6350" cap="flat" cmpd="sng" algn="ctr">
                      <a:solidFill>
                        <a:srgbClr val="005DD9"/>
                      </a:solidFill>
                      <a:prstDash val="solid"/>
                      <a:round/>
                      <a:headEnd type="none" w="med" len="med"/>
                      <a:tailEnd type="none" w="med" len="med"/>
                    </a:lnT>
                    <a:lnB w="28575" cap="flat" cmpd="sng" algn="ctr">
                      <a:solidFill>
                        <a:srgbClr val="005DD9"/>
                      </a:solidFill>
                      <a:prstDash val="solid"/>
                      <a:round/>
                      <a:headEnd type="none" w="med" len="med"/>
                      <a:tailEnd type="none" w="med" len="med"/>
                    </a:lnB>
                  </a:tcPr>
                </a:tc>
              </a:tr>
            </a:tbl>
          </a:graphicData>
        </a:graphic>
      </p:graphicFrame>
      <p:graphicFrame>
        <p:nvGraphicFramePr>
          <p:cNvPr id="25" name="表格 24"/>
          <p:cNvGraphicFramePr>
            <a:graphicFrameLocks noGrp="1"/>
          </p:cNvGraphicFramePr>
          <p:nvPr/>
        </p:nvGraphicFramePr>
        <p:xfrm>
          <a:off x="6248400" y="3826216"/>
          <a:ext cx="5617759" cy="1034958"/>
        </p:xfrm>
        <a:graphic>
          <a:graphicData uri="http://schemas.openxmlformats.org/drawingml/2006/table">
            <a:tbl>
              <a:tblPr firstRow="1" bandRow="1">
                <a:tableStyleId>{2D5ABB26-0587-4C30-8999-92F81FD0307C}</a:tableStyleId>
              </a:tblPr>
              <a:tblGrid>
                <a:gridCol w="1553773"/>
                <a:gridCol w="1507151"/>
                <a:gridCol w="1247641"/>
                <a:gridCol w="1309194"/>
              </a:tblGrid>
              <a:tr h="505548">
                <a:tc>
                  <a:txBody>
                    <a:bodyPr/>
                    <a:lstStyle/>
                    <a:p>
                      <a:r>
                        <a:rPr lang="en-US" altLang="zh-CN" sz="1400" b="1" spc="50">
                          <a:solidFill>
                            <a:srgbClr val="368DFF"/>
                          </a:solidFill>
                          <a:latin typeface="微软雅黑" panose="020B0503020204020204" pitchFamily="34" charset="-122"/>
                          <a:ea typeface="微软雅黑" panose="020B0503020204020204" pitchFamily="34" charset="-122"/>
                          <a:sym typeface="微软雅黑" panose="020B0503020204020204" pitchFamily="34" charset="-122"/>
                        </a:rPr>
                        <a:t>scope of application</a:t>
                      </a:r>
                      <a:endParaRPr lang="en-US" altLang="zh-CN" sz="1400" b="1" spc="50" dirty="0">
                        <a:solidFill>
                          <a:srgbClr val="368DFF"/>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72210" marR="72210" marT="36105" marB="36105" anchor="ctr">
                    <a:lnT w="28575" cap="flat" cmpd="sng" algn="ctr">
                      <a:solidFill>
                        <a:srgbClr val="005DD9"/>
                      </a:solidFill>
                      <a:prstDash val="solid"/>
                      <a:round/>
                      <a:headEnd type="none" w="med" len="med"/>
                      <a:tailEnd type="none" w="med" len="med"/>
                    </a:lnT>
                    <a:lnB w="6350" cap="flat" cmpd="sng" algn="ctr">
                      <a:solidFill>
                        <a:srgbClr val="005DD9"/>
                      </a:solidFill>
                      <a:prstDash val="solid"/>
                      <a:round/>
                      <a:headEnd type="none" w="med" len="med"/>
                      <a:tailEnd type="none" w="med" len="med"/>
                    </a:lnB>
                  </a:tcPr>
                </a:tc>
                <a:tc>
                  <a:txBody>
                    <a:bodyPr/>
                    <a:lstStyle/>
                    <a:p>
                      <a:r>
                        <a:rPr lang="en-US" altLang="zh-CN" sz="1400" b="1" spc="50">
                          <a:solidFill>
                            <a:srgbClr val="368DFF"/>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volume</a:t>
                      </a:r>
                      <a:endParaRPr lang="en-US" altLang="zh-CN" sz="1400" b="1" spc="50" dirty="0">
                        <a:solidFill>
                          <a:srgbClr val="368DFF"/>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endParaRPr>
                    </a:p>
                  </a:txBody>
                  <a:tcPr marL="72210" marR="72210" marT="36105" marB="36105" anchor="ctr">
                    <a:lnT w="28575" cap="flat" cmpd="sng" algn="ctr">
                      <a:solidFill>
                        <a:srgbClr val="005DD9"/>
                      </a:solidFill>
                      <a:prstDash val="solid"/>
                      <a:round/>
                      <a:headEnd type="none" w="med" len="med"/>
                      <a:tailEnd type="none" w="med" len="med"/>
                    </a:lnT>
                    <a:lnB w="6350" cap="flat" cmpd="sng" algn="ctr">
                      <a:solidFill>
                        <a:srgbClr val="005DD9"/>
                      </a:solidFill>
                      <a:prstDash val="solid"/>
                      <a:round/>
                      <a:headEnd type="none" w="med" len="med"/>
                      <a:tailEnd type="none" w="med" len="med"/>
                    </a:lnB>
                  </a:tcPr>
                </a:tc>
                <a:tc>
                  <a:txBody>
                    <a:bodyPr/>
                    <a:lstStyle/>
                    <a:p>
                      <a:r>
                        <a:rPr lang="en-US" altLang="zh-CN" sz="1400" b="1">
                          <a:solidFill>
                            <a:srgbClr val="368DFF"/>
                          </a:solidFill>
                          <a:latin typeface="微软雅黑" panose="020B0503020204020204" pitchFamily="34" charset="-122"/>
                          <a:ea typeface="微软雅黑" panose="020B0503020204020204" pitchFamily="34" charset="-122"/>
                          <a:sym typeface="微软雅黑" panose="020B0503020204020204" pitchFamily="34" charset="-122"/>
                        </a:rPr>
                        <a:t>Connection method</a:t>
                      </a:r>
                      <a:endParaRPr lang="en-US" altLang="zh-CN" sz="1400" b="1" dirty="0">
                        <a:solidFill>
                          <a:srgbClr val="368DFF"/>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72210" marR="72210" marT="36105" marB="36105" anchor="ctr">
                    <a:lnT w="28575" cap="flat" cmpd="sng" algn="ctr">
                      <a:solidFill>
                        <a:srgbClr val="005DD9"/>
                      </a:solidFill>
                      <a:prstDash val="solid"/>
                      <a:round/>
                      <a:headEnd type="none" w="med" len="med"/>
                      <a:tailEnd type="none" w="med" len="med"/>
                    </a:lnT>
                    <a:lnB w="6350" cap="flat" cmpd="sng" algn="ctr">
                      <a:solidFill>
                        <a:srgbClr val="005DD9"/>
                      </a:solidFill>
                      <a:prstDash val="solid"/>
                      <a:round/>
                      <a:headEnd type="none" w="med" len="med"/>
                      <a:tailEnd type="none" w="med" len="med"/>
                    </a:lnB>
                  </a:tcPr>
                </a:tc>
                <a:tc>
                  <a:txBody>
                    <a:bodyPr/>
                    <a:lstStyle/>
                    <a:p>
                      <a:r>
                        <a:rPr lang="en-US" altLang="zh-CN" sz="1400" b="1" spc="50">
                          <a:solidFill>
                            <a:srgbClr val="368DFF"/>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Horizontal water pipe</a:t>
                      </a:r>
                      <a:endParaRPr lang="en-US" altLang="zh-CN" sz="1400" b="1" spc="50" dirty="0">
                        <a:solidFill>
                          <a:srgbClr val="368DFF"/>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endParaRPr>
                    </a:p>
                  </a:txBody>
                  <a:tcPr marL="72210" marR="72210" marT="36105" marB="36105" anchor="ctr">
                    <a:lnT w="28575" cap="flat" cmpd="sng" algn="ctr">
                      <a:solidFill>
                        <a:srgbClr val="005DD9"/>
                      </a:solidFill>
                      <a:prstDash val="solid"/>
                      <a:round/>
                      <a:headEnd type="none" w="med" len="med"/>
                      <a:tailEnd type="none" w="med" len="med"/>
                    </a:lnT>
                    <a:lnB w="6350" cap="flat" cmpd="sng" algn="ctr">
                      <a:solidFill>
                        <a:srgbClr val="005DD9"/>
                      </a:solidFill>
                      <a:prstDash val="solid"/>
                      <a:round/>
                      <a:headEnd type="none" w="med" len="med"/>
                      <a:tailEnd type="none" w="med" len="med"/>
                    </a:lnB>
                  </a:tcPr>
                </a:tc>
              </a:tr>
              <a:tr h="505548">
                <a:tc>
                  <a:txBody>
                    <a:bodyPr/>
                    <a:lstStyle/>
                    <a:p>
                      <a:r>
                        <a:rPr lang="en-US" altLang="zh-CN" sz="1000" b="0" spc="35">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Used for descaling oil production pipes</a:t>
                      </a:r>
                      <a:endParaRPr lang="en-US" altLang="zh-CN" sz="1000" b="0" spc="35"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endParaRPr>
                    </a:p>
                  </a:txBody>
                  <a:tcPr marL="72210" marR="72210" marT="36105" marB="36105" anchor="ctr">
                    <a:lnT w="6350" cap="flat" cmpd="sng" algn="ctr">
                      <a:solidFill>
                        <a:srgbClr val="005DD9"/>
                      </a:solidFill>
                      <a:prstDash val="solid"/>
                      <a:round/>
                      <a:headEnd type="none" w="med" len="med"/>
                      <a:tailEnd type="none" w="med" len="med"/>
                    </a:lnT>
                    <a:lnB w="28575" cap="flat" cmpd="sng" algn="ctr">
                      <a:solidFill>
                        <a:srgbClr val="005DD9"/>
                      </a:solidFill>
                      <a:prstDash val="solid"/>
                      <a:round/>
                      <a:headEnd type="none" w="med" len="med"/>
                      <a:tailEnd type="none" w="med" len="med"/>
                    </a:lnB>
                  </a:tcPr>
                </a:tc>
                <a:tc>
                  <a:txBody>
                    <a:bodyPr/>
                    <a:lstStyle/>
                    <a:p>
                      <a:r>
                        <a:rPr lang="en-US" altLang="zh-CN" sz="1000" b="0" spc="95"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640×</a:t>
                      </a:r>
                      <a:r>
                        <a:rPr lang="el-GR" altLang="zh-CN" sz="1000" b="0" spc="55"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φ</a:t>
                      </a:r>
                      <a:r>
                        <a:rPr lang="el-GR" altLang="zh-CN" sz="1000" b="0" spc="65"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1</a:t>
                      </a:r>
                      <a:r>
                        <a:rPr lang="el-GR" altLang="zh-CN" sz="1000" b="0" spc="125"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1</a:t>
                      </a:r>
                      <a:r>
                        <a:rPr lang="el-GR" altLang="zh-CN" sz="1000" b="0" spc="85" dirty="0">
                          <a:solidFill>
                            <a:schemeClr val="tx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4</a:t>
                      </a:r>
                      <a:endParaRPr lang="zh-CN" altLang="en-US" sz="1000" b="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72210" marR="72210" marT="36105" marB="36105" anchor="ctr">
                    <a:lnT w="6350" cap="flat" cmpd="sng" algn="ctr">
                      <a:solidFill>
                        <a:srgbClr val="005DD9"/>
                      </a:solidFill>
                      <a:prstDash val="solid"/>
                      <a:round/>
                      <a:headEnd type="none" w="med" len="med"/>
                      <a:tailEnd type="none" w="med" len="med"/>
                    </a:lnT>
                    <a:lnB w="28575" cap="flat" cmpd="sng" algn="ctr">
                      <a:solidFill>
                        <a:srgbClr val="005DD9"/>
                      </a:solidFill>
                      <a:prstDash val="solid"/>
                      <a:round/>
                      <a:headEnd type="none" w="med" len="med"/>
                      <a:tailEnd type="none" w="med" len="med"/>
                    </a:lnB>
                  </a:tcPr>
                </a:tc>
                <a:tc>
                  <a:txBody>
                    <a:bodyPr/>
                    <a:lstStyle/>
                    <a:p>
                      <a:r>
                        <a:rPr lang="en-US" altLang="zh-CN" sz="1000" b="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Special petroleum thread connection</a:t>
                      </a:r>
                      <a:endParaRPr lang="en-US" altLang="zh-CN" sz="1000" b="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72210" marR="72210" marT="36105" marB="36105" anchor="ctr">
                    <a:lnT w="6350" cap="flat" cmpd="sng" algn="ctr">
                      <a:solidFill>
                        <a:srgbClr val="005DD9"/>
                      </a:solidFill>
                      <a:prstDash val="solid"/>
                      <a:round/>
                      <a:headEnd type="none" w="med" len="med"/>
                      <a:tailEnd type="none" w="med" len="med"/>
                    </a:lnT>
                    <a:lnB w="28575" cap="flat" cmpd="sng" algn="ctr">
                      <a:solidFill>
                        <a:srgbClr val="005DD9"/>
                      </a:solidFill>
                      <a:prstDash val="solid"/>
                      <a:round/>
                      <a:headEnd type="none" w="med" len="med"/>
                      <a:tailEnd type="none" w="med" len="med"/>
                    </a:lnB>
                  </a:tcPr>
                </a:tc>
                <a:tc>
                  <a:txBody>
                    <a:bodyPr/>
                    <a:lstStyle/>
                    <a:p>
                      <a:r>
                        <a:rPr lang="en-US" altLang="zh-CN" sz="1000" b="0" spc="5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not have</a:t>
                      </a:r>
                      <a:endParaRPr lang="en-US" altLang="zh-CN" sz="1000" b="0" spc="5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72210" marR="72210" marT="36105" marB="36105" anchor="ctr">
                    <a:lnT w="6350" cap="flat" cmpd="sng" algn="ctr">
                      <a:solidFill>
                        <a:srgbClr val="005DD9"/>
                      </a:solidFill>
                      <a:prstDash val="solid"/>
                      <a:round/>
                      <a:headEnd type="none" w="med" len="med"/>
                      <a:tailEnd type="none" w="med" len="med"/>
                    </a:lnT>
                    <a:lnB w="28575" cap="flat" cmpd="sng" algn="ctr">
                      <a:solidFill>
                        <a:srgbClr val="005DD9"/>
                      </a:solidFill>
                      <a:prstDash val="solid"/>
                      <a:round/>
                      <a:headEnd type="none" w="med" len="med"/>
                      <a:tailEnd type="none" w="med" len="med"/>
                    </a:lnB>
                  </a:tcPr>
                </a:tc>
              </a:tr>
            </a:tbl>
          </a:graphicData>
        </a:graphic>
      </p:graphicFrame>
      <p:sp>
        <p:nvSpPr>
          <p:cNvPr id="46" name="矩形 45"/>
          <p:cNvSpPr/>
          <p:nvPr/>
        </p:nvSpPr>
        <p:spPr>
          <a:xfrm>
            <a:off x="0" y="2378582"/>
            <a:ext cx="12192000" cy="770737"/>
          </a:xfrm>
          <a:prstGeom prst="rect">
            <a:avLst/>
          </a:prstGeom>
          <a:solidFill>
            <a:srgbClr val="368DFF">
              <a:alpha val="16000"/>
            </a:srgbClr>
          </a:soli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algn="ctr"/>
            <a:endParaRPr lang="zh-CN" altLang="en-US" kern="0">
              <a:solidFill>
                <a:prstClr val="white"/>
              </a:solidFill>
              <a:latin typeface="等线" panose="02010600030101010101" charset="-122"/>
              <a:ea typeface="等线" panose="02010600030101010101" charset="-122"/>
            </a:endParaRPr>
          </a:p>
        </p:txBody>
      </p:sp>
      <p:grpSp>
        <p:nvGrpSpPr>
          <p:cNvPr id="55" name="组合 54"/>
          <p:cNvGrpSpPr/>
          <p:nvPr/>
        </p:nvGrpSpPr>
        <p:grpSpPr>
          <a:xfrm>
            <a:off x="499061" y="2459617"/>
            <a:ext cx="11341247" cy="608666"/>
            <a:chOff x="499061" y="2571575"/>
            <a:chExt cx="11341247" cy="608666"/>
          </a:xfrm>
        </p:grpSpPr>
        <p:sp>
          <p:nvSpPr>
            <p:cNvPr id="52" name="文本框 51"/>
            <p:cNvSpPr txBox="1"/>
            <p:nvPr/>
          </p:nvSpPr>
          <p:spPr>
            <a:xfrm>
              <a:off x="499061" y="2571575"/>
              <a:ext cx="11341247" cy="118302"/>
            </a:xfrm>
            <a:prstGeom prst="rect">
              <a:avLst/>
            </a:prstGeom>
            <a:noFill/>
          </p:spPr>
          <p:txBody>
            <a:bodyPr wrap="square" lIns="0" tIns="0" rIns="0" bIns="0">
              <a:spAutoFit/>
            </a:bodyPr>
            <a:lstStyle/>
            <a:p>
              <a:pPr marR="5080" algn="ctr">
                <a:lnSpc>
                  <a:spcPct val="120000"/>
                </a:lnSpc>
                <a:spcBef>
                  <a:spcPts val="90"/>
                </a:spcBef>
              </a:pPr>
              <a:r>
                <a:rPr lang="en-US" altLang="zh-CN" sz="7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HCKJ-CY-114 is the latest rare earth permanent magnet descaling and anti scaling equipment developed by Inner Mongolia Huaci Technology Development Co., Ltd.</a:t>
              </a:r>
              <a:endParaRPr lang="en-US" altLang="zh-CN" sz="7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3" name="文本框 52"/>
            <p:cNvSpPr txBox="1"/>
            <p:nvPr/>
          </p:nvSpPr>
          <p:spPr>
            <a:xfrm>
              <a:off x="499061" y="2752124"/>
              <a:ext cx="11341247" cy="247568"/>
            </a:xfrm>
            <a:prstGeom prst="rect">
              <a:avLst/>
            </a:prstGeom>
            <a:noFill/>
          </p:spPr>
          <p:txBody>
            <a:bodyPr wrap="square" lIns="0" tIns="0" rIns="0" bIns="0">
              <a:spAutoFit/>
            </a:bodyPr>
            <a:lstStyle/>
            <a:p>
              <a:pPr marR="5080" algn="ctr">
                <a:lnSpc>
                  <a:spcPct val="120000"/>
                </a:lnSpc>
                <a:spcBef>
                  <a:spcPts val="90"/>
                </a:spcBef>
              </a:pPr>
              <a:r>
                <a:rPr lang="en-US" altLang="zh-CN" sz="7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It is an energy-saving, environmentally friendly, and safe rare earth permanent magnet descaling and anti scaling equipment designed for the serious blockage of the oil production pipe caused by the formation of scale during the oil production of the beam type oil production machine.</a:t>
              </a:r>
              <a:endParaRPr lang="en-US" altLang="zh-CN" sz="7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4" name="文本框 53"/>
            <p:cNvSpPr txBox="1"/>
            <p:nvPr/>
          </p:nvSpPr>
          <p:spPr>
            <a:xfrm>
              <a:off x="499061" y="3061939"/>
              <a:ext cx="11341247" cy="118302"/>
            </a:xfrm>
            <a:prstGeom prst="rect">
              <a:avLst/>
            </a:prstGeom>
            <a:noFill/>
          </p:spPr>
          <p:txBody>
            <a:bodyPr wrap="square" lIns="0" tIns="0" rIns="0" bIns="0">
              <a:spAutoFit/>
            </a:bodyPr>
            <a:lstStyle/>
            <a:p>
              <a:pPr marR="5080" algn="ctr">
                <a:lnSpc>
                  <a:spcPct val="120000"/>
                </a:lnSpc>
                <a:spcBef>
                  <a:spcPts val="90"/>
                </a:spcBef>
              </a:pPr>
              <a:r>
                <a:rPr lang="en-US" altLang="zh-CN" sz="7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HCKJ-CY-114 mainly consists of four parts: shell, magnetic shielding sleeve, permanent magnet, and connecting device.</a:t>
              </a:r>
              <a:endParaRPr lang="en-US" altLang="zh-CN" sz="7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alpha val="50000"/>
          </a:schemeClr>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1"/>
          <a:srcRect l="27610" t="10274" r="17586" b="31182"/>
          <a:stretch>
            <a:fillRect/>
          </a:stretch>
        </p:blipFill>
        <p:spPr>
          <a:xfrm>
            <a:off x="0" y="3025713"/>
            <a:ext cx="12192000" cy="3832287"/>
          </a:xfrm>
          <a:custGeom>
            <a:avLst/>
            <a:gdLst>
              <a:gd name="connsiteX0" fmla="*/ 0 w 12192000"/>
              <a:gd name="connsiteY0" fmla="*/ 0 h 3832287"/>
              <a:gd name="connsiteX1" fmla="*/ 12192000 w 12192000"/>
              <a:gd name="connsiteY1" fmla="*/ 0 h 3832287"/>
              <a:gd name="connsiteX2" fmla="*/ 12192000 w 12192000"/>
              <a:gd name="connsiteY2" fmla="*/ 3832287 h 3832287"/>
              <a:gd name="connsiteX3" fmla="*/ 0 w 12192000"/>
              <a:gd name="connsiteY3" fmla="*/ 3832287 h 3832287"/>
            </a:gdLst>
            <a:ahLst/>
            <a:cxnLst>
              <a:cxn ang="0">
                <a:pos x="connsiteX0" y="connsiteY0"/>
              </a:cxn>
              <a:cxn ang="0">
                <a:pos x="connsiteX1" y="connsiteY1"/>
              </a:cxn>
              <a:cxn ang="0">
                <a:pos x="connsiteX2" y="connsiteY2"/>
              </a:cxn>
              <a:cxn ang="0">
                <a:pos x="connsiteX3" y="connsiteY3"/>
              </a:cxn>
            </a:cxnLst>
            <a:rect l="l" t="t" r="r" b="b"/>
            <a:pathLst>
              <a:path w="12192000" h="3832287">
                <a:moveTo>
                  <a:pt x="0" y="0"/>
                </a:moveTo>
                <a:lnTo>
                  <a:pt x="12192000" y="0"/>
                </a:lnTo>
                <a:lnTo>
                  <a:pt x="12192000" y="3832287"/>
                </a:lnTo>
                <a:lnTo>
                  <a:pt x="0" y="3832287"/>
                </a:lnTo>
                <a:close/>
              </a:path>
            </a:pathLst>
          </a:custGeom>
        </p:spPr>
      </p:pic>
      <p:pic>
        <p:nvPicPr>
          <p:cNvPr id="3" name="图片 2" descr="图片包含 蓝色&#10;&#10;描述已自动生成"/>
          <p:cNvPicPr>
            <a:picLocks noChangeAspect="1"/>
          </p:cNvPicPr>
          <p:nvPr/>
        </p:nvPicPr>
        <p:blipFill>
          <a:blip r:embed="rId2" cstate="screen"/>
          <a:stretch>
            <a:fillRect/>
          </a:stretch>
        </p:blipFill>
        <p:spPr>
          <a:xfrm>
            <a:off x="4232491" y="1336449"/>
            <a:ext cx="3727018" cy="3721427"/>
          </a:xfrm>
          <a:prstGeom prst="rect">
            <a:avLst/>
          </a:prstGeom>
          <a:effectLst>
            <a:outerShdw blurRad="863600" dist="228600" dir="16200000" rotWithShape="0">
              <a:srgbClr val="0165FF">
                <a:alpha val="15000"/>
              </a:srgbClr>
            </a:outerShdw>
          </a:effectLst>
        </p:spPr>
      </p:pic>
      <p:grpSp>
        <p:nvGrpSpPr>
          <p:cNvPr id="4" name="组合 3"/>
          <p:cNvGrpSpPr/>
          <p:nvPr/>
        </p:nvGrpSpPr>
        <p:grpSpPr>
          <a:xfrm>
            <a:off x="4097016" y="1198180"/>
            <a:ext cx="3997968" cy="3997966"/>
            <a:chOff x="13910368" y="4199329"/>
            <a:chExt cx="4508500" cy="4508500"/>
          </a:xfrm>
        </p:grpSpPr>
        <p:sp>
          <p:nvSpPr>
            <p:cNvPr id="5" name="椭圆 4"/>
            <p:cNvSpPr/>
            <p:nvPr/>
          </p:nvSpPr>
          <p:spPr>
            <a:xfrm>
              <a:off x="14154661" y="4443621"/>
              <a:ext cx="4019914" cy="4019914"/>
            </a:xfrm>
            <a:prstGeom prst="ellipse">
              <a:avLst/>
            </a:prstGeom>
            <a:solidFill>
              <a:srgbClr val="010B34">
                <a:alpha val="60000"/>
              </a:srgbClr>
            </a:solidFill>
            <a:ln w="12700" cap="flat" cmpd="sng" algn="ctr">
              <a:noFill/>
              <a:prstDash val="solid"/>
              <a:miter lim="800000"/>
            </a:ln>
            <a:effectLst>
              <a:softEdge rad="635000"/>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a typeface="汉仪旗黑X1-55W"/>
                <a:cs typeface="+mn-cs"/>
              </a:endParaRPr>
            </a:p>
          </p:txBody>
        </p:sp>
        <p:sp>
          <p:nvSpPr>
            <p:cNvPr id="6" name="椭圆 5"/>
            <p:cNvSpPr/>
            <p:nvPr/>
          </p:nvSpPr>
          <p:spPr>
            <a:xfrm>
              <a:off x="13910368" y="4199329"/>
              <a:ext cx="4508500" cy="4508500"/>
            </a:xfrm>
            <a:prstGeom prst="ellipse">
              <a:avLst/>
            </a:prstGeom>
            <a:solidFill>
              <a:srgbClr val="002060">
                <a:alpha val="30000"/>
              </a:srgbClr>
            </a:solidFill>
            <a:ln w="12700" cap="flat" cmpd="sng" algn="ctr">
              <a:noFill/>
              <a:prstDash val="solid"/>
              <a:miter lim="800000"/>
            </a:ln>
            <a:effectLst>
              <a:softEdge rad="635000"/>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a typeface="汉仪旗黑X1-55W"/>
                <a:cs typeface="+mn-cs"/>
              </a:endParaRPr>
            </a:p>
          </p:txBody>
        </p:sp>
      </p:grpSp>
      <p:sp>
        <p:nvSpPr>
          <p:cNvPr id="7" name="椭圆 6"/>
          <p:cNvSpPr/>
          <p:nvPr/>
        </p:nvSpPr>
        <p:spPr>
          <a:xfrm>
            <a:off x="3594100" y="695263"/>
            <a:ext cx="5003800" cy="5003800"/>
          </a:xfrm>
          <a:prstGeom prst="ellipse">
            <a:avLst/>
          </a:prstGeom>
          <a:noFill/>
          <a:ln w="12700" cap="flat" cmpd="sng" algn="ctr">
            <a:gradFill flip="none" rotWithShape="1">
              <a:gsLst>
                <a:gs pos="64000">
                  <a:srgbClr val="0165FF"/>
                </a:gs>
                <a:gs pos="34000">
                  <a:srgbClr val="0165FF"/>
                </a:gs>
                <a:gs pos="0">
                  <a:srgbClr val="0165FF">
                    <a:alpha val="0"/>
                  </a:srgbClr>
                </a:gs>
                <a:gs pos="100000">
                  <a:srgbClr val="0165FF">
                    <a:alpha val="0"/>
                  </a:srgbClr>
                </a:gs>
              </a:gsLst>
              <a:lin ang="16200000" scaled="1"/>
              <a:tileRect/>
            </a:gra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350" b="0" i="0" u="none" strike="noStrike" kern="0" cap="none" spc="0" normalizeH="0" baseline="0" noProof="0" dirty="0">
              <a:ln>
                <a:noFill/>
              </a:ln>
              <a:solidFill>
                <a:srgbClr val="FFFFFF"/>
              </a:solidFill>
              <a:effectLst/>
              <a:uLnTx/>
              <a:uFillTx/>
              <a:latin typeface="汉仪旗黑X1-55W" panose="00020600040101010101" pitchFamily="18" charset="-122"/>
              <a:ea typeface="汉仪旗黑X1-55W" panose="00020600040101010101" pitchFamily="18" charset="-122"/>
              <a:cs typeface="+mn-cs"/>
            </a:endParaRPr>
          </a:p>
        </p:txBody>
      </p:sp>
      <p:sp>
        <p:nvSpPr>
          <p:cNvPr id="8" name="任意多边形: 形状 7"/>
          <p:cNvSpPr/>
          <p:nvPr/>
        </p:nvSpPr>
        <p:spPr>
          <a:xfrm>
            <a:off x="566057" y="0"/>
            <a:ext cx="11059886" cy="6858000"/>
          </a:xfrm>
          <a:custGeom>
            <a:avLst/>
            <a:gdLst>
              <a:gd name="connsiteX0" fmla="*/ 1019322 w 11059886"/>
              <a:gd name="connsiteY0" fmla="*/ 0 h 6858000"/>
              <a:gd name="connsiteX1" fmla="*/ 10040564 w 11059886"/>
              <a:gd name="connsiteY1" fmla="*/ 0 h 6858000"/>
              <a:gd name="connsiteX2" fmla="*/ 10115459 w 11059886"/>
              <a:gd name="connsiteY2" fmla="*/ 105319 h 6858000"/>
              <a:gd name="connsiteX3" fmla="*/ 11059886 w 11059886"/>
              <a:gd name="connsiteY3" fmla="*/ 3197163 h 6858000"/>
              <a:gd name="connsiteX4" fmla="*/ 9797116 w 11059886"/>
              <a:gd name="connsiteY4" fmla="*/ 6714720 h 6858000"/>
              <a:gd name="connsiteX5" fmla="*/ 9673004 w 11059886"/>
              <a:gd name="connsiteY5" fmla="*/ 6858000 h 6858000"/>
              <a:gd name="connsiteX6" fmla="*/ 1386883 w 11059886"/>
              <a:gd name="connsiteY6" fmla="*/ 6858000 h 6858000"/>
              <a:gd name="connsiteX7" fmla="*/ 1262770 w 11059886"/>
              <a:gd name="connsiteY7" fmla="*/ 6714720 h 6858000"/>
              <a:gd name="connsiteX8" fmla="*/ 0 w 11059886"/>
              <a:gd name="connsiteY8" fmla="*/ 3197163 h 6858000"/>
              <a:gd name="connsiteX9" fmla="*/ 944428 w 11059886"/>
              <a:gd name="connsiteY9" fmla="*/ 10531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059886" h="6858000">
                <a:moveTo>
                  <a:pt x="1019322" y="0"/>
                </a:moveTo>
                <a:lnTo>
                  <a:pt x="10040564" y="0"/>
                </a:lnTo>
                <a:lnTo>
                  <a:pt x="10115459" y="105319"/>
                </a:lnTo>
                <a:cubicBezTo>
                  <a:pt x="10711721" y="987904"/>
                  <a:pt x="11059886" y="2051874"/>
                  <a:pt x="11059886" y="3197163"/>
                </a:cubicBezTo>
                <a:cubicBezTo>
                  <a:pt x="11059886" y="4533333"/>
                  <a:pt x="10585995" y="5758820"/>
                  <a:pt x="9797116" y="6714720"/>
                </a:cubicBezTo>
                <a:lnTo>
                  <a:pt x="9673004" y="6858000"/>
                </a:lnTo>
                <a:lnTo>
                  <a:pt x="1386883" y="6858000"/>
                </a:lnTo>
                <a:lnTo>
                  <a:pt x="1262770" y="6714720"/>
                </a:lnTo>
                <a:cubicBezTo>
                  <a:pt x="473891" y="5758820"/>
                  <a:pt x="0" y="4533333"/>
                  <a:pt x="0" y="3197163"/>
                </a:cubicBezTo>
                <a:cubicBezTo>
                  <a:pt x="0" y="2051874"/>
                  <a:pt x="348165" y="987904"/>
                  <a:pt x="944428" y="105319"/>
                </a:cubicBezTo>
                <a:close/>
              </a:path>
            </a:pathLst>
          </a:custGeom>
          <a:noFill/>
          <a:ln w="12700" cap="flat" cmpd="sng" algn="ctr">
            <a:solidFill>
              <a:srgbClr val="0165FF">
                <a:alpha val="10000"/>
              </a:srgbClr>
            </a:solidFill>
            <a:prstDash val="solid"/>
            <a:miter lim="800000"/>
          </a:ln>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350" b="0" i="0" u="none" strike="noStrike" kern="0" cap="none" spc="0" normalizeH="0" baseline="0" noProof="0" dirty="0">
              <a:ln>
                <a:noFill/>
              </a:ln>
              <a:solidFill>
                <a:srgbClr val="FFFFFF"/>
              </a:solidFill>
              <a:effectLst/>
              <a:uLnTx/>
              <a:uFillTx/>
              <a:latin typeface="汉仪旗黑X1-55W" panose="00020600040101010101" pitchFamily="18" charset="-122"/>
              <a:ea typeface="汉仪旗黑X1-55W" panose="00020600040101010101" pitchFamily="18" charset="-122"/>
              <a:cs typeface="+mn-cs"/>
            </a:endParaRPr>
          </a:p>
        </p:txBody>
      </p:sp>
      <p:sp>
        <p:nvSpPr>
          <p:cNvPr id="9" name="椭圆 8"/>
          <p:cNvSpPr/>
          <p:nvPr/>
        </p:nvSpPr>
        <p:spPr>
          <a:xfrm>
            <a:off x="4003202" y="1104365"/>
            <a:ext cx="4185596" cy="4185596"/>
          </a:xfrm>
          <a:prstGeom prst="ellipse">
            <a:avLst/>
          </a:prstGeom>
          <a:noFill/>
          <a:ln w="12700" cap="flat" cmpd="sng" algn="ctr">
            <a:solidFill>
              <a:srgbClr val="0165FF"/>
            </a:solidFill>
            <a:prstDash val="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350" b="0" i="0" u="none" strike="noStrike" kern="0" cap="none" spc="0" normalizeH="0" baseline="0" noProof="0" dirty="0">
              <a:ln>
                <a:noFill/>
              </a:ln>
              <a:solidFill>
                <a:srgbClr val="FFFFFF"/>
              </a:solidFill>
              <a:effectLst/>
              <a:uLnTx/>
              <a:uFillTx/>
              <a:latin typeface="汉仪旗黑X1-55W" panose="00020600040101010101" pitchFamily="18" charset="-122"/>
              <a:ea typeface="汉仪旗黑X1-55W" panose="00020600040101010101" pitchFamily="18" charset="-122"/>
              <a:cs typeface="+mn-cs"/>
            </a:endParaRPr>
          </a:p>
        </p:txBody>
      </p:sp>
      <p:sp>
        <p:nvSpPr>
          <p:cNvPr id="10" name="椭圆 9"/>
          <p:cNvSpPr/>
          <p:nvPr/>
        </p:nvSpPr>
        <p:spPr>
          <a:xfrm>
            <a:off x="4117706" y="1530148"/>
            <a:ext cx="120930" cy="120930"/>
          </a:xfrm>
          <a:prstGeom prst="ellipse">
            <a:avLst/>
          </a:prstGeom>
          <a:solidFill>
            <a:srgbClr val="0165FF"/>
          </a:solidFill>
          <a:ln w="104775" cap="flat" cmpd="sng" algn="ctr">
            <a:solidFill>
              <a:srgbClr val="0165FF">
                <a:alpha val="11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a typeface="MiSans"/>
              <a:cs typeface="+mn-cs"/>
            </a:endParaRPr>
          </a:p>
        </p:txBody>
      </p:sp>
      <p:sp>
        <p:nvSpPr>
          <p:cNvPr id="12" name="文本框 11"/>
          <p:cNvSpPr txBox="1"/>
          <p:nvPr/>
        </p:nvSpPr>
        <p:spPr>
          <a:xfrm>
            <a:off x="2528047" y="1104365"/>
            <a:ext cx="1383712" cy="523220"/>
          </a:xfrm>
          <a:prstGeom prst="rect">
            <a:avLst/>
          </a:prstGeom>
          <a:noFill/>
        </p:spPr>
        <p:txBody>
          <a:bodyPr wrap="none" rtlCol="0">
            <a:spAutoFit/>
          </a:bodyPr>
          <a:lstStyle>
            <a:defPPr>
              <a:defRPr lang="en-US"/>
            </a:defPPr>
            <a:lvl1pPr algn="r">
              <a:defRPr sz="2800" kern="0">
                <a:gradFill>
                  <a:gsLst>
                    <a:gs pos="0">
                      <a:schemeClr val="bg1">
                        <a:lumMod val="75000"/>
                      </a:schemeClr>
                    </a:gs>
                    <a:gs pos="100000">
                      <a:schemeClr val="tx1">
                        <a:lumMod val="65000"/>
                        <a:lumOff val="35000"/>
                      </a:schemeClr>
                    </a:gs>
                  </a:gsLst>
                  <a:lin ang="5400000" scaled="1"/>
                </a:gradFill>
                <a:ea typeface="MiSans"/>
              </a:defRPr>
            </a:lvl1pPr>
          </a:lstStyle>
          <a:p>
            <a:r>
              <a:rPr lang="en-US" altLang="zh-CN" dirty="0"/>
              <a:t>Part 01</a:t>
            </a:r>
            <a:endParaRPr lang="zh-CN" altLang="en-US" dirty="0"/>
          </a:p>
        </p:txBody>
      </p:sp>
      <p:sp>
        <p:nvSpPr>
          <p:cNvPr id="13" name="文本框 12"/>
          <p:cNvSpPr txBox="1"/>
          <p:nvPr/>
        </p:nvSpPr>
        <p:spPr>
          <a:xfrm>
            <a:off x="2739642" y="1627585"/>
            <a:ext cx="1172116" cy="369332"/>
          </a:xfrm>
          <a:prstGeom prst="rect">
            <a:avLst/>
          </a:prstGeom>
          <a:noFill/>
        </p:spPr>
        <p:txBody>
          <a:bodyPr wrap="none">
            <a:spAutoFit/>
          </a:bodyPr>
          <a:lstStyle>
            <a:defPPr>
              <a:defRPr lang="en-US"/>
            </a:defPPr>
            <a:lvl1pPr algn="r">
              <a:defRPr b="1">
                <a:solidFill>
                  <a:schemeClr val="tx1">
                    <a:lumMod val="65000"/>
                    <a:lumOff val="35000"/>
                  </a:schemeClr>
                </a:solidFill>
                <a:ea typeface="MiSans"/>
              </a:defRPr>
            </a:lvl1pPr>
          </a:lstStyle>
          <a:p>
            <a:r>
              <a:rPr lang="zh-CN" altLang="en-US"/>
              <a:t>公司简介 </a:t>
            </a:r>
            <a:endParaRPr lang="zh-CN" altLang="en-US" dirty="0"/>
          </a:p>
        </p:txBody>
      </p:sp>
      <p:sp>
        <p:nvSpPr>
          <p:cNvPr id="14" name="椭圆 13"/>
          <p:cNvSpPr/>
          <p:nvPr/>
        </p:nvSpPr>
        <p:spPr>
          <a:xfrm>
            <a:off x="4117706" y="4743249"/>
            <a:ext cx="120930" cy="120930"/>
          </a:xfrm>
          <a:prstGeom prst="ellipse">
            <a:avLst/>
          </a:prstGeom>
          <a:solidFill>
            <a:srgbClr val="0165FF"/>
          </a:solidFill>
          <a:ln w="104775" cap="flat" cmpd="sng" algn="ctr">
            <a:solidFill>
              <a:srgbClr val="0165FF">
                <a:alpha val="11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a typeface="MiSans"/>
              <a:cs typeface="+mn-cs"/>
            </a:endParaRPr>
          </a:p>
        </p:txBody>
      </p:sp>
      <p:sp>
        <p:nvSpPr>
          <p:cNvPr id="15" name="椭圆 14"/>
          <p:cNvSpPr/>
          <p:nvPr/>
        </p:nvSpPr>
        <p:spPr>
          <a:xfrm>
            <a:off x="7974054" y="4743249"/>
            <a:ext cx="120930" cy="120930"/>
          </a:xfrm>
          <a:prstGeom prst="ellipse">
            <a:avLst/>
          </a:prstGeom>
          <a:solidFill>
            <a:srgbClr val="0165FF"/>
          </a:solidFill>
          <a:ln w="104775" cap="flat" cmpd="sng" algn="ctr">
            <a:solidFill>
              <a:srgbClr val="0165FF">
                <a:alpha val="11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a typeface="MiSans"/>
              <a:cs typeface="+mn-cs"/>
            </a:endParaRPr>
          </a:p>
        </p:txBody>
      </p:sp>
      <p:sp>
        <p:nvSpPr>
          <p:cNvPr id="16" name="椭圆 15"/>
          <p:cNvSpPr/>
          <p:nvPr/>
        </p:nvSpPr>
        <p:spPr>
          <a:xfrm>
            <a:off x="7974054" y="1530148"/>
            <a:ext cx="120930" cy="120930"/>
          </a:xfrm>
          <a:prstGeom prst="ellipse">
            <a:avLst/>
          </a:prstGeom>
          <a:solidFill>
            <a:srgbClr val="0165FF"/>
          </a:solidFill>
          <a:ln w="104775" cap="flat" cmpd="sng" algn="ctr">
            <a:solidFill>
              <a:srgbClr val="0165FF">
                <a:alpha val="11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a typeface="MiSans"/>
              <a:cs typeface="+mn-cs"/>
            </a:endParaRPr>
          </a:p>
        </p:txBody>
      </p:sp>
      <p:sp>
        <p:nvSpPr>
          <p:cNvPr id="17" name="椭圆 16"/>
          <p:cNvSpPr/>
          <p:nvPr/>
        </p:nvSpPr>
        <p:spPr>
          <a:xfrm>
            <a:off x="3533635" y="3136699"/>
            <a:ext cx="120930" cy="120930"/>
          </a:xfrm>
          <a:prstGeom prst="ellipse">
            <a:avLst/>
          </a:prstGeom>
          <a:solidFill>
            <a:srgbClr val="0165FF"/>
          </a:solidFill>
          <a:ln w="104775" cap="flat" cmpd="sng" algn="ctr">
            <a:solidFill>
              <a:srgbClr val="0165FF">
                <a:alpha val="11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a typeface="MiSans"/>
              <a:cs typeface="+mn-cs"/>
            </a:endParaRPr>
          </a:p>
        </p:txBody>
      </p:sp>
      <p:sp>
        <p:nvSpPr>
          <p:cNvPr id="18" name="椭圆 17"/>
          <p:cNvSpPr/>
          <p:nvPr/>
        </p:nvSpPr>
        <p:spPr>
          <a:xfrm>
            <a:off x="8541533" y="3136699"/>
            <a:ext cx="120930" cy="120930"/>
          </a:xfrm>
          <a:prstGeom prst="ellipse">
            <a:avLst/>
          </a:prstGeom>
          <a:solidFill>
            <a:srgbClr val="0165FF"/>
          </a:solidFill>
          <a:ln w="104775" cap="flat" cmpd="sng" algn="ctr">
            <a:solidFill>
              <a:srgbClr val="0165FF">
                <a:alpha val="11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a typeface="MiSans"/>
              <a:cs typeface="+mn-cs"/>
            </a:endParaRPr>
          </a:p>
        </p:txBody>
      </p:sp>
      <p:sp>
        <p:nvSpPr>
          <p:cNvPr id="20" name="文本框 19"/>
          <p:cNvSpPr txBox="1"/>
          <p:nvPr/>
        </p:nvSpPr>
        <p:spPr>
          <a:xfrm>
            <a:off x="2568121" y="4311271"/>
            <a:ext cx="1343638" cy="523220"/>
          </a:xfrm>
          <a:prstGeom prst="rect">
            <a:avLst/>
          </a:prstGeom>
          <a:noFill/>
        </p:spPr>
        <p:txBody>
          <a:bodyPr wrap="none" rtlCol="0">
            <a:spAutoFit/>
          </a:bodyPr>
          <a:lstStyle/>
          <a:p>
            <a:pPr algn="r">
              <a:defRPr/>
            </a:pPr>
            <a:r>
              <a:rPr lang="en-US" altLang="zh-CN" sz="2800" kern="0" dirty="0">
                <a:gradFill>
                  <a:gsLst>
                    <a:gs pos="0">
                      <a:schemeClr val="bg1">
                        <a:lumMod val="75000"/>
                      </a:schemeClr>
                    </a:gs>
                    <a:gs pos="100000">
                      <a:schemeClr val="tx1">
                        <a:lumMod val="65000"/>
                        <a:lumOff val="35000"/>
                      </a:schemeClr>
                    </a:gs>
                  </a:gsLst>
                  <a:lin ang="5400000" scaled="1"/>
                </a:gradFill>
                <a:ea typeface="MiSans"/>
              </a:rPr>
              <a:t>Part 05</a:t>
            </a:r>
            <a:endParaRPr lang="zh-CN" altLang="en-US" sz="2800" kern="0" dirty="0">
              <a:gradFill>
                <a:gsLst>
                  <a:gs pos="0">
                    <a:schemeClr val="bg1">
                      <a:lumMod val="75000"/>
                    </a:schemeClr>
                  </a:gs>
                  <a:gs pos="100000">
                    <a:schemeClr val="tx1">
                      <a:lumMod val="65000"/>
                      <a:lumOff val="35000"/>
                    </a:schemeClr>
                  </a:gs>
                </a:gsLst>
                <a:lin ang="5400000" scaled="1"/>
              </a:gradFill>
              <a:ea typeface="MiSans"/>
            </a:endParaRPr>
          </a:p>
        </p:txBody>
      </p:sp>
      <p:sp>
        <p:nvSpPr>
          <p:cNvPr id="21" name="文本框 20"/>
          <p:cNvSpPr txBox="1"/>
          <p:nvPr/>
        </p:nvSpPr>
        <p:spPr>
          <a:xfrm>
            <a:off x="1187935" y="4834491"/>
            <a:ext cx="2723823" cy="369332"/>
          </a:xfrm>
          <a:prstGeom prst="rect">
            <a:avLst/>
          </a:prstGeom>
          <a:noFill/>
        </p:spPr>
        <p:txBody>
          <a:bodyPr wrap="none">
            <a:spAutoFit/>
          </a:bodyPr>
          <a:lstStyle/>
          <a:p>
            <a:pPr algn="r"/>
            <a:r>
              <a:rPr lang="zh-CN" altLang="en-US" b="1">
                <a:solidFill>
                  <a:schemeClr val="tx1">
                    <a:lumMod val="65000"/>
                    <a:lumOff val="35000"/>
                  </a:schemeClr>
                </a:solidFill>
                <a:ea typeface="MiSans"/>
              </a:rPr>
              <a:t>案例介绍及经济效益解析</a:t>
            </a:r>
            <a:endParaRPr lang="zh-CN" altLang="en-US" b="1" dirty="0">
              <a:solidFill>
                <a:schemeClr val="tx1">
                  <a:lumMod val="65000"/>
                  <a:lumOff val="35000"/>
                </a:schemeClr>
              </a:solidFill>
              <a:ea typeface="MiSans"/>
            </a:endParaRPr>
          </a:p>
        </p:txBody>
      </p:sp>
      <p:sp>
        <p:nvSpPr>
          <p:cNvPr id="23" name="文本框 22"/>
          <p:cNvSpPr txBox="1"/>
          <p:nvPr/>
        </p:nvSpPr>
        <p:spPr>
          <a:xfrm>
            <a:off x="1987122" y="2704719"/>
            <a:ext cx="1343638" cy="523220"/>
          </a:xfrm>
          <a:prstGeom prst="rect">
            <a:avLst/>
          </a:prstGeom>
          <a:noFill/>
        </p:spPr>
        <p:txBody>
          <a:bodyPr wrap="none" rtlCol="0">
            <a:spAutoFit/>
          </a:bodyPr>
          <a:lstStyle>
            <a:defPPr>
              <a:defRPr lang="en-US"/>
            </a:defPPr>
            <a:lvl1pPr>
              <a:defRPr sz="2800" b="1" kern="0">
                <a:gradFill>
                  <a:gsLst>
                    <a:gs pos="0">
                      <a:srgbClr val="00BEFF"/>
                    </a:gs>
                    <a:gs pos="100000">
                      <a:srgbClr val="0165FF"/>
                    </a:gs>
                  </a:gsLst>
                  <a:lin ang="5400000" scaled="1"/>
                </a:gradFill>
              </a:defRPr>
            </a:lvl1pPr>
          </a:lstStyle>
          <a:p>
            <a:r>
              <a:rPr lang="en-US" altLang="zh-CN"/>
              <a:t>Part 03</a:t>
            </a:r>
            <a:endParaRPr lang="zh-CN" altLang="en-US" dirty="0"/>
          </a:p>
        </p:txBody>
      </p:sp>
      <p:sp>
        <p:nvSpPr>
          <p:cNvPr id="24" name="文本框 23"/>
          <p:cNvSpPr txBox="1"/>
          <p:nvPr/>
        </p:nvSpPr>
        <p:spPr>
          <a:xfrm>
            <a:off x="606936" y="3227939"/>
            <a:ext cx="2723823" cy="369332"/>
          </a:xfrm>
          <a:prstGeom prst="rect">
            <a:avLst/>
          </a:prstGeom>
          <a:noFill/>
        </p:spPr>
        <p:txBody>
          <a:bodyPr wrap="none">
            <a:spAutoFit/>
          </a:bodyPr>
          <a:lstStyle>
            <a:defPPr>
              <a:defRPr lang="en-US"/>
            </a:defPPr>
            <a:lvl1pPr>
              <a:defRPr b="1">
                <a:solidFill>
                  <a:srgbClr val="000000"/>
                </a:solidFill>
              </a:defRPr>
            </a:lvl1pPr>
          </a:lstStyle>
          <a:p>
            <a:pPr algn="r"/>
            <a:r>
              <a:rPr lang="zh-CN" altLang="en-US"/>
              <a:t>稀土永磁材料及性能介绍</a:t>
            </a:r>
            <a:endParaRPr lang="zh-CN" altLang="en-US" dirty="0"/>
          </a:p>
        </p:txBody>
      </p:sp>
      <p:sp>
        <p:nvSpPr>
          <p:cNvPr id="26" name="文本框 25"/>
          <p:cNvSpPr txBox="1"/>
          <p:nvPr/>
        </p:nvSpPr>
        <p:spPr>
          <a:xfrm>
            <a:off x="8324273" y="1104365"/>
            <a:ext cx="1383712" cy="523220"/>
          </a:xfrm>
          <a:prstGeom prst="rect">
            <a:avLst/>
          </a:prstGeom>
          <a:noFill/>
        </p:spPr>
        <p:txBody>
          <a:bodyPr wrap="none" rtlCol="0">
            <a:spAutoFit/>
          </a:bodyPr>
          <a:lstStyle>
            <a:defPPr>
              <a:defRPr lang="en-US"/>
            </a:defPPr>
            <a:lvl1pPr>
              <a:defRPr sz="2800" kern="0">
                <a:gradFill>
                  <a:gsLst>
                    <a:gs pos="0">
                      <a:schemeClr val="bg1">
                        <a:lumMod val="75000"/>
                      </a:schemeClr>
                    </a:gs>
                    <a:gs pos="100000">
                      <a:schemeClr val="tx1">
                        <a:lumMod val="65000"/>
                        <a:lumOff val="35000"/>
                      </a:schemeClr>
                    </a:gs>
                  </a:gsLst>
                  <a:lin ang="5400000" scaled="1"/>
                </a:gradFill>
                <a:ea typeface="MiSans"/>
              </a:defRPr>
            </a:lvl1pPr>
          </a:lstStyle>
          <a:p>
            <a:r>
              <a:rPr lang="en-US" altLang="zh-CN" dirty="0"/>
              <a:t>Part 02</a:t>
            </a:r>
            <a:endParaRPr lang="zh-CN" altLang="en-US" dirty="0"/>
          </a:p>
        </p:txBody>
      </p:sp>
      <p:sp>
        <p:nvSpPr>
          <p:cNvPr id="27" name="文本框 26"/>
          <p:cNvSpPr txBox="1"/>
          <p:nvPr/>
        </p:nvSpPr>
        <p:spPr>
          <a:xfrm>
            <a:off x="8324273" y="1627585"/>
            <a:ext cx="1107996" cy="369332"/>
          </a:xfrm>
          <a:prstGeom prst="rect">
            <a:avLst/>
          </a:prstGeom>
          <a:noFill/>
        </p:spPr>
        <p:txBody>
          <a:bodyPr wrap="none">
            <a:spAutoFit/>
          </a:bodyPr>
          <a:lstStyle>
            <a:defPPr>
              <a:defRPr lang="en-US"/>
            </a:defPPr>
            <a:lvl1pPr>
              <a:defRPr b="1">
                <a:solidFill>
                  <a:schemeClr val="tx1">
                    <a:lumMod val="65000"/>
                    <a:lumOff val="35000"/>
                  </a:schemeClr>
                </a:solidFill>
                <a:ea typeface="MiSans"/>
              </a:defRPr>
            </a:lvl1pPr>
          </a:lstStyle>
          <a:p>
            <a:r>
              <a:rPr lang="zh-CN" altLang="en-US"/>
              <a:t>产品简介</a:t>
            </a:r>
            <a:endParaRPr lang="zh-CN" altLang="en-US" dirty="0"/>
          </a:p>
        </p:txBody>
      </p:sp>
      <p:sp>
        <p:nvSpPr>
          <p:cNvPr id="29" name="文本框 28"/>
          <p:cNvSpPr txBox="1"/>
          <p:nvPr/>
        </p:nvSpPr>
        <p:spPr>
          <a:xfrm>
            <a:off x="8324273" y="4311271"/>
            <a:ext cx="1343638" cy="523220"/>
          </a:xfrm>
          <a:prstGeom prst="rect">
            <a:avLst/>
          </a:prstGeom>
          <a:noFill/>
        </p:spPr>
        <p:txBody>
          <a:bodyPr wrap="none" rtlCol="0">
            <a:spAutoFit/>
          </a:bodyPr>
          <a:lstStyle/>
          <a:p>
            <a:pPr>
              <a:defRPr/>
            </a:pPr>
            <a:r>
              <a:rPr lang="en-US" altLang="zh-CN" sz="2800" kern="0" dirty="0">
                <a:gradFill>
                  <a:gsLst>
                    <a:gs pos="0">
                      <a:schemeClr val="bg1">
                        <a:lumMod val="75000"/>
                      </a:schemeClr>
                    </a:gs>
                    <a:gs pos="100000">
                      <a:schemeClr val="tx1">
                        <a:lumMod val="65000"/>
                        <a:lumOff val="35000"/>
                      </a:schemeClr>
                    </a:gs>
                  </a:gsLst>
                  <a:lin ang="5400000" scaled="1"/>
                </a:gradFill>
                <a:ea typeface="MiSans"/>
              </a:rPr>
              <a:t>Part 06</a:t>
            </a:r>
            <a:endParaRPr lang="zh-CN" altLang="en-US" sz="2800" kern="0" dirty="0">
              <a:gradFill>
                <a:gsLst>
                  <a:gs pos="0">
                    <a:schemeClr val="bg1">
                      <a:lumMod val="75000"/>
                    </a:schemeClr>
                  </a:gs>
                  <a:gs pos="100000">
                    <a:schemeClr val="tx1">
                      <a:lumMod val="65000"/>
                      <a:lumOff val="35000"/>
                    </a:schemeClr>
                  </a:gs>
                </a:gsLst>
                <a:lin ang="5400000" scaled="1"/>
              </a:gradFill>
              <a:ea typeface="MiSans"/>
            </a:endParaRPr>
          </a:p>
        </p:txBody>
      </p:sp>
      <p:sp>
        <p:nvSpPr>
          <p:cNvPr id="32" name="文本框 31"/>
          <p:cNvSpPr txBox="1"/>
          <p:nvPr/>
        </p:nvSpPr>
        <p:spPr>
          <a:xfrm>
            <a:off x="8324273" y="4834491"/>
            <a:ext cx="1107996" cy="369332"/>
          </a:xfrm>
          <a:prstGeom prst="rect">
            <a:avLst/>
          </a:prstGeom>
          <a:noFill/>
        </p:spPr>
        <p:txBody>
          <a:bodyPr wrap="none">
            <a:spAutoFit/>
          </a:bodyPr>
          <a:lstStyle/>
          <a:p>
            <a:r>
              <a:rPr lang="zh-CN" altLang="en-US" b="1">
                <a:solidFill>
                  <a:schemeClr val="tx1">
                    <a:lumMod val="65000"/>
                    <a:lumOff val="35000"/>
                  </a:schemeClr>
                </a:solidFill>
                <a:ea typeface="MiSans"/>
              </a:rPr>
              <a:t>检测报告</a:t>
            </a:r>
            <a:endParaRPr lang="zh-CN" altLang="en-US" b="1" dirty="0">
              <a:solidFill>
                <a:schemeClr val="tx1">
                  <a:lumMod val="65000"/>
                  <a:lumOff val="35000"/>
                </a:schemeClr>
              </a:solidFill>
              <a:ea typeface="MiSans"/>
            </a:endParaRPr>
          </a:p>
        </p:txBody>
      </p:sp>
      <p:sp>
        <p:nvSpPr>
          <p:cNvPr id="40" name="文本框 39"/>
          <p:cNvSpPr txBox="1"/>
          <p:nvPr/>
        </p:nvSpPr>
        <p:spPr>
          <a:xfrm>
            <a:off x="8884582" y="2704719"/>
            <a:ext cx="1343638" cy="523220"/>
          </a:xfrm>
          <a:prstGeom prst="rect">
            <a:avLst/>
          </a:prstGeom>
          <a:noFill/>
        </p:spPr>
        <p:txBody>
          <a:bodyPr wrap="none" rtlCol="0">
            <a:spAutoFit/>
          </a:bodyPr>
          <a:lstStyle/>
          <a:p>
            <a:pPr>
              <a:defRPr/>
            </a:pPr>
            <a:r>
              <a:rPr lang="en-US" altLang="zh-CN" sz="2800" kern="0" dirty="0">
                <a:gradFill>
                  <a:gsLst>
                    <a:gs pos="0">
                      <a:schemeClr val="bg1">
                        <a:lumMod val="75000"/>
                      </a:schemeClr>
                    </a:gs>
                    <a:gs pos="100000">
                      <a:schemeClr val="tx1">
                        <a:lumMod val="65000"/>
                        <a:lumOff val="35000"/>
                      </a:schemeClr>
                    </a:gs>
                  </a:gsLst>
                  <a:lin ang="5400000" scaled="1"/>
                </a:gradFill>
                <a:ea typeface="MiSans"/>
              </a:rPr>
              <a:t>Part 04</a:t>
            </a:r>
            <a:endParaRPr lang="zh-CN" altLang="en-US" sz="2800" kern="0" dirty="0">
              <a:gradFill>
                <a:gsLst>
                  <a:gs pos="0">
                    <a:schemeClr val="bg1">
                      <a:lumMod val="75000"/>
                    </a:schemeClr>
                  </a:gs>
                  <a:gs pos="100000">
                    <a:schemeClr val="tx1">
                      <a:lumMod val="65000"/>
                      <a:lumOff val="35000"/>
                    </a:schemeClr>
                  </a:gs>
                </a:gsLst>
                <a:lin ang="5400000" scaled="1"/>
              </a:gradFill>
              <a:ea typeface="MiSans"/>
            </a:endParaRPr>
          </a:p>
        </p:txBody>
      </p:sp>
      <p:sp>
        <p:nvSpPr>
          <p:cNvPr id="41" name="文本框 40"/>
          <p:cNvSpPr txBox="1"/>
          <p:nvPr/>
        </p:nvSpPr>
        <p:spPr>
          <a:xfrm>
            <a:off x="8884582" y="3227939"/>
            <a:ext cx="2492990" cy="369332"/>
          </a:xfrm>
          <a:prstGeom prst="rect">
            <a:avLst/>
          </a:prstGeom>
          <a:noFill/>
        </p:spPr>
        <p:txBody>
          <a:bodyPr wrap="none">
            <a:spAutoFit/>
          </a:bodyPr>
          <a:lstStyle/>
          <a:p>
            <a:r>
              <a:rPr lang="zh-CN" altLang="en-US" b="1">
                <a:solidFill>
                  <a:schemeClr val="tx1">
                    <a:lumMod val="65000"/>
                    <a:lumOff val="35000"/>
                  </a:schemeClr>
                </a:solidFill>
                <a:ea typeface="MiSans"/>
              </a:rPr>
              <a:t>稀土永磁磁化工作原理</a:t>
            </a:r>
            <a:endParaRPr lang="zh-CN" altLang="en-US" b="1" dirty="0">
              <a:solidFill>
                <a:schemeClr val="tx1">
                  <a:lumMod val="65000"/>
                  <a:lumOff val="35000"/>
                </a:schemeClr>
              </a:solidFill>
              <a:ea typeface="MiSans"/>
            </a:endParaRPr>
          </a:p>
        </p:txBody>
      </p:sp>
      <p:sp>
        <p:nvSpPr>
          <p:cNvPr id="42" name="文本框 41"/>
          <p:cNvSpPr txBox="1"/>
          <p:nvPr/>
        </p:nvSpPr>
        <p:spPr>
          <a:xfrm>
            <a:off x="4440827" y="3058664"/>
            <a:ext cx="3310346" cy="276999"/>
          </a:xfrm>
          <a:prstGeom prst="rect">
            <a:avLst/>
          </a:prstGeom>
          <a:noFill/>
        </p:spPr>
        <p:txBody>
          <a:bodyPr wrap="square">
            <a:spAutoFit/>
          </a:bodyPr>
          <a:lstStyle/>
          <a:p>
            <a:pPr algn="dist"/>
            <a:r>
              <a:rPr lang="en-US" altLang="zh-CN" sz="1200">
                <a:solidFill>
                  <a:schemeClr val="bg1"/>
                </a:solidFill>
                <a:latin typeface="演示斜黑体" panose="00000A08000000000000" pitchFamily="50" charset="-122"/>
                <a:ea typeface="演示斜黑体" panose="00000A08000000000000" pitchFamily="50" charset="-122"/>
              </a:rPr>
              <a:t>CATALOGUE</a:t>
            </a:r>
            <a:endParaRPr lang="en-US" altLang="zh-CN" sz="1200" dirty="0">
              <a:solidFill>
                <a:schemeClr val="bg1"/>
              </a:solidFill>
              <a:latin typeface="演示斜黑体" panose="00000A08000000000000" pitchFamily="50" charset="-122"/>
              <a:ea typeface="演示斜黑体" panose="00000A08000000000000" pitchFamily="50" charset="-122"/>
            </a:endParaRPr>
          </a:p>
        </p:txBody>
      </p:sp>
      <p:grpSp>
        <p:nvGrpSpPr>
          <p:cNvPr id="43" name="组合 42"/>
          <p:cNvGrpSpPr/>
          <p:nvPr/>
        </p:nvGrpSpPr>
        <p:grpSpPr>
          <a:xfrm>
            <a:off x="5132788" y="2240260"/>
            <a:ext cx="1926425" cy="1913803"/>
            <a:chOff x="4951246" y="2223346"/>
            <a:chExt cx="1926425" cy="1913803"/>
          </a:xfrm>
        </p:grpSpPr>
        <p:sp>
          <p:nvSpPr>
            <p:cNvPr id="44" name="文本框 43"/>
            <p:cNvSpPr txBox="1"/>
            <p:nvPr/>
          </p:nvSpPr>
          <p:spPr>
            <a:xfrm>
              <a:off x="4951246" y="2223346"/>
              <a:ext cx="1210588" cy="1323439"/>
            </a:xfrm>
            <a:prstGeom prst="rect">
              <a:avLst/>
            </a:prstGeom>
            <a:noFill/>
          </p:spPr>
          <p:txBody>
            <a:bodyPr wrap="none" rtlCol="0">
              <a:spAutoFit/>
            </a:bodyPr>
            <a:lstStyle/>
            <a:p>
              <a:r>
                <a:rPr lang="zh-CN" altLang="en-US" sz="8000" dirty="0">
                  <a:gradFill flip="none" rotWithShape="1">
                    <a:gsLst>
                      <a:gs pos="50000">
                        <a:srgbClr val="FFFFFF"/>
                      </a:gs>
                      <a:gs pos="100000">
                        <a:srgbClr val="FFFFFF">
                          <a:alpha val="0"/>
                        </a:srgbClr>
                      </a:gs>
                    </a:gsLst>
                    <a:lin ang="2700000" scaled="1"/>
                    <a:tileRect/>
                  </a:gradFill>
                  <a:latin typeface="+mj-ea"/>
                  <a:ea typeface="MiSans"/>
                </a:rPr>
                <a:t>目</a:t>
              </a:r>
              <a:endParaRPr lang="zh-CN" altLang="en-US" sz="8000" dirty="0">
                <a:gradFill flip="none" rotWithShape="1">
                  <a:gsLst>
                    <a:gs pos="50000">
                      <a:srgbClr val="FFFFFF"/>
                    </a:gs>
                    <a:gs pos="100000">
                      <a:srgbClr val="FFFFFF">
                        <a:alpha val="0"/>
                      </a:srgbClr>
                    </a:gs>
                  </a:gsLst>
                  <a:lin ang="2700000" scaled="1"/>
                  <a:tileRect/>
                </a:gradFill>
                <a:latin typeface="+mj-ea"/>
                <a:ea typeface="MiSans"/>
              </a:endParaRPr>
            </a:p>
          </p:txBody>
        </p:sp>
        <p:sp>
          <p:nvSpPr>
            <p:cNvPr id="45" name="文本框 44"/>
            <p:cNvSpPr txBox="1"/>
            <p:nvPr/>
          </p:nvSpPr>
          <p:spPr>
            <a:xfrm>
              <a:off x="5667083" y="2813710"/>
              <a:ext cx="1210588" cy="1323439"/>
            </a:xfrm>
            <a:prstGeom prst="rect">
              <a:avLst/>
            </a:prstGeom>
            <a:noFill/>
          </p:spPr>
          <p:txBody>
            <a:bodyPr wrap="none" rtlCol="0">
              <a:spAutoFit/>
            </a:bodyPr>
            <a:lstStyle/>
            <a:p>
              <a:r>
                <a:rPr lang="zh-CN" altLang="en-US" sz="8000" dirty="0">
                  <a:gradFill flip="none" rotWithShape="1">
                    <a:gsLst>
                      <a:gs pos="50000">
                        <a:srgbClr val="FFFFFF"/>
                      </a:gs>
                      <a:gs pos="100000">
                        <a:srgbClr val="FFFFFF">
                          <a:alpha val="0"/>
                        </a:srgbClr>
                      </a:gs>
                    </a:gsLst>
                    <a:lin ang="2700000" scaled="1"/>
                    <a:tileRect/>
                  </a:gradFill>
                  <a:latin typeface="+mj-ea"/>
                  <a:ea typeface="MiSans"/>
                </a:rPr>
                <a:t>录</a:t>
              </a:r>
              <a:endParaRPr lang="zh-CN" altLang="en-US" sz="8000" dirty="0">
                <a:gradFill flip="none" rotWithShape="1">
                  <a:gsLst>
                    <a:gs pos="50000">
                      <a:srgbClr val="FFFFFF"/>
                    </a:gs>
                    <a:gs pos="100000">
                      <a:srgbClr val="FFFFFF">
                        <a:alpha val="0"/>
                      </a:srgbClr>
                    </a:gs>
                  </a:gsLst>
                  <a:lin ang="2700000" scaled="1"/>
                  <a:tileRect/>
                </a:gradFill>
                <a:latin typeface="+mj-ea"/>
                <a:ea typeface="MiSans"/>
              </a:endParaRPr>
            </a:p>
          </p:txBody>
        </p:sp>
      </p:grpSp>
      <p:sp>
        <p:nvSpPr>
          <p:cNvPr id="47" name="文本框 46"/>
          <p:cNvSpPr txBox="1"/>
          <p:nvPr/>
        </p:nvSpPr>
        <p:spPr>
          <a:xfrm>
            <a:off x="2710788" y="1979357"/>
            <a:ext cx="1200970" cy="215444"/>
          </a:xfrm>
          <a:prstGeom prst="rect">
            <a:avLst/>
          </a:prstGeom>
          <a:noFill/>
        </p:spPr>
        <p:txBody>
          <a:bodyPr wrap="square">
            <a:spAutoFit/>
          </a:bodyPr>
          <a:lstStyle>
            <a:defPPr>
              <a:defRPr lang="en-US"/>
            </a:defPPr>
            <a:lvl1pPr algn="r">
              <a:defRPr sz="8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en-US" altLang="zh-CN">
                <a:sym typeface="微软雅黑" panose="020B0503020204020204" pitchFamily="34" charset="-122"/>
              </a:rPr>
              <a:t>COMPANY PROFILE</a:t>
            </a:r>
            <a:endParaRPr lang="zh-CN" altLang="en-US" dirty="0">
              <a:sym typeface="微软雅黑" panose="020B0503020204020204" pitchFamily="34" charset="-122"/>
            </a:endParaRPr>
          </a:p>
        </p:txBody>
      </p:sp>
      <p:sp>
        <p:nvSpPr>
          <p:cNvPr id="48" name="文本框 47"/>
          <p:cNvSpPr txBox="1"/>
          <p:nvPr/>
        </p:nvSpPr>
        <p:spPr>
          <a:xfrm>
            <a:off x="1436400" y="5186263"/>
            <a:ext cx="2475358" cy="215444"/>
          </a:xfrm>
          <a:prstGeom prst="rect">
            <a:avLst/>
          </a:prstGeom>
          <a:noFill/>
        </p:spPr>
        <p:txBody>
          <a:bodyPr wrap="square">
            <a:spAutoFit/>
          </a:bodyPr>
          <a:lstStyle/>
          <a:p>
            <a:pPr algn="r"/>
            <a:r>
              <a:rPr lang="en-US" altLang="zh-CN" sz="8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CASE &amp; ANALYSIS OF ECONOMIC BENEFITS </a:t>
            </a:r>
            <a:endPar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9" name="文本框 48"/>
          <p:cNvSpPr txBox="1"/>
          <p:nvPr/>
        </p:nvSpPr>
        <p:spPr>
          <a:xfrm>
            <a:off x="606936" y="3579711"/>
            <a:ext cx="2723823" cy="338554"/>
          </a:xfrm>
          <a:prstGeom prst="rect">
            <a:avLst/>
          </a:prstGeom>
          <a:noFill/>
        </p:spPr>
        <p:txBody>
          <a:bodyPr wrap="square">
            <a:spAutoFit/>
          </a:bodyPr>
          <a:lstStyle>
            <a:defPPr>
              <a:defRPr lang="en-US"/>
            </a:defPPr>
            <a:lvl1pPr>
              <a:defRPr sz="800">
                <a:solidFill>
                  <a:srgbClr val="000000"/>
                </a:solidFill>
                <a:latin typeface="微软雅黑" panose="020B0503020204020204" pitchFamily="34" charset="-122"/>
                <a:ea typeface="微软雅黑" panose="020B0503020204020204" pitchFamily="34" charset="-122"/>
              </a:defRPr>
            </a:lvl1pPr>
          </a:lstStyle>
          <a:p>
            <a:pPr algn="r"/>
            <a:r>
              <a:rPr lang="en-US" altLang="zh-CN">
                <a:sym typeface="微软雅黑" panose="020B0503020204020204" pitchFamily="34" charset="-122"/>
              </a:rPr>
              <a:t>Introduction to Rare Earth Permanent Magnet Materials and Their Properties</a:t>
            </a:r>
            <a:endParaRPr lang="zh-CN" altLang="en-US" dirty="0">
              <a:sym typeface="微软雅黑" panose="020B0503020204020204" pitchFamily="34" charset="-122"/>
            </a:endParaRPr>
          </a:p>
        </p:txBody>
      </p:sp>
      <p:sp>
        <p:nvSpPr>
          <p:cNvPr id="50" name="文本框 49"/>
          <p:cNvSpPr txBox="1"/>
          <p:nvPr/>
        </p:nvSpPr>
        <p:spPr>
          <a:xfrm>
            <a:off x="8324273" y="1979357"/>
            <a:ext cx="702436" cy="215444"/>
          </a:xfrm>
          <a:prstGeom prst="rect">
            <a:avLst/>
          </a:prstGeom>
          <a:noFill/>
        </p:spPr>
        <p:txBody>
          <a:bodyPr wrap="square">
            <a:spAutoFit/>
          </a:bodyPr>
          <a:lstStyle>
            <a:defPPr>
              <a:defRPr lang="en-US"/>
            </a:defPPr>
            <a:lvl1pPr>
              <a:defRPr sz="8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en-US" altLang="zh-CN">
                <a:sym typeface="微软雅黑" panose="020B0503020204020204" pitchFamily="34" charset="-122"/>
              </a:rPr>
              <a:t>PRODUCT</a:t>
            </a:r>
            <a:endParaRPr lang="zh-CN" altLang="en-US" dirty="0">
              <a:sym typeface="微软雅黑" panose="020B0503020204020204" pitchFamily="34" charset="-122"/>
            </a:endParaRPr>
          </a:p>
        </p:txBody>
      </p:sp>
      <p:sp>
        <p:nvSpPr>
          <p:cNvPr id="51" name="文本框 50"/>
          <p:cNvSpPr txBox="1"/>
          <p:nvPr/>
        </p:nvSpPr>
        <p:spPr>
          <a:xfrm>
            <a:off x="8324273" y="5186263"/>
            <a:ext cx="883575" cy="215444"/>
          </a:xfrm>
          <a:prstGeom prst="rect">
            <a:avLst/>
          </a:prstGeom>
          <a:noFill/>
        </p:spPr>
        <p:txBody>
          <a:bodyPr wrap="square">
            <a:spAutoFit/>
          </a:bodyPr>
          <a:lstStyle/>
          <a:p>
            <a:r>
              <a:rPr lang="en-US" altLang="zh-CN" sz="8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TEST REPORT</a:t>
            </a:r>
            <a:endParaRPr lang="en-US" altLang="zh-CN" sz="8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2" name="文本框 51"/>
          <p:cNvSpPr txBox="1"/>
          <p:nvPr/>
        </p:nvSpPr>
        <p:spPr>
          <a:xfrm>
            <a:off x="8884582" y="3579711"/>
            <a:ext cx="2492990" cy="338554"/>
          </a:xfrm>
          <a:prstGeom prst="rect">
            <a:avLst/>
          </a:prstGeom>
          <a:noFill/>
        </p:spPr>
        <p:txBody>
          <a:bodyPr wrap="square">
            <a:spAutoFit/>
          </a:bodyPr>
          <a:lstStyle/>
          <a:p>
            <a:r>
              <a:rPr lang="en-US" altLang="zh-CN" sz="8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Working principle of rare earth permanent magnet magnetization</a:t>
            </a:r>
            <a:endPar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alpha val="50000"/>
          </a:schemeClr>
        </a:solidFill>
        <a:effectLst/>
      </p:bgPr>
    </p:bg>
    <p:spTree>
      <p:nvGrpSpPr>
        <p:cNvPr id="1" name=""/>
        <p:cNvGrpSpPr/>
        <p:nvPr/>
      </p:nvGrpSpPr>
      <p:grpSpPr>
        <a:xfrm>
          <a:off x="0" y="0"/>
          <a:ext cx="0" cy="0"/>
          <a:chOff x="0" y="0"/>
          <a:chExt cx="0" cy="0"/>
        </a:xfrm>
      </p:grpSpPr>
      <p:sp>
        <p:nvSpPr>
          <p:cNvPr id="1204" name="Rounded Rectangle 72_1"/>
          <p:cNvSpPr/>
          <p:nvPr/>
        </p:nvSpPr>
        <p:spPr>
          <a:xfrm>
            <a:off x="10658475" y="1830134"/>
            <a:ext cx="1533523" cy="471155"/>
          </a:xfrm>
          <a:prstGeom prst="roundRect">
            <a:avLst>
              <a:gd name="adj" fmla="val 50000"/>
            </a:avLst>
          </a:prstGeom>
          <a:gradFill>
            <a:gsLst>
              <a:gs pos="31000">
                <a:srgbClr val="257DFF">
                  <a:alpha val="30000"/>
                </a:srgbClr>
              </a:gs>
              <a:gs pos="100000">
                <a:srgbClr val="0564AB">
                  <a:lumMod val="20000"/>
                  <a:lumOff val="80000"/>
                  <a:alpha val="0"/>
                </a:srgbClr>
              </a:gs>
            </a:gsLst>
            <a:lin ang="0" scaled="1"/>
          </a:gra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050" b="1" dirty="0">
                <a:solidFill>
                  <a:srgbClr val="0040A2"/>
                </a:solidFill>
                <a:effectLst>
                  <a:glow rad="50800">
                    <a:schemeClr val="bg1"/>
                  </a:glow>
                </a:effectLst>
                <a:latin typeface="微软雅黑" panose="020B0503020204020204" pitchFamily="34" charset="-122"/>
                <a:ea typeface="微软雅黑" panose="020B0503020204020204" pitchFamily="34" charset="-122"/>
                <a:sym typeface="微软雅黑" panose="020B0503020204020204" pitchFamily="34" charset="-122"/>
              </a:rPr>
              <a:t>自主</a:t>
            </a:r>
            <a:r>
              <a:rPr lang="zh-CN" altLang="en-US" sz="1050" b="1">
                <a:solidFill>
                  <a:srgbClr val="0040A2"/>
                </a:solidFill>
                <a:effectLst>
                  <a:glow rad="50800">
                    <a:schemeClr val="bg1"/>
                  </a:glow>
                </a:effectLst>
                <a:latin typeface="微软雅黑" panose="020B0503020204020204" pitchFamily="34" charset="-122"/>
                <a:ea typeface="微软雅黑" panose="020B0503020204020204" pitchFamily="34" charset="-122"/>
                <a:sym typeface="微软雅黑" panose="020B0503020204020204" pitchFamily="34" charset="-122"/>
              </a:rPr>
              <a:t>原料配比</a:t>
            </a:r>
            <a:endParaRPr lang="en-US" altLang="zh-CN" sz="1050" b="1">
              <a:solidFill>
                <a:srgbClr val="0040A2"/>
              </a:solidFill>
              <a:effectLst>
                <a:glow rad="50800">
                  <a:schemeClr val="bg1"/>
                </a:glow>
              </a:effectLst>
              <a:latin typeface="微软雅黑" panose="020B0503020204020204" pitchFamily="34" charset="-122"/>
              <a:ea typeface="微软雅黑" panose="020B0503020204020204" pitchFamily="34" charset="-122"/>
              <a:sym typeface="微软雅黑" panose="020B0503020204020204" pitchFamily="34" charset="-122"/>
            </a:endParaRPr>
          </a:p>
          <a:p>
            <a:pPr algn="ctr"/>
            <a:r>
              <a:rPr lang="en-US" altLang="zh-CN" sz="600" b="1">
                <a:solidFill>
                  <a:srgbClr val="0040A2"/>
                </a:solidFill>
                <a:effectLst>
                  <a:glow rad="50800">
                    <a:schemeClr val="bg1"/>
                  </a:glow>
                </a:effectLst>
                <a:latin typeface="微软雅黑" panose="020B0503020204020204" pitchFamily="34" charset="-122"/>
                <a:ea typeface="微软雅黑" panose="020B0503020204020204" pitchFamily="34" charset="-122"/>
                <a:sym typeface="微软雅黑" panose="020B0503020204020204" pitchFamily="34" charset="-122"/>
              </a:rPr>
              <a:t>Independent raw material ratio</a:t>
            </a:r>
            <a:endParaRPr lang="en-US" altLang="zh-CN" sz="600" b="1">
              <a:solidFill>
                <a:srgbClr val="0040A2"/>
              </a:solidFill>
              <a:effectLst>
                <a:glow rad="50800">
                  <a:schemeClr val="bg1"/>
                </a:glow>
              </a:effectLst>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05" name="Rounded Rectangle 72_1_1"/>
          <p:cNvSpPr/>
          <p:nvPr/>
        </p:nvSpPr>
        <p:spPr>
          <a:xfrm>
            <a:off x="10032604" y="1254099"/>
            <a:ext cx="1533523" cy="471155"/>
          </a:xfrm>
          <a:prstGeom prst="roundRect">
            <a:avLst>
              <a:gd name="adj" fmla="val 50000"/>
            </a:avLst>
          </a:prstGeom>
          <a:gradFill>
            <a:gsLst>
              <a:gs pos="31000">
                <a:srgbClr val="257DFF">
                  <a:alpha val="30000"/>
                </a:srgbClr>
              </a:gs>
              <a:gs pos="100000">
                <a:srgbClr val="0564AB">
                  <a:lumMod val="20000"/>
                  <a:lumOff val="80000"/>
                  <a:alpha val="0"/>
                </a:srgbClr>
              </a:gs>
            </a:gsLst>
            <a:lin ang="0" scaled="1"/>
          </a:gra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050" b="1">
                <a:solidFill>
                  <a:srgbClr val="0040A2"/>
                </a:solidFill>
                <a:effectLst>
                  <a:glow rad="50800">
                    <a:schemeClr val="bg1"/>
                  </a:glow>
                </a:effectLst>
                <a:latin typeface="微软雅黑" panose="020B0503020204020204" pitchFamily="34" charset="-122"/>
                <a:ea typeface="微软雅黑" panose="020B0503020204020204" pitchFamily="34" charset="-122"/>
                <a:sym typeface="微软雅黑" panose="020B0503020204020204" pitchFamily="34" charset="-122"/>
              </a:rPr>
              <a:t>自主冶炼</a:t>
            </a:r>
            <a:endParaRPr lang="en-US" altLang="zh-CN" sz="1050" b="1">
              <a:solidFill>
                <a:srgbClr val="0040A2"/>
              </a:solidFill>
              <a:effectLst>
                <a:glow rad="50800">
                  <a:schemeClr val="bg1"/>
                </a:glow>
              </a:effectLst>
              <a:latin typeface="微软雅黑" panose="020B0503020204020204" pitchFamily="34" charset="-122"/>
              <a:ea typeface="微软雅黑" panose="020B0503020204020204" pitchFamily="34" charset="-122"/>
              <a:sym typeface="微软雅黑" panose="020B0503020204020204" pitchFamily="34" charset="-122"/>
            </a:endParaRPr>
          </a:p>
          <a:p>
            <a:pPr algn="ctr"/>
            <a:r>
              <a:rPr lang="en-US" altLang="zh-CN" sz="600" b="1">
                <a:solidFill>
                  <a:srgbClr val="0040A2"/>
                </a:solidFill>
                <a:effectLst>
                  <a:glow rad="50800">
                    <a:schemeClr val="bg1"/>
                  </a:glow>
                </a:effectLst>
                <a:latin typeface="微软雅黑" panose="020B0503020204020204" pitchFamily="34" charset="-122"/>
                <a:ea typeface="微软雅黑" panose="020B0503020204020204" pitchFamily="34" charset="-122"/>
                <a:sym typeface="微软雅黑" panose="020B0503020204020204" pitchFamily="34" charset="-122"/>
              </a:rPr>
              <a:t>Independent smelting</a:t>
            </a:r>
            <a:endParaRPr lang="en-US" altLang="zh-CN" sz="600" b="1">
              <a:solidFill>
                <a:srgbClr val="0040A2"/>
              </a:solidFill>
              <a:effectLst>
                <a:glow rad="50800">
                  <a:schemeClr val="bg1"/>
                </a:glow>
              </a:effectLst>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06" name="Rounded Rectangle 72_1"/>
          <p:cNvSpPr/>
          <p:nvPr/>
        </p:nvSpPr>
        <p:spPr>
          <a:xfrm>
            <a:off x="9891712" y="4189846"/>
            <a:ext cx="1533524" cy="471155"/>
          </a:xfrm>
          <a:prstGeom prst="roundRect">
            <a:avLst>
              <a:gd name="adj" fmla="val 50000"/>
            </a:avLst>
          </a:prstGeom>
          <a:gradFill>
            <a:gsLst>
              <a:gs pos="31000">
                <a:srgbClr val="257DFF">
                  <a:alpha val="30000"/>
                </a:srgbClr>
              </a:gs>
              <a:gs pos="100000">
                <a:srgbClr val="0564AB">
                  <a:lumMod val="20000"/>
                  <a:lumOff val="80000"/>
                  <a:alpha val="0"/>
                </a:srgbClr>
              </a:gs>
            </a:gsLst>
            <a:lin ang="0" scaled="1"/>
          </a:gra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050" b="1">
                <a:solidFill>
                  <a:srgbClr val="0040A2"/>
                </a:solidFill>
                <a:effectLst>
                  <a:glow rad="50800">
                    <a:schemeClr val="bg1"/>
                  </a:glow>
                </a:effectLst>
                <a:latin typeface="微软雅黑" panose="020B0503020204020204" pitchFamily="34" charset="-122"/>
                <a:ea typeface="微软雅黑" panose="020B0503020204020204" pitchFamily="34" charset="-122"/>
                <a:sym typeface="微软雅黑" panose="020B0503020204020204" pitchFamily="34" charset="-122"/>
              </a:rPr>
              <a:t>长久稳定</a:t>
            </a:r>
            <a:endParaRPr lang="en-US" altLang="zh-CN" sz="1050" b="1">
              <a:solidFill>
                <a:srgbClr val="0040A2"/>
              </a:solidFill>
              <a:effectLst>
                <a:glow rad="50800">
                  <a:schemeClr val="bg1"/>
                </a:glow>
              </a:effectLst>
              <a:latin typeface="微软雅黑" panose="020B0503020204020204" pitchFamily="34" charset="-122"/>
              <a:ea typeface="微软雅黑" panose="020B0503020204020204" pitchFamily="34" charset="-122"/>
              <a:sym typeface="微软雅黑" panose="020B0503020204020204" pitchFamily="34" charset="-122"/>
            </a:endParaRPr>
          </a:p>
          <a:p>
            <a:pPr algn="ctr"/>
            <a:r>
              <a:rPr lang="en-US" altLang="zh-CN" sz="600" b="1">
                <a:solidFill>
                  <a:srgbClr val="0040A2"/>
                </a:solidFill>
                <a:effectLst>
                  <a:glow rad="50800">
                    <a:schemeClr val="bg1"/>
                  </a:glow>
                </a:effectLst>
                <a:latin typeface="微软雅黑" panose="020B0503020204020204" pitchFamily="34" charset="-122"/>
                <a:ea typeface="微软雅黑" panose="020B0503020204020204" pitchFamily="34" charset="-122"/>
                <a:sym typeface="微软雅黑" panose="020B0503020204020204" pitchFamily="34" charset="-122"/>
              </a:rPr>
              <a:t>Long term stability</a:t>
            </a:r>
            <a:endParaRPr lang="en-US" altLang="zh-CN" sz="600" b="1">
              <a:solidFill>
                <a:srgbClr val="0040A2"/>
              </a:solidFill>
              <a:effectLst>
                <a:glow rad="50800">
                  <a:schemeClr val="bg1"/>
                </a:glow>
              </a:effectLst>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07" name="Rounded Rectangle 72_1_1"/>
          <p:cNvSpPr/>
          <p:nvPr/>
        </p:nvSpPr>
        <p:spPr>
          <a:xfrm>
            <a:off x="10346289" y="3613811"/>
            <a:ext cx="1533524" cy="471155"/>
          </a:xfrm>
          <a:prstGeom prst="roundRect">
            <a:avLst>
              <a:gd name="adj" fmla="val 50000"/>
            </a:avLst>
          </a:prstGeom>
          <a:gradFill>
            <a:gsLst>
              <a:gs pos="31000">
                <a:srgbClr val="257DFF">
                  <a:alpha val="30000"/>
                </a:srgbClr>
              </a:gs>
              <a:gs pos="100000">
                <a:srgbClr val="0564AB">
                  <a:lumMod val="20000"/>
                  <a:lumOff val="80000"/>
                  <a:alpha val="0"/>
                </a:srgbClr>
              </a:gs>
            </a:gsLst>
            <a:lin ang="0" scaled="1"/>
          </a:gra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050" b="1">
                <a:solidFill>
                  <a:srgbClr val="0040A2"/>
                </a:solidFill>
                <a:effectLst>
                  <a:glow rad="50800">
                    <a:schemeClr val="bg1"/>
                  </a:glow>
                </a:effectLst>
                <a:latin typeface="微软雅黑" panose="020B0503020204020204" pitchFamily="34" charset="-122"/>
                <a:ea typeface="微软雅黑" panose="020B0503020204020204" pitchFamily="34" charset="-122"/>
                <a:sym typeface="微软雅黑" panose="020B0503020204020204" pitchFamily="34" charset="-122"/>
              </a:rPr>
              <a:t>性能最强</a:t>
            </a:r>
            <a:endParaRPr lang="en-US" altLang="zh-CN" sz="1050" b="1">
              <a:solidFill>
                <a:srgbClr val="0040A2"/>
              </a:solidFill>
              <a:effectLst>
                <a:glow rad="50800">
                  <a:schemeClr val="bg1"/>
                </a:glow>
              </a:effectLst>
              <a:latin typeface="微软雅黑" panose="020B0503020204020204" pitchFamily="34" charset="-122"/>
              <a:ea typeface="微软雅黑" panose="020B0503020204020204" pitchFamily="34" charset="-122"/>
              <a:sym typeface="微软雅黑" panose="020B0503020204020204" pitchFamily="34" charset="-122"/>
            </a:endParaRPr>
          </a:p>
          <a:p>
            <a:pPr algn="ctr"/>
            <a:r>
              <a:rPr lang="en-US" altLang="zh-CN" sz="600" b="1">
                <a:solidFill>
                  <a:srgbClr val="0040A2"/>
                </a:solidFill>
                <a:effectLst>
                  <a:glow rad="50800">
                    <a:schemeClr val="bg1"/>
                  </a:glow>
                </a:effectLst>
                <a:latin typeface="微软雅黑" panose="020B0503020204020204" pitchFamily="34" charset="-122"/>
                <a:ea typeface="微软雅黑" panose="020B0503020204020204" pitchFamily="34" charset="-122"/>
                <a:sym typeface="微软雅黑" panose="020B0503020204020204" pitchFamily="34" charset="-122"/>
              </a:rPr>
              <a:t>The strongest performance</a:t>
            </a:r>
            <a:endParaRPr lang="en-US" altLang="zh-CN" sz="600" b="1">
              <a:solidFill>
                <a:srgbClr val="0040A2"/>
              </a:solidFill>
              <a:effectLst>
                <a:glow rad="50800">
                  <a:schemeClr val="bg1"/>
                </a:glow>
              </a:effectLst>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08" name="Rounded Rectangle 72_1_1"/>
          <p:cNvSpPr/>
          <p:nvPr/>
        </p:nvSpPr>
        <p:spPr>
          <a:xfrm>
            <a:off x="10658476" y="3037776"/>
            <a:ext cx="1533524" cy="471155"/>
          </a:xfrm>
          <a:prstGeom prst="roundRect">
            <a:avLst>
              <a:gd name="adj" fmla="val 50000"/>
            </a:avLst>
          </a:prstGeom>
          <a:gradFill>
            <a:gsLst>
              <a:gs pos="31000">
                <a:srgbClr val="257DFF">
                  <a:alpha val="30000"/>
                </a:srgbClr>
              </a:gs>
              <a:gs pos="100000">
                <a:srgbClr val="0564AB">
                  <a:lumMod val="20000"/>
                  <a:lumOff val="80000"/>
                  <a:alpha val="0"/>
                </a:srgbClr>
              </a:gs>
            </a:gsLst>
            <a:lin ang="0" scaled="1"/>
          </a:gra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050" b="1">
                <a:solidFill>
                  <a:srgbClr val="0040A2"/>
                </a:solidFill>
                <a:effectLst>
                  <a:glow rad="50800">
                    <a:schemeClr val="bg1"/>
                  </a:glow>
                </a:effectLst>
                <a:latin typeface="微软雅黑" panose="020B0503020204020204" pitchFamily="34" charset="-122"/>
                <a:ea typeface="微软雅黑" panose="020B0503020204020204" pitchFamily="34" charset="-122"/>
                <a:sym typeface="微软雅黑" panose="020B0503020204020204" pitchFamily="34" charset="-122"/>
              </a:rPr>
              <a:t>磁场强度</a:t>
            </a:r>
            <a:r>
              <a:rPr lang="en-US" altLang="zh-CN" sz="1050" b="1">
                <a:solidFill>
                  <a:srgbClr val="0040A2"/>
                </a:solidFill>
                <a:effectLst>
                  <a:glow rad="50800">
                    <a:schemeClr val="bg1"/>
                  </a:glow>
                </a:effectLst>
                <a:latin typeface="微软雅黑" panose="020B0503020204020204" pitchFamily="34" charset="-122"/>
                <a:ea typeface="微软雅黑" panose="020B0503020204020204" pitchFamily="34" charset="-122"/>
                <a:sym typeface="微软雅黑" panose="020B0503020204020204" pitchFamily="34" charset="-122"/>
              </a:rPr>
              <a:t>1</a:t>
            </a:r>
            <a:r>
              <a:rPr lang="zh-CN" altLang="en-US" sz="1050" b="1">
                <a:solidFill>
                  <a:srgbClr val="0040A2"/>
                </a:solidFill>
                <a:effectLst>
                  <a:glow rad="50800">
                    <a:schemeClr val="bg1"/>
                  </a:glow>
                </a:effectLst>
                <a:latin typeface="微软雅黑" panose="020B0503020204020204" pitchFamily="34" charset="-122"/>
                <a:ea typeface="微软雅黑" panose="020B0503020204020204" pitchFamily="34" charset="-122"/>
                <a:sym typeface="微软雅黑" panose="020B0503020204020204" pitchFamily="34" charset="-122"/>
              </a:rPr>
              <a:t>万高斯</a:t>
            </a:r>
            <a:r>
              <a:rPr lang="en-US" altLang="zh-CN" sz="1050" b="1">
                <a:solidFill>
                  <a:srgbClr val="0040A2"/>
                </a:solidFill>
                <a:effectLst>
                  <a:glow rad="50800">
                    <a:schemeClr val="bg1"/>
                  </a:glow>
                </a:effectLst>
                <a:latin typeface="微软雅黑" panose="020B0503020204020204" pitchFamily="34" charset="-122"/>
                <a:ea typeface="微软雅黑" panose="020B0503020204020204" pitchFamily="34" charset="-122"/>
                <a:sym typeface="微软雅黑" panose="020B0503020204020204" pitchFamily="34" charset="-122"/>
              </a:rPr>
              <a:t>+</a:t>
            </a:r>
            <a:endParaRPr lang="en-US" altLang="zh-CN" sz="1050" b="1">
              <a:solidFill>
                <a:srgbClr val="0040A2"/>
              </a:solidFill>
              <a:effectLst>
                <a:glow rad="50800">
                  <a:schemeClr val="bg1"/>
                </a:glow>
              </a:effectLst>
              <a:latin typeface="微软雅黑" panose="020B0503020204020204" pitchFamily="34" charset="-122"/>
              <a:ea typeface="微软雅黑" panose="020B0503020204020204" pitchFamily="34" charset="-122"/>
              <a:sym typeface="微软雅黑" panose="020B0503020204020204" pitchFamily="34" charset="-122"/>
            </a:endParaRPr>
          </a:p>
          <a:p>
            <a:pPr algn="ctr"/>
            <a:r>
              <a:rPr lang="en-US" altLang="zh-CN" sz="600" b="1">
                <a:solidFill>
                  <a:srgbClr val="0040A2"/>
                </a:solidFill>
                <a:effectLst>
                  <a:glow rad="50800">
                    <a:schemeClr val="bg1"/>
                  </a:glow>
                </a:effectLst>
                <a:latin typeface="微软雅黑" panose="020B0503020204020204" pitchFamily="34" charset="-122"/>
                <a:ea typeface="微软雅黑" panose="020B0503020204020204" pitchFamily="34" charset="-122"/>
                <a:sym typeface="微软雅黑" panose="020B0503020204020204" pitchFamily="34" charset="-122"/>
              </a:rPr>
              <a:t>Magnetic field strength of 10000 Gauss+</a:t>
            </a:r>
            <a:endParaRPr lang="en-US" altLang="zh-CN" sz="600" b="1">
              <a:solidFill>
                <a:srgbClr val="0040A2"/>
              </a:solidFill>
              <a:effectLst>
                <a:glow rad="50800">
                  <a:schemeClr val="bg1"/>
                </a:glow>
              </a:effectLst>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03" name="箭头: 左 69"/>
          <p:cNvSpPr/>
          <p:nvPr/>
        </p:nvSpPr>
        <p:spPr>
          <a:xfrm rot="5400000" flipV="1">
            <a:off x="8233935" y="4694353"/>
            <a:ext cx="1448402" cy="2236816"/>
          </a:xfrm>
          <a:custGeom>
            <a:avLst/>
            <a:gdLst>
              <a:gd name="connsiteX0" fmla="*/ 0 w 2999150"/>
              <a:gd name="connsiteY0" fmla="*/ 742780 h 1485560"/>
              <a:gd name="connsiteX1" fmla="*/ 742780 w 2999150"/>
              <a:gd name="connsiteY1" fmla="*/ 0 h 1485560"/>
              <a:gd name="connsiteX2" fmla="*/ 742780 w 2999150"/>
              <a:gd name="connsiteY2" fmla="*/ 371390 h 1485560"/>
              <a:gd name="connsiteX3" fmla="*/ 2999150 w 2999150"/>
              <a:gd name="connsiteY3" fmla="*/ 371390 h 1485560"/>
              <a:gd name="connsiteX4" fmla="*/ 2999150 w 2999150"/>
              <a:gd name="connsiteY4" fmla="*/ 1114170 h 1485560"/>
              <a:gd name="connsiteX5" fmla="*/ 742780 w 2999150"/>
              <a:gd name="connsiteY5" fmla="*/ 1114170 h 1485560"/>
              <a:gd name="connsiteX6" fmla="*/ 742780 w 2999150"/>
              <a:gd name="connsiteY6" fmla="*/ 1485560 h 1485560"/>
              <a:gd name="connsiteX7" fmla="*/ 0 w 2999150"/>
              <a:gd name="connsiteY7" fmla="*/ 742780 h 1485560"/>
              <a:gd name="connsiteX0-1" fmla="*/ 0 w 3008982"/>
              <a:gd name="connsiteY0-2" fmla="*/ 1639751 h 2382531"/>
              <a:gd name="connsiteX1-3" fmla="*/ 742780 w 3008982"/>
              <a:gd name="connsiteY1-4" fmla="*/ 896971 h 2382531"/>
              <a:gd name="connsiteX2-5" fmla="*/ 742780 w 3008982"/>
              <a:gd name="connsiteY2-6" fmla="*/ 1268361 h 2382531"/>
              <a:gd name="connsiteX3-7" fmla="*/ 3008982 w 3008982"/>
              <a:gd name="connsiteY3-8" fmla="*/ 0 h 2382531"/>
              <a:gd name="connsiteX4-9" fmla="*/ 2999150 w 3008982"/>
              <a:gd name="connsiteY4-10" fmla="*/ 2011141 h 2382531"/>
              <a:gd name="connsiteX5-11" fmla="*/ 742780 w 3008982"/>
              <a:gd name="connsiteY5-12" fmla="*/ 2011141 h 2382531"/>
              <a:gd name="connsiteX6-13" fmla="*/ 742780 w 3008982"/>
              <a:gd name="connsiteY6-14" fmla="*/ 2382531 h 2382531"/>
              <a:gd name="connsiteX7-15" fmla="*/ 0 w 3008982"/>
              <a:gd name="connsiteY7-16" fmla="*/ 1639751 h 2382531"/>
              <a:gd name="connsiteX0-17" fmla="*/ 0 w 3008982"/>
              <a:gd name="connsiteY0-18" fmla="*/ 1639751 h 3279502"/>
              <a:gd name="connsiteX1-19" fmla="*/ 742780 w 3008982"/>
              <a:gd name="connsiteY1-20" fmla="*/ 896971 h 3279502"/>
              <a:gd name="connsiteX2-21" fmla="*/ 742780 w 3008982"/>
              <a:gd name="connsiteY2-22" fmla="*/ 1268361 h 3279502"/>
              <a:gd name="connsiteX3-23" fmla="*/ 3008982 w 3008982"/>
              <a:gd name="connsiteY3-24" fmla="*/ 0 h 3279502"/>
              <a:gd name="connsiteX4-25" fmla="*/ 2979486 w 3008982"/>
              <a:gd name="connsiteY4-26" fmla="*/ 3279502 h 3279502"/>
              <a:gd name="connsiteX5-27" fmla="*/ 742780 w 3008982"/>
              <a:gd name="connsiteY5-28" fmla="*/ 2011141 h 3279502"/>
              <a:gd name="connsiteX6-29" fmla="*/ 742780 w 3008982"/>
              <a:gd name="connsiteY6-30" fmla="*/ 2382531 h 3279502"/>
              <a:gd name="connsiteX7-31" fmla="*/ 0 w 3008982"/>
              <a:gd name="connsiteY7-32" fmla="*/ 1639751 h 3279502"/>
              <a:gd name="connsiteX0-33" fmla="*/ 0 w 3008982"/>
              <a:gd name="connsiteY0-34" fmla="*/ 1639751 h 3299167"/>
              <a:gd name="connsiteX1-35" fmla="*/ 742780 w 3008982"/>
              <a:gd name="connsiteY1-36" fmla="*/ 896971 h 3299167"/>
              <a:gd name="connsiteX2-37" fmla="*/ 742780 w 3008982"/>
              <a:gd name="connsiteY2-38" fmla="*/ 1268361 h 3299167"/>
              <a:gd name="connsiteX3-39" fmla="*/ 3008982 w 3008982"/>
              <a:gd name="connsiteY3-40" fmla="*/ 0 h 3299167"/>
              <a:gd name="connsiteX4-41" fmla="*/ 2999150 w 3008982"/>
              <a:gd name="connsiteY4-42" fmla="*/ 3299167 h 3299167"/>
              <a:gd name="connsiteX5-43" fmla="*/ 742780 w 3008982"/>
              <a:gd name="connsiteY5-44" fmla="*/ 2011141 h 3299167"/>
              <a:gd name="connsiteX6-45" fmla="*/ 742780 w 3008982"/>
              <a:gd name="connsiteY6-46" fmla="*/ 2382531 h 3299167"/>
              <a:gd name="connsiteX7-47" fmla="*/ 0 w 3008982"/>
              <a:gd name="connsiteY7-48" fmla="*/ 1639751 h 3299167"/>
              <a:gd name="connsiteX0-49" fmla="*/ 0 w 3008982"/>
              <a:gd name="connsiteY0-50" fmla="*/ 1639751 h 3299167"/>
              <a:gd name="connsiteX1-51" fmla="*/ 742780 w 3008982"/>
              <a:gd name="connsiteY1-52" fmla="*/ 896971 h 3299167"/>
              <a:gd name="connsiteX2-53" fmla="*/ 742780 w 3008982"/>
              <a:gd name="connsiteY2-54" fmla="*/ 1268361 h 3299167"/>
              <a:gd name="connsiteX3-55" fmla="*/ 3008982 w 3008982"/>
              <a:gd name="connsiteY3-56" fmla="*/ 0 h 3299167"/>
              <a:gd name="connsiteX4-57" fmla="*/ 2999150 w 3008982"/>
              <a:gd name="connsiteY4-58" fmla="*/ 3299167 h 3299167"/>
              <a:gd name="connsiteX5-59" fmla="*/ 742780 w 3008982"/>
              <a:gd name="connsiteY5-60" fmla="*/ 2011141 h 3299167"/>
              <a:gd name="connsiteX6-61" fmla="*/ 742780 w 3008982"/>
              <a:gd name="connsiteY6-62" fmla="*/ 2382531 h 3299167"/>
              <a:gd name="connsiteX7-63" fmla="*/ 0 w 3008982"/>
              <a:gd name="connsiteY7-64" fmla="*/ 1639751 h 3299167"/>
              <a:gd name="connsiteX0-65" fmla="*/ 0 w 3008982"/>
              <a:gd name="connsiteY0-66" fmla="*/ 1639751 h 3299167"/>
              <a:gd name="connsiteX1-67" fmla="*/ 742780 w 3008982"/>
              <a:gd name="connsiteY1-68" fmla="*/ 896971 h 3299167"/>
              <a:gd name="connsiteX2-69" fmla="*/ 742780 w 3008982"/>
              <a:gd name="connsiteY2-70" fmla="*/ 1268361 h 3299167"/>
              <a:gd name="connsiteX3-71" fmla="*/ 3008982 w 3008982"/>
              <a:gd name="connsiteY3-72" fmla="*/ 0 h 3299167"/>
              <a:gd name="connsiteX4-73" fmla="*/ 2999150 w 3008982"/>
              <a:gd name="connsiteY4-74" fmla="*/ 3299167 h 3299167"/>
              <a:gd name="connsiteX5-75" fmla="*/ 742780 w 3008982"/>
              <a:gd name="connsiteY5-76" fmla="*/ 2011141 h 3299167"/>
              <a:gd name="connsiteX6-77" fmla="*/ 742780 w 3008982"/>
              <a:gd name="connsiteY6-78" fmla="*/ 2382531 h 3299167"/>
              <a:gd name="connsiteX7-79" fmla="*/ 0 w 3008982"/>
              <a:gd name="connsiteY7-80" fmla="*/ 1639751 h 3299167"/>
              <a:gd name="connsiteX0-81" fmla="*/ 0 w 3008982"/>
              <a:gd name="connsiteY0-82" fmla="*/ 1639751 h 3299167"/>
              <a:gd name="connsiteX1-83" fmla="*/ 742780 w 3008982"/>
              <a:gd name="connsiteY1-84" fmla="*/ 896971 h 3299167"/>
              <a:gd name="connsiteX2-85" fmla="*/ 742780 w 3008982"/>
              <a:gd name="connsiteY2-86" fmla="*/ 1268361 h 3299167"/>
              <a:gd name="connsiteX3-87" fmla="*/ 3008982 w 3008982"/>
              <a:gd name="connsiteY3-88" fmla="*/ 0 h 3299167"/>
              <a:gd name="connsiteX4-89" fmla="*/ 2999150 w 3008982"/>
              <a:gd name="connsiteY4-90" fmla="*/ 3299167 h 3299167"/>
              <a:gd name="connsiteX5-91" fmla="*/ 742780 w 3008982"/>
              <a:gd name="connsiteY5-92" fmla="*/ 2011141 h 3299167"/>
              <a:gd name="connsiteX6-93" fmla="*/ 742780 w 3008982"/>
              <a:gd name="connsiteY6-94" fmla="*/ 2382531 h 3299167"/>
              <a:gd name="connsiteX7-95" fmla="*/ 0 w 3008982"/>
              <a:gd name="connsiteY7-96" fmla="*/ 1639751 h 3299167"/>
              <a:gd name="connsiteX0-97" fmla="*/ 0 w 3008982"/>
              <a:gd name="connsiteY0-98" fmla="*/ 1639751 h 3299167"/>
              <a:gd name="connsiteX1-99" fmla="*/ 742780 w 3008982"/>
              <a:gd name="connsiteY1-100" fmla="*/ 896971 h 3299167"/>
              <a:gd name="connsiteX2-101" fmla="*/ 742780 w 3008982"/>
              <a:gd name="connsiteY2-102" fmla="*/ 1268361 h 3299167"/>
              <a:gd name="connsiteX3-103" fmla="*/ 3008982 w 3008982"/>
              <a:gd name="connsiteY3-104" fmla="*/ 0 h 3299167"/>
              <a:gd name="connsiteX4-105" fmla="*/ 2999150 w 3008982"/>
              <a:gd name="connsiteY4-106" fmla="*/ 3299167 h 3299167"/>
              <a:gd name="connsiteX5-107" fmla="*/ 742780 w 3008982"/>
              <a:gd name="connsiteY5-108" fmla="*/ 2011141 h 3299167"/>
              <a:gd name="connsiteX6-109" fmla="*/ 742780 w 3008982"/>
              <a:gd name="connsiteY6-110" fmla="*/ 2382531 h 3299167"/>
              <a:gd name="connsiteX7-111" fmla="*/ 0 w 3008982"/>
              <a:gd name="connsiteY7-112" fmla="*/ 1639751 h 3299167"/>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3008982" h="3299167">
                <a:moveTo>
                  <a:pt x="0" y="1639751"/>
                </a:moveTo>
                <a:lnTo>
                  <a:pt x="742780" y="896971"/>
                </a:lnTo>
                <a:lnTo>
                  <a:pt x="742780" y="1268361"/>
                </a:lnTo>
                <a:cubicBezTo>
                  <a:pt x="1360529" y="1150374"/>
                  <a:pt x="2332239" y="1042219"/>
                  <a:pt x="3008982" y="0"/>
                </a:cubicBezTo>
                <a:cubicBezTo>
                  <a:pt x="3005705" y="670380"/>
                  <a:pt x="3002427" y="2628787"/>
                  <a:pt x="2999150" y="3299167"/>
                </a:cubicBezTo>
                <a:cubicBezTo>
                  <a:pt x="2335517" y="2220896"/>
                  <a:pt x="1347419" y="2125851"/>
                  <a:pt x="742780" y="2011141"/>
                </a:cubicBezTo>
                <a:lnTo>
                  <a:pt x="742780" y="2382531"/>
                </a:lnTo>
                <a:lnTo>
                  <a:pt x="0" y="1639751"/>
                </a:lnTo>
                <a:close/>
              </a:path>
            </a:pathLst>
          </a:custGeom>
          <a:gradFill flip="none" rotWithShape="1">
            <a:gsLst>
              <a:gs pos="31000">
                <a:srgbClr val="257DFF">
                  <a:alpha val="30000"/>
                </a:srgbClr>
              </a:gs>
              <a:gs pos="100000">
                <a:srgbClr val="0564AB">
                  <a:lumMod val="20000"/>
                  <a:lumOff val="80000"/>
                  <a:alpha val="0"/>
                </a:srgbClr>
              </a:gs>
            </a:gsLst>
            <a:lin ang="0" scaled="1"/>
            <a:tileRect/>
          </a:gradFill>
          <a:ln w="12700" cap="flat" cmpd="sng" algn="ctr">
            <a:noFill/>
            <a:prstDash val="solid"/>
            <a:miter lim="800000"/>
          </a:ln>
          <a:effectLst/>
        </p:spPr>
        <p:txBody>
          <a:bodyPr rtlCol="0" anchor="ctr"/>
          <a:lstStyle/>
          <a:p>
            <a:pPr algn="ctr"/>
            <a:endParaRPr lang="zh-CN" altLang="en-US" kern="0" dirty="0">
              <a:solidFill>
                <a:srgbClr val="FFFFFF"/>
              </a:solidFill>
              <a:latin typeface="微软雅黑" panose="020B0503020204020204" pitchFamily="34" charset="-122"/>
              <a:ea typeface="微软雅黑" panose="020B0503020204020204" pitchFamily="34" charset="-122"/>
            </a:endParaRPr>
          </a:p>
        </p:txBody>
      </p:sp>
      <p:sp>
        <p:nvSpPr>
          <p:cNvPr id="1202" name="箭头: 左 69"/>
          <p:cNvSpPr/>
          <p:nvPr/>
        </p:nvSpPr>
        <p:spPr>
          <a:xfrm rot="5400000">
            <a:off x="1079503" y="1651138"/>
            <a:ext cx="4636763" cy="7278374"/>
          </a:xfrm>
          <a:custGeom>
            <a:avLst/>
            <a:gdLst>
              <a:gd name="connsiteX0" fmla="*/ 0 w 2999150"/>
              <a:gd name="connsiteY0" fmla="*/ 742780 h 1485560"/>
              <a:gd name="connsiteX1" fmla="*/ 742780 w 2999150"/>
              <a:gd name="connsiteY1" fmla="*/ 0 h 1485560"/>
              <a:gd name="connsiteX2" fmla="*/ 742780 w 2999150"/>
              <a:gd name="connsiteY2" fmla="*/ 371390 h 1485560"/>
              <a:gd name="connsiteX3" fmla="*/ 2999150 w 2999150"/>
              <a:gd name="connsiteY3" fmla="*/ 371390 h 1485560"/>
              <a:gd name="connsiteX4" fmla="*/ 2999150 w 2999150"/>
              <a:gd name="connsiteY4" fmla="*/ 1114170 h 1485560"/>
              <a:gd name="connsiteX5" fmla="*/ 742780 w 2999150"/>
              <a:gd name="connsiteY5" fmla="*/ 1114170 h 1485560"/>
              <a:gd name="connsiteX6" fmla="*/ 742780 w 2999150"/>
              <a:gd name="connsiteY6" fmla="*/ 1485560 h 1485560"/>
              <a:gd name="connsiteX7" fmla="*/ 0 w 2999150"/>
              <a:gd name="connsiteY7" fmla="*/ 742780 h 1485560"/>
              <a:gd name="connsiteX0-1" fmla="*/ 0 w 3008982"/>
              <a:gd name="connsiteY0-2" fmla="*/ 1639751 h 2382531"/>
              <a:gd name="connsiteX1-3" fmla="*/ 742780 w 3008982"/>
              <a:gd name="connsiteY1-4" fmla="*/ 896971 h 2382531"/>
              <a:gd name="connsiteX2-5" fmla="*/ 742780 w 3008982"/>
              <a:gd name="connsiteY2-6" fmla="*/ 1268361 h 2382531"/>
              <a:gd name="connsiteX3-7" fmla="*/ 3008982 w 3008982"/>
              <a:gd name="connsiteY3-8" fmla="*/ 0 h 2382531"/>
              <a:gd name="connsiteX4-9" fmla="*/ 2999150 w 3008982"/>
              <a:gd name="connsiteY4-10" fmla="*/ 2011141 h 2382531"/>
              <a:gd name="connsiteX5-11" fmla="*/ 742780 w 3008982"/>
              <a:gd name="connsiteY5-12" fmla="*/ 2011141 h 2382531"/>
              <a:gd name="connsiteX6-13" fmla="*/ 742780 w 3008982"/>
              <a:gd name="connsiteY6-14" fmla="*/ 2382531 h 2382531"/>
              <a:gd name="connsiteX7-15" fmla="*/ 0 w 3008982"/>
              <a:gd name="connsiteY7-16" fmla="*/ 1639751 h 2382531"/>
              <a:gd name="connsiteX0-17" fmla="*/ 0 w 3008982"/>
              <a:gd name="connsiteY0-18" fmla="*/ 1639751 h 3279502"/>
              <a:gd name="connsiteX1-19" fmla="*/ 742780 w 3008982"/>
              <a:gd name="connsiteY1-20" fmla="*/ 896971 h 3279502"/>
              <a:gd name="connsiteX2-21" fmla="*/ 742780 w 3008982"/>
              <a:gd name="connsiteY2-22" fmla="*/ 1268361 h 3279502"/>
              <a:gd name="connsiteX3-23" fmla="*/ 3008982 w 3008982"/>
              <a:gd name="connsiteY3-24" fmla="*/ 0 h 3279502"/>
              <a:gd name="connsiteX4-25" fmla="*/ 2979486 w 3008982"/>
              <a:gd name="connsiteY4-26" fmla="*/ 3279502 h 3279502"/>
              <a:gd name="connsiteX5-27" fmla="*/ 742780 w 3008982"/>
              <a:gd name="connsiteY5-28" fmla="*/ 2011141 h 3279502"/>
              <a:gd name="connsiteX6-29" fmla="*/ 742780 w 3008982"/>
              <a:gd name="connsiteY6-30" fmla="*/ 2382531 h 3279502"/>
              <a:gd name="connsiteX7-31" fmla="*/ 0 w 3008982"/>
              <a:gd name="connsiteY7-32" fmla="*/ 1639751 h 3279502"/>
              <a:gd name="connsiteX0-33" fmla="*/ 0 w 3008982"/>
              <a:gd name="connsiteY0-34" fmla="*/ 1639751 h 3299167"/>
              <a:gd name="connsiteX1-35" fmla="*/ 742780 w 3008982"/>
              <a:gd name="connsiteY1-36" fmla="*/ 896971 h 3299167"/>
              <a:gd name="connsiteX2-37" fmla="*/ 742780 w 3008982"/>
              <a:gd name="connsiteY2-38" fmla="*/ 1268361 h 3299167"/>
              <a:gd name="connsiteX3-39" fmla="*/ 3008982 w 3008982"/>
              <a:gd name="connsiteY3-40" fmla="*/ 0 h 3299167"/>
              <a:gd name="connsiteX4-41" fmla="*/ 2999150 w 3008982"/>
              <a:gd name="connsiteY4-42" fmla="*/ 3299167 h 3299167"/>
              <a:gd name="connsiteX5-43" fmla="*/ 742780 w 3008982"/>
              <a:gd name="connsiteY5-44" fmla="*/ 2011141 h 3299167"/>
              <a:gd name="connsiteX6-45" fmla="*/ 742780 w 3008982"/>
              <a:gd name="connsiteY6-46" fmla="*/ 2382531 h 3299167"/>
              <a:gd name="connsiteX7-47" fmla="*/ 0 w 3008982"/>
              <a:gd name="connsiteY7-48" fmla="*/ 1639751 h 3299167"/>
              <a:gd name="connsiteX0-49" fmla="*/ 0 w 3008982"/>
              <a:gd name="connsiteY0-50" fmla="*/ 1639751 h 3299167"/>
              <a:gd name="connsiteX1-51" fmla="*/ 742780 w 3008982"/>
              <a:gd name="connsiteY1-52" fmla="*/ 896971 h 3299167"/>
              <a:gd name="connsiteX2-53" fmla="*/ 742780 w 3008982"/>
              <a:gd name="connsiteY2-54" fmla="*/ 1268361 h 3299167"/>
              <a:gd name="connsiteX3-55" fmla="*/ 3008982 w 3008982"/>
              <a:gd name="connsiteY3-56" fmla="*/ 0 h 3299167"/>
              <a:gd name="connsiteX4-57" fmla="*/ 2999150 w 3008982"/>
              <a:gd name="connsiteY4-58" fmla="*/ 3299167 h 3299167"/>
              <a:gd name="connsiteX5-59" fmla="*/ 742780 w 3008982"/>
              <a:gd name="connsiteY5-60" fmla="*/ 2011141 h 3299167"/>
              <a:gd name="connsiteX6-61" fmla="*/ 742780 w 3008982"/>
              <a:gd name="connsiteY6-62" fmla="*/ 2382531 h 3299167"/>
              <a:gd name="connsiteX7-63" fmla="*/ 0 w 3008982"/>
              <a:gd name="connsiteY7-64" fmla="*/ 1639751 h 3299167"/>
              <a:gd name="connsiteX0-65" fmla="*/ 0 w 3008982"/>
              <a:gd name="connsiteY0-66" fmla="*/ 1639751 h 3299167"/>
              <a:gd name="connsiteX1-67" fmla="*/ 742780 w 3008982"/>
              <a:gd name="connsiteY1-68" fmla="*/ 896971 h 3299167"/>
              <a:gd name="connsiteX2-69" fmla="*/ 742780 w 3008982"/>
              <a:gd name="connsiteY2-70" fmla="*/ 1268361 h 3299167"/>
              <a:gd name="connsiteX3-71" fmla="*/ 3008982 w 3008982"/>
              <a:gd name="connsiteY3-72" fmla="*/ 0 h 3299167"/>
              <a:gd name="connsiteX4-73" fmla="*/ 2999150 w 3008982"/>
              <a:gd name="connsiteY4-74" fmla="*/ 3299167 h 3299167"/>
              <a:gd name="connsiteX5-75" fmla="*/ 742780 w 3008982"/>
              <a:gd name="connsiteY5-76" fmla="*/ 2011141 h 3299167"/>
              <a:gd name="connsiteX6-77" fmla="*/ 742780 w 3008982"/>
              <a:gd name="connsiteY6-78" fmla="*/ 2382531 h 3299167"/>
              <a:gd name="connsiteX7-79" fmla="*/ 0 w 3008982"/>
              <a:gd name="connsiteY7-80" fmla="*/ 1639751 h 3299167"/>
              <a:gd name="connsiteX0-81" fmla="*/ 0 w 3008982"/>
              <a:gd name="connsiteY0-82" fmla="*/ 1639751 h 3299167"/>
              <a:gd name="connsiteX1-83" fmla="*/ 742780 w 3008982"/>
              <a:gd name="connsiteY1-84" fmla="*/ 896971 h 3299167"/>
              <a:gd name="connsiteX2-85" fmla="*/ 742780 w 3008982"/>
              <a:gd name="connsiteY2-86" fmla="*/ 1268361 h 3299167"/>
              <a:gd name="connsiteX3-87" fmla="*/ 3008982 w 3008982"/>
              <a:gd name="connsiteY3-88" fmla="*/ 0 h 3299167"/>
              <a:gd name="connsiteX4-89" fmla="*/ 2999150 w 3008982"/>
              <a:gd name="connsiteY4-90" fmla="*/ 3299167 h 3299167"/>
              <a:gd name="connsiteX5-91" fmla="*/ 742780 w 3008982"/>
              <a:gd name="connsiteY5-92" fmla="*/ 2011141 h 3299167"/>
              <a:gd name="connsiteX6-93" fmla="*/ 742780 w 3008982"/>
              <a:gd name="connsiteY6-94" fmla="*/ 2382531 h 3299167"/>
              <a:gd name="connsiteX7-95" fmla="*/ 0 w 3008982"/>
              <a:gd name="connsiteY7-96" fmla="*/ 1639751 h 3299167"/>
              <a:gd name="connsiteX0-97" fmla="*/ 0 w 3008982"/>
              <a:gd name="connsiteY0-98" fmla="*/ 1639751 h 3299167"/>
              <a:gd name="connsiteX1-99" fmla="*/ 742780 w 3008982"/>
              <a:gd name="connsiteY1-100" fmla="*/ 896971 h 3299167"/>
              <a:gd name="connsiteX2-101" fmla="*/ 742780 w 3008982"/>
              <a:gd name="connsiteY2-102" fmla="*/ 1268361 h 3299167"/>
              <a:gd name="connsiteX3-103" fmla="*/ 3008982 w 3008982"/>
              <a:gd name="connsiteY3-104" fmla="*/ 0 h 3299167"/>
              <a:gd name="connsiteX4-105" fmla="*/ 2999150 w 3008982"/>
              <a:gd name="connsiteY4-106" fmla="*/ 3299167 h 3299167"/>
              <a:gd name="connsiteX5-107" fmla="*/ 742780 w 3008982"/>
              <a:gd name="connsiteY5-108" fmla="*/ 2011141 h 3299167"/>
              <a:gd name="connsiteX6-109" fmla="*/ 742780 w 3008982"/>
              <a:gd name="connsiteY6-110" fmla="*/ 2382531 h 3299167"/>
              <a:gd name="connsiteX7-111" fmla="*/ 0 w 3008982"/>
              <a:gd name="connsiteY7-112" fmla="*/ 1639751 h 3299167"/>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3008982" h="3299167">
                <a:moveTo>
                  <a:pt x="0" y="1639751"/>
                </a:moveTo>
                <a:lnTo>
                  <a:pt x="742780" y="896971"/>
                </a:lnTo>
                <a:lnTo>
                  <a:pt x="742780" y="1268361"/>
                </a:lnTo>
                <a:cubicBezTo>
                  <a:pt x="1360529" y="1150374"/>
                  <a:pt x="2332239" y="1042219"/>
                  <a:pt x="3008982" y="0"/>
                </a:cubicBezTo>
                <a:cubicBezTo>
                  <a:pt x="3005705" y="670380"/>
                  <a:pt x="3002427" y="2628787"/>
                  <a:pt x="2999150" y="3299167"/>
                </a:cubicBezTo>
                <a:cubicBezTo>
                  <a:pt x="2335517" y="2220896"/>
                  <a:pt x="1347419" y="2125851"/>
                  <a:pt x="742780" y="2011141"/>
                </a:cubicBezTo>
                <a:lnTo>
                  <a:pt x="742780" y="2382531"/>
                </a:lnTo>
                <a:lnTo>
                  <a:pt x="0" y="1639751"/>
                </a:lnTo>
                <a:close/>
              </a:path>
            </a:pathLst>
          </a:custGeom>
          <a:gradFill flip="none" rotWithShape="1">
            <a:gsLst>
              <a:gs pos="31000">
                <a:srgbClr val="257DFF">
                  <a:alpha val="30000"/>
                </a:srgbClr>
              </a:gs>
              <a:gs pos="100000">
                <a:srgbClr val="0564AB">
                  <a:lumMod val="20000"/>
                  <a:lumOff val="80000"/>
                  <a:alpha val="0"/>
                </a:srgbClr>
              </a:gs>
            </a:gsLst>
            <a:lin ang="0" scaled="1"/>
            <a:tileRect/>
          </a:gradFill>
          <a:ln w="12700" cap="flat" cmpd="sng" algn="ctr">
            <a:noFill/>
            <a:prstDash val="solid"/>
            <a:miter lim="800000"/>
          </a:ln>
          <a:effectLst/>
        </p:spPr>
        <p:txBody>
          <a:bodyPr rtlCol="0" anchor="ctr"/>
          <a:lstStyle/>
          <a:p>
            <a:pPr algn="ctr"/>
            <a:endParaRPr lang="zh-CN" altLang="en-US" kern="0" dirty="0">
              <a:solidFill>
                <a:srgbClr val="FFFFFF"/>
              </a:solidFill>
              <a:latin typeface="微软雅黑" panose="020B0503020204020204" pitchFamily="34" charset="-122"/>
              <a:ea typeface="微软雅黑" panose="020B0503020204020204" pitchFamily="34" charset="-122"/>
            </a:endParaRPr>
          </a:p>
        </p:txBody>
      </p:sp>
      <p:grpSp>
        <p:nvGrpSpPr>
          <p:cNvPr id="33" name="组合 32"/>
          <p:cNvGrpSpPr/>
          <p:nvPr/>
        </p:nvGrpSpPr>
        <p:grpSpPr>
          <a:xfrm>
            <a:off x="325841" y="235856"/>
            <a:ext cx="4864133" cy="461665"/>
            <a:chOff x="325841" y="375556"/>
            <a:chExt cx="4864133" cy="461665"/>
          </a:xfrm>
        </p:grpSpPr>
        <p:sp>
          <p:nvSpPr>
            <p:cNvPr id="26" name="矩形 25"/>
            <p:cNvSpPr/>
            <p:nvPr/>
          </p:nvSpPr>
          <p:spPr>
            <a:xfrm>
              <a:off x="325841" y="386072"/>
              <a:ext cx="368670" cy="368670"/>
            </a:xfrm>
            <a:prstGeom prst="rect">
              <a:avLst/>
            </a:prstGeom>
            <a:gradFill>
              <a:gsLst>
                <a:gs pos="0">
                  <a:srgbClr val="257DFF"/>
                </a:gs>
                <a:gs pos="100000">
                  <a:srgbClr val="0040A2"/>
                </a:gs>
              </a:gsLst>
              <a:lin ang="2700000" scaled="0"/>
            </a:gra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nvGrpSpPr>
            <p:cNvPr id="27" name="组合 26"/>
            <p:cNvGrpSpPr/>
            <p:nvPr/>
          </p:nvGrpSpPr>
          <p:grpSpPr>
            <a:xfrm>
              <a:off x="911223" y="375556"/>
              <a:ext cx="4278751" cy="461665"/>
              <a:chOff x="975515" y="330140"/>
              <a:chExt cx="4278751" cy="461665"/>
            </a:xfrm>
          </p:grpSpPr>
          <p:sp>
            <p:nvSpPr>
              <p:cNvPr id="28" name="文本框 27"/>
              <p:cNvSpPr txBox="1"/>
              <p:nvPr/>
            </p:nvSpPr>
            <p:spPr>
              <a:xfrm>
                <a:off x="975515" y="330140"/>
                <a:ext cx="2031325" cy="46166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稀土永磁介绍</a:t>
                </a:r>
                <a:endPar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endParaRPr>
              </a:p>
            </p:txBody>
          </p:sp>
          <p:sp>
            <p:nvSpPr>
              <p:cNvPr id="29" name="文本框 28"/>
              <p:cNvSpPr txBox="1"/>
              <p:nvPr/>
            </p:nvSpPr>
            <p:spPr>
              <a:xfrm>
                <a:off x="2927988" y="554791"/>
                <a:ext cx="2326278" cy="21544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rPr>
                  <a:t>Introduction to Rare Earth Permanent Magnets</a:t>
                </a:r>
                <a:endPar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endParaRPr>
              </a:p>
            </p:txBody>
          </p:sp>
        </p:grpSp>
      </p:grpSp>
      <p:pic>
        <p:nvPicPr>
          <p:cNvPr id="2" name="图形 1"/>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9898900" y="235856"/>
            <a:ext cx="1620000" cy="451619"/>
          </a:xfrm>
          <a:prstGeom prst="rect">
            <a:avLst/>
          </a:prstGeom>
        </p:spPr>
      </p:pic>
      <p:grpSp>
        <p:nvGrpSpPr>
          <p:cNvPr id="6" name="组合 5"/>
          <p:cNvGrpSpPr/>
          <p:nvPr/>
        </p:nvGrpSpPr>
        <p:grpSpPr>
          <a:xfrm>
            <a:off x="7130704" y="959261"/>
            <a:ext cx="3668662" cy="3588968"/>
            <a:chOff x="7130704" y="959261"/>
            <a:chExt cx="3668662" cy="3588968"/>
          </a:xfrm>
        </p:grpSpPr>
        <p:sp>
          <p:nvSpPr>
            <p:cNvPr id="5" name="任意多边形: 形状 4"/>
            <p:cNvSpPr/>
            <p:nvPr>
              <p:custDataLst>
                <p:tags r:id="rId3"/>
              </p:custDataLst>
            </p:nvPr>
          </p:nvSpPr>
          <p:spPr>
            <a:xfrm>
              <a:off x="7612642" y="1390874"/>
              <a:ext cx="2720068" cy="2720068"/>
            </a:xfrm>
            <a:custGeom>
              <a:avLst/>
              <a:gdLst>
                <a:gd name="connsiteX0" fmla="*/ 1360036 w 2720068"/>
                <a:gd name="connsiteY0" fmla="*/ 556245 h 2720068"/>
                <a:gd name="connsiteX1" fmla="*/ 556248 w 2720068"/>
                <a:gd name="connsiteY1" fmla="*/ 1360033 h 2720068"/>
                <a:gd name="connsiteX2" fmla="*/ 1360036 w 2720068"/>
                <a:gd name="connsiteY2" fmla="*/ 2163821 h 2720068"/>
                <a:gd name="connsiteX3" fmla="*/ 2163824 w 2720068"/>
                <a:gd name="connsiteY3" fmla="*/ 1360033 h 2720068"/>
                <a:gd name="connsiteX4" fmla="*/ 1360036 w 2720068"/>
                <a:gd name="connsiteY4" fmla="*/ 556245 h 2720068"/>
                <a:gd name="connsiteX5" fmla="*/ 1360034 w 2720068"/>
                <a:gd name="connsiteY5" fmla="*/ 0 h 2720068"/>
                <a:gd name="connsiteX6" fmla="*/ 2720068 w 2720068"/>
                <a:gd name="connsiteY6" fmla="*/ 1360034 h 2720068"/>
                <a:gd name="connsiteX7" fmla="*/ 1360034 w 2720068"/>
                <a:gd name="connsiteY7" fmla="*/ 2720068 h 2720068"/>
                <a:gd name="connsiteX8" fmla="*/ 0 w 2720068"/>
                <a:gd name="connsiteY8" fmla="*/ 1360034 h 2720068"/>
                <a:gd name="connsiteX9" fmla="*/ 1360034 w 2720068"/>
                <a:gd name="connsiteY9" fmla="*/ 0 h 27200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20068" h="2720068">
                  <a:moveTo>
                    <a:pt x="1360036" y="556245"/>
                  </a:moveTo>
                  <a:cubicBezTo>
                    <a:pt x="916116" y="556245"/>
                    <a:pt x="556248" y="916113"/>
                    <a:pt x="556248" y="1360033"/>
                  </a:cubicBezTo>
                  <a:cubicBezTo>
                    <a:pt x="556248" y="1803953"/>
                    <a:pt x="916116" y="2163821"/>
                    <a:pt x="1360036" y="2163821"/>
                  </a:cubicBezTo>
                  <a:cubicBezTo>
                    <a:pt x="1803956" y="2163821"/>
                    <a:pt x="2163824" y="1803953"/>
                    <a:pt x="2163824" y="1360033"/>
                  </a:cubicBezTo>
                  <a:cubicBezTo>
                    <a:pt x="2163824" y="916113"/>
                    <a:pt x="1803956" y="556245"/>
                    <a:pt x="1360036" y="556245"/>
                  </a:cubicBezTo>
                  <a:close/>
                  <a:moveTo>
                    <a:pt x="1360034" y="0"/>
                  </a:moveTo>
                  <a:cubicBezTo>
                    <a:pt x="2111160" y="0"/>
                    <a:pt x="2720068" y="608908"/>
                    <a:pt x="2720068" y="1360034"/>
                  </a:cubicBezTo>
                  <a:cubicBezTo>
                    <a:pt x="2720068" y="2111160"/>
                    <a:pt x="2111160" y="2720068"/>
                    <a:pt x="1360034" y="2720068"/>
                  </a:cubicBezTo>
                  <a:cubicBezTo>
                    <a:pt x="608908" y="2720068"/>
                    <a:pt x="0" y="2111160"/>
                    <a:pt x="0" y="1360034"/>
                  </a:cubicBezTo>
                  <a:cubicBezTo>
                    <a:pt x="0" y="608908"/>
                    <a:pt x="608908" y="0"/>
                    <a:pt x="1360034" y="0"/>
                  </a:cubicBezTo>
                  <a:close/>
                </a:path>
              </a:pathLst>
            </a:custGeom>
            <a:gradFill>
              <a:gsLst>
                <a:gs pos="0">
                  <a:srgbClr val="1D78FA"/>
                </a:gs>
                <a:gs pos="100000">
                  <a:srgbClr val="0040A2"/>
                </a:gs>
              </a:gsLst>
              <a:lin ang="5400000" scaled="1"/>
            </a:gradFill>
            <a:ln w="25400" cap="flat" cmpd="sng" algn="ctr">
              <a:noFill/>
              <a:prstDash val="solid"/>
              <a:miter lim="800000"/>
            </a:ln>
            <a:effectLst>
              <a:innerShdw blurRad="304800" dist="81280">
                <a:prstClr val="black">
                  <a:alpha val="60000"/>
                </a:prstClr>
              </a:innerShdw>
            </a:effectLst>
          </p:spPr>
          <p:txBody>
            <a:bodyPr wrap="square" lIns="73152" tIns="36576" rIns="73152" bIns="36576" rtlCol="0" anchor="ctr">
              <a:noAutofit/>
            </a:bodyPr>
            <a:lstStyle/>
            <a:p>
              <a:pPr marL="0" marR="0" lvl="0" indent="0" algn="ctr" defTabSz="914400" eaLnBrk="1" fontAlgn="auto" latinLnBrk="0" hangingPunct="1">
                <a:lnSpc>
                  <a:spcPct val="100000"/>
                </a:lnSpc>
                <a:spcBef>
                  <a:spcPts val="0"/>
                </a:spcBef>
                <a:buClrTx/>
                <a:buSzTx/>
                <a:buFontTx/>
                <a:buNone/>
                <a:defRPr/>
              </a:pPr>
              <a:endParaRPr kumimoji="0" lang="zh-CN" altLang="en-US" sz="1440" b="0" i="0" u="none" strike="noStrike" kern="0" cap="none" spc="0" normalizeH="0" baseline="0" noProof="0">
                <a:ln>
                  <a:noFill/>
                </a:ln>
                <a:solidFill>
                  <a:prstClr val="white"/>
                </a:solidFill>
                <a:effectLst/>
                <a:uLnTx/>
                <a:uFillTx/>
                <a:latin typeface="Roboto Bold" panose="02000000000000000000"/>
                <a:ea typeface="思源黑体 CN Bold" panose="020B0800000000000000" charset="-122"/>
                <a:cs typeface="+mn-cs"/>
              </a:endParaRPr>
            </a:p>
          </p:txBody>
        </p:sp>
        <p:pic>
          <p:nvPicPr>
            <p:cNvPr id="19" name="图片 1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20079" y="2245069"/>
              <a:ext cx="1705195" cy="1011678"/>
            </a:xfrm>
            <a:prstGeom prst="rect">
              <a:avLst/>
            </a:prstGeom>
            <a:effectLst/>
          </p:spPr>
        </p:pic>
        <p:sp>
          <p:nvSpPr>
            <p:cNvPr id="21" name="椭圆 20"/>
            <p:cNvSpPr/>
            <p:nvPr/>
          </p:nvSpPr>
          <p:spPr>
            <a:xfrm>
              <a:off x="8329063" y="3015185"/>
              <a:ext cx="1319588" cy="353021"/>
            </a:xfrm>
            <a:prstGeom prst="ellipse">
              <a:avLst/>
            </a:prstGeom>
            <a:gradFill flip="none" rotWithShape="1">
              <a:gsLst>
                <a:gs pos="0">
                  <a:schemeClr val="tx1">
                    <a:alpha val="36000"/>
                  </a:schemeClr>
                </a:gs>
                <a:gs pos="100000">
                  <a:schemeClr val="tx1">
                    <a:alpha val="0"/>
                  </a:schemeClr>
                </a:gs>
              </a:gsLst>
              <a:path path="shape">
                <a:fillToRect l="50000" t="50000" r="50000" b="50000"/>
              </a:path>
              <a:tileRect/>
            </a:gradFill>
            <a:ln>
              <a:noFill/>
            </a:ln>
            <a:effectLst/>
          </p:spPr>
          <p:style>
            <a:lnRef idx="2">
              <a:schemeClr val="accent1">
                <a:shade val="15000"/>
              </a:schemeClr>
            </a:lnRef>
            <a:fillRef idx="1">
              <a:schemeClr val="accent1"/>
            </a:fillRef>
            <a:effectRef idx="0">
              <a:schemeClr val="accent1"/>
            </a:effectRef>
            <a:fontRef idx="minor">
              <a:schemeClr val="lt1"/>
            </a:fontRef>
          </p:style>
          <p:txBody>
            <a:bodyPr lIns="73152" tIns="36576" rIns="73152" bIns="36576" rtlCol="0" anchor="ctr"/>
            <a:lstStyle/>
            <a:p>
              <a:pPr algn="ctr"/>
              <a:endParaRPr lang="zh-CN" altLang="en-US" sz="1440">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024" name="组合 1023"/>
            <p:cNvGrpSpPr/>
            <p:nvPr/>
          </p:nvGrpSpPr>
          <p:grpSpPr>
            <a:xfrm>
              <a:off x="8806946" y="959261"/>
              <a:ext cx="662928" cy="662927"/>
              <a:chOff x="9534081" y="1380839"/>
              <a:chExt cx="723991" cy="723989"/>
            </a:xfrm>
          </p:grpSpPr>
          <p:sp>
            <p:nvSpPr>
              <p:cNvPr id="63" name="椭圆 62"/>
              <p:cNvSpPr/>
              <p:nvPr/>
            </p:nvSpPr>
            <p:spPr>
              <a:xfrm>
                <a:off x="9534081" y="1380839"/>
                <a:ext cx="723991" cy="723989"/>
              </a:xfrm>
              <a:prstGeom prst="ellipse">
                <a:avLst/>
              </a:prstGeom>
              <a:solidFill>
                <a:schemeClr val="bg1"/>
              </a:solidFill>
              <a:ln w="10160" cap="flat" cmpd="sng" algn="ctr">
                <a:solidFill>
                  <a:srgbClr val="1D78FA"/>
                </a:solidFill>
                <a:prstDash val="solid"/>
                <a:miter lim="800000"/>
              </a:ln>
              <a:effectLst/>
            </p:spPr>
            <p:txBody>
              <a:bodyPr lIns="73152" tIns="36576" rIns="73152" bIns="36576" rtlCol="0" anchor="ctr"/>
              <a:lstStyle/>
              <a:p>
                <a:pPr marL="0" marR="0" lvl="0" indent="0" algn="ctr" defTabSz="914400" eaLnBrk="1" fontAlgn="auto" latinLnBrk="0" hangingPunct="1">
                  <a:lnSpc>
                    <a:spcPct val="100000"/>
                  </a:lnSpc>
                  <a:spcBef>
                    <a:spcPts val="0"/>
                  </a:spcBef>
                  <a:buClrTx/>
                  <a:buSzTx/>
                  <a:buFontTx/>
                  <a:buNone/>
                  <a:defRPr/>
                </a:pPr>
                <a:endParaRPr kumimoji="0" lang="zh-CN" altLang="en-US" sz="1440" b="0" i="0" u="none" strike="noStrike" kern="0" cap="none" spc="0" normalizeH="0" baseline="0" noProof="0">
                  <a:ln>
                    <a:noFill/>
                  </a:ln>
                  <a:solidFill>
                    <a:prstClr val="white"/>
                  </a:solidFill>
                  <a:effectLst/>
                  <a:uLnTx/>
                  <a:uFillTx/>
                  <a:latin typeface="Roboto Bold" panose="02000000000000000000"/>
                  <a:ea typeface="思源黑体 CN Bold" panose="020B0800000000000000" charset="-122"/>
                  <a:cs typeface="+mn-cs"/>
                </a:endParaRPr>
              </a:p>
            </p:txBody>
          </p:sp>
          <p:sp>
            <p:nvSpPr>
              <p:cNvPr id="22" name="椭圆 21"/>
              <p:cNvSpPr/>
              <p:nvPr/>
            </p:nvSpPr>
            <p:spPr>
              <a:xfrm>
                <a:off x="9534081" y="1380839"/>
                <a:ext cx="723991" cy="723989"/>
              </a:xfrm>
              <a:prstGeom prst="ellipse">
                <a:avLst/>
              </a:prstGeom>
              <a:blipFill>
                <a:blip r:embed="rId5"/>
                <a:srcRect/>
                <a:stretch>
                  <a:fillRect l="-108758" t="-18336" r="-26984" b="-2746"/>
                </a:stretch>
              </a:blipFill>
              <a:ln w="10160" cap="flat" cmpd="sng" algn="ctr">
                <a:solidFill>
                  <a:srgbClr val="1D78FA"/>
                </a:solidFill>
                <a:prstDash val="solid"/>
                <a:miter lim="800000"/>
              </a:ln>
              <a:effectLst/>
            </p:spPr>
            <p:txBody>
              <a:bodyPr lIns="73152" tIns="36576" rIns="73152" bIns="36576" rtlCol="0" anchor="ctr"/>
              <a:lstStyle/>
              <a:p>
                <a:pPr marL="0" marR="0" lvl="0" indent="0" algn="ctr" defTabSz="914400" eaLnBrk="1" fontAlgn="auto" latinLnBrk="0" hangingPunct="1">
                  <a:lnSpc>
                    <a:spcPct val="100000"/>
                  </a:lnSpc>
                  <a:spcBef>
                    <a:spcPts val="0"/>
                  </a:spcBef>
                  <a:buClrTx/>
                  <a:buSzTx/>
                  <a:buFontTx/>
                  <a:buNone/>
                  <a:defRPr/>
                </a:pPr>
                <a:endParaRPr kumimoji="0" lang="zh-CN" altLang="en-US" sz="1440" b="0" i="0" u="none" strike="noStrike" kern="0" cap="none" spc="0" normalizeH="0" baseline="0" noProof="0">
                  <a:ln>
                    <a:noFill/>
                  </a:ln>
                  <a:solidFill>
                    <a:prstClr val="white"/>
                  </a:solidFill>
                  <a:effectLst/>
                  <a:uLnTx/>
                  <a:uFillTx/>
                  <a:latin typeface="Roboto Bold" panose="02000000000000000000"/>
                  <a:ea typeface="思源黑体 CN Bold" panose="020B0800000000000000" charset="-122"/>
                  <a:cs typeface="+mn-cs"/>
                </a:endParaRPr>
              </a:p>
            </p:txBody>
          </p:sp>
        </p:grpSp>
        <p:grpSp>
          <p:nvGrpSpPr>
            <p:cNvPr id="1025" name="组合 1024"/>
            <p:cNvGrpSpPr/>
            <p:nvPr/>
          </p:nvGrpSpPr>
          <p:grpSpPr>
            <a:xfrm>
              <a:off x="8029815" y="1059409"/>
              <a:ext cx="662928" cy="662928"/>
              <a:chOff x="8450408" y="1593043"/>
              <a:chExt cx="723991" cy="723990"/>
            </a:xfrm>
          </p:grpSpPr>
          <p:sp>
            <p:nvSpPr>
              <p:cNvPr id="62" name="椭圆 61"/>
              <p:cNvSpPr/>
              <p:nvPr/>
            </p:nvSpPr>
            <p:spPr>
              <a:xfrm>
                <a:off x="8450408" y="1593043"/>
                <a:ext cx="723990" cy="723989"/>
              </a:xfrm>
              <a:prstGeom prst="ellipse">
                <a:avLst/>
              </a:prstGeom>
              <a:solidFill>
                <a:schemeClr val="bg1"/>
              </a:solidFill>
              <a:ln w="10160" cap="flat" cmpd="sng" algn="ctr">
                <a:solidFill>
                  <a:srgbClr val="1D78FA"/>
                </a:solidFill>
                <a:prstDash val="solid"/>
                <a:miter lim="800000"/>
              </a:ln>
              <a:effectLst/>
            </p:spPr>
            <p:txBody>
              <a:bodyPr lIns="73152" tIns="36576" rIns="73152" bIns="36576" rtlCol="0" anchor="ctr"/>
              <a:lstStyle/>
              <a:p>
                <a:pPr marL="0" marR="0" lvl="0" indent="0" algn="ctr" defTabSz="914400" eaLnBrk="1" fontAlgn="auto" latinLnBrk="0" hangingPunct="1">
                  <a:lnSpc>
                    <a:spcPct val="100000"/>
                  </a:lnSpc>
                  <a:spcBef>
                    <a:spcPts val="0"/>
                  </a:spcBef>
                  <a:buClrTx/>
                  <a:buSzTx/>
                  <a:buFontTx/>
                  <a:buNone/>
                  <a:defRPr/>
                </a:pPr>
                <a:endParaRPr kumimoji="0" lang="zh-CN" altLang="en-US" sz="1440" b="0" i="0" u="none" strike="noStrike" kern="0" cap="none" spc="0" normalizeH="0" baseline="0" noProof="0">
                  <a:ln>
                    <a:noFill/>
                  </a:ln>
                  <a:blipFill>
                    <a:blip r:embed="rId6"/>
                    <a:stretch>
                      <a:fillRect l="-108758" t="-18336" r="-26984" b="-2746"/>
                    </a:stretch>
                  </a:blipFill>
                  <a:effectLst/>
                  <a:uLnTx/>
                  <a:uFillTx/>
                  <a:latin typeface="Roboto Bold" panose="02000000000000000000"/>
                  <a:ea typeface="思源黑体 CN Bold" panose="020B0800000000000000" charset="-122"/>
                  <a:cs typeface="+mn-cs"/>
                </a:endParaRPr>
              </a:p>
            </p:txBody>
          </p:sp>
          <p:sp>
            <p:nvSpPr>
              <p:cNvPr id="23" name="椭圆 22"/>
              <p:cNvSpPr/>
              <p:nvPr/>
            </p:nvSpPr>
            <p:spPr>
              <a:xfrm>
                <a:off x="8450408" y="1593043"/>
                <a:ext cx="723991" cy="723990"/>
              </a:xfrm>
              <a:prstGeom prst="ellipse">
                <a:avLst/>
              </a:prstGeom>
              <a:blipFill>
                <a:blip r:embed="rId6"/>
                <a:srcRect/>
                <a:stretch>
                  <a:fillRect l="-12541" t="17936" r="-12541" b="17936"/>
                </a:stretch>
              </a:blipFill>
              <a:ln w="10160" cap="flat" cmpd="sng" algn="ctr">
                <a:solidFill>
                  <a:srgbClr val="1D78FA"/>
                </a:solidFill>
                <a:prstDash val="solid"/>
                <a:miter lim="800000"/>
              </a:ln>
              <a:effectLst/>
            </p:spPr>
            <p:txBody>
              <a:bodyPr lIns="73152" tIns="36576" rIns="73152" bIns="36576" rtlCol="0" anchor="ctr"/>
              <a:lstStyle/>
              <a:p>
                <a:pPr marL="0" marR="0" lvl="0" indent="0" algn="ctr" defTabSz="914400" eaLnBrk="1" fontAlgn="auto" latinLnBrk="0" hangingPunct="1">
                  <a:lnSpc>
                    <a:spcPct val="100000"/>
                  </a:lnSpc>
                  <a:spcBef>
                    <a:spcPts val="0"/>
                  </a:spcBef>
                  <a:buClrTx/>
                  <a:buSzTx/>
                  <a:buFontTx/>
                  <a:buNone/>
                  <a:defRPr/>
                </a:pPr>
                <a:endParaRPr kumimoji="0" lang="zh-CN" altLang="en-US" sz="1440" b="0" i="0" u="none" strike="noStrike" kern="0" cap="none" spc="0" normalizeH="0" baseline="0" noProof="0">
                  <a:ln>
                    <a:noFill/>
                  </a:ln>
                  <a:blipFill>
                    <a:blip r:embed="rId6"/>
                    <a:stretch>
                      <a:fillRect l="-108758" t="-18336" r="-26984" b="-2746"/>
                    </a:stretch>
                  </a:blipFill>
                  <a:effectLst/>
                  <a:uLnTx/>
                  <a:uFillTx/>
                  <a:latin typeface="Roboto Bold" panose="02000000000000000000"/>
                  <a:ea typeface="思源黑体 CN Bold" panose="020B0800000000000000" charset="-122"/>
                  <a:cs typeface="+mn-cs"/>
                </a:endParaRPr>
              </a:p>
            </p:txBody>
          </p:sp>
        </p:grpSp>
        <p:grpSp>
          <p:nvGrpSpPr>
            <p:cNvPr id="1029" name="组合 1028"/>
            <p:cNvGrpSpPr/>
            <p:nvPr/>
          </p:nvGrpSpPr>
          <p:grpSpPr>
            <a:xfrm>
              <a:off x="7130704" y="2419443"/>
              <a:ext cx="662928" cy="662928"/>
              <a:chOff x="7623256" y="3550562"/>
              <a:chExt cx="723991" cy="723990"/>
            </a:xfrm>
          </p:grpSpPr>
          <p:sp>
            <p:nvSpPr>
              <p:cNvPr id="60" name="椭圆 59"/>
              <p:cNvSpPr/>
              <p:nvPr/>
            </p:nvSpPr>
            <p:spPr>
              <a:xfrm>
                <a:off x="7623256" y="3550562"/>
                <a:ext cx="723991" cy="723990"/>
              </a:xfrm>
              <a:prstGeom prst="ellipse">
                <a:avLst/>
              </a:prstGeom>
              <a:solidFill>
                <a:schemeClr val="bg1"/>
              </a:solidFill>
              <a:ln w="10160" cap="flat" cmpd="sng" algn="ctr">
                <a:solidFill>
                  <a:srgbClr val="1D78FA"/>
                </a:solidFill>
                <a:prstDash val="solid"/>
                <a:miter lim="800000"/>
              </a:ln>
              <a:effectLst/>
            </p:spPr>
            <p:txBody>
              <a:bodyPr lIns="73152" tIns="36576" rIns="73152" bIns="36576" rtlCol="0" anchor="ctr"/>
              <a:lstStyle/>
              <a:p>
                <a:pPr marL="0" marR="0" lvl="0" indent="0" algn="ctr" defTabSz="914400" eaLnBrk="1" fontAlgn="auto" latinLnBrk="0" hangingPunct="1">
                  <a:lnSpc>
                    <a:spcPct val="100000"/>
                  </a:lnSpc>
                  <a:spcBef>
                    <a:spcPts val="0"/>
                  </a:spcBef>
                  <a:buClrTx/>
                  <a:buSzTx/>
                  <a:buFontTx/>
                  <a:buNone/>
                  <a:defRPr/>
                </a:pPr>
                <a:endParaRPr kumimoji="0" lang="zh-CN" altLang="en-US" sz="1440" b="0" i="0" u="none" strike="noStrike" kern="0" cap="none" spc="0" normalizeH="0" baseline="0" noProof="0">
                  <a:ln>
                    <a:noFill/>
                  </a:ln>
                  <a:solidFill>
                    <a:prstClr val="white"/>
                  </a:solidFill>
                  <a:effectLst/>
                  <a:uLnTx/>
                  <a:uFillTx/>
                  <a:latin typeface="Roboto Bold" panose="02000000000000000000"/>
                  <a:ea typeface="思源黑体 CN Bold" panose="020B0800000000000000" charset="-122"/>
                  <a:cs typeface="+mn-cs"/>
                </a:endParaRPr>
              </a:p>
            </p:txBody>
          </p:sp>
          <p:sp>
            <p:nvSpPr>
              <p:cNvPr id="25" name="椭圆 24"/>
              <p:cNvSpPr/>
              <p:nvPr/>
            </p:nvSpPr>
            <p:spPr>
              <a:xfrm>
                <a:off x="7623256" y="3550562"/>
                <a:ext cx="723991" cy="723990"/>
              </a:xfrm>
              <a:prstGeom prst="ellipse">
                <a:avLst/>
              </a:prstGeom>
              <a:blipFill>
                <a:blip r:embed="rId7"/>
                <a:srcRect/>
                <a:stretch>
                  <a:fillRect l="-11858" t="-4969" r="-51354" b="21293"/>
                </a:stretch>
              </a:blipFill>
              <a:ln w="10160" cap="flat" cmpd="sng" algn="ctr">
                <a:solidFill>
                  <a:srgbClr val="1D78FA"/>
                </a:solidFill>
                <a:prstDash val="solid"/>
                <a:miter lim="800000"/>
              </a:ln>
              <a:effectLst/>
            </p:spPr>
            <p:txBody>
              <a:bodyPr lIns="73152" tIns="36576" rIns="73152" bIns="36576" rtlCol="0" anchor="ctr"/>
              <a:lstStyle/>
              <a:p>
                <a:pPr marL="0" marR="0" lvl="0" indent="0" algn="ctr" defTabSz="914400" eaLnBrk="1" fontAlgn="auto" latinLnBrk="0" hangingPunct="1">
                  <a:lnSpc>
                    <a:spcPct val="100000"/>
                  </a:lnSpc>
                  <a:spcBef>
                    <a:spcPts val="0"/>
                  </a:spcBef>
                  <a:buClrTx/>
                  <a:buSzTx/>
                  <a:buFontTx/>
                  <a:buNone/>
                  <a:defRPr/>
                </a:pPr>
                <a:endParaRPr kumimoji="0" lang="zh-CN" altLang="en-US" sz="1440" b="0" i="0" u="none" strike="noStrike" kern="0" cap="none" spc="0" normalizeH="0" baseline="0" noProof="0">
                  <a:ln>
                    <a:noFill/>
                  </a:ln>
                  <a:solidFill>
                    <a:prstClr val="white"/>
                  </a:solidFill>
                  <a:effectLst/>
                  <a:uLnTx/>
                  <a:uFillTx/>
                  <a:latin typeface="Roboto Bold" panose="02000000000000000000"/>
                  <a:ea typeface="思源黑体 CN Bold" panose="020B0800000000000000" charset="-122"/>
                  <a:cs typeface="+mn-cs"/>
                </a:endParaRPr>
              </a:p>
            </p:txBody>
          </p:sp>
        </p:grpSp>
        <p:grpSp>
          <p:nvGrpSpPr>
            <p:cNvPr id="1027" name="组合 1026"/>
            <p:cNvGrpSpPr/>
            <p:nvPr/>
          </p:nvGrpSpPr>
          <p:grpSpPr>
            <a:xfrm>
              <a:off x="7347330" y="1634902"/>
              <a:ext cx="662928" cy="662929"/>
              <a:chOff x="7905311" y="2485369"/>
              <a:chExt cx="723991" cy="723991"/>
            </a:xfrm>
          </p:grpSpPr>
          <p:sp>
            <p:nvSpPr>
              <p:cNvPr id="61" name="椭圆 60"/>
              <p:cNvSpPr/>
              <p:nvPr/>
            </p:nvSpPr>
            <p:spPr>
              <a:xfrm>
                <a:off x="7905311" y="2485369"/>
                <a:ext cx="723991" cy="723991"/>
              </a:xfrm>
              <a:prstGeom prst="ellipse">
                <a:avLst/>
              </a:prstGeom>
              <a:solidFill>
                <a:schemeClr val="bg1"/>
              </a:solidFill>
              <a:ln w="10160" cap="flat" cmpd="sng" algn="ctr">
                <a:solidFill>
                  <a:srgbClr val="1D78FA"/>
                </a:solidFill>
                <a:prstDash val="solid"/>
                <a:miter lim="800000"/>
              </a:ln>
              <a:effectLst/>
            </p:spPr>
            <p:txBody>
              <a:bodyPr lIns="73152" tIns="36576" rIns="73152" bIns="36576" rtlCol="0" anchor="ctr"/>
              <a:lstStyle/>
              <a:p>
                <a:pPr marL="0" marR="0" lvl="0" indent="0" algn="ctr" defTabSz="914400" eaLnBrk="1" fontAlgn="auto" latinLnBrk="0" hangingPunct="1">
                  <a:lnSpc>
                    <a:spcPct val="100000"/>
                  </a:lnSpc>
                  <a:spcBef>
                    <a:spcPts val="0"/>
                  </a:spcBef>
                  <a:buClrTx/>
                  <a:buSzTx/>
                  <a:buFontTx/>
                  <a:buNone/>
                  <a:defRPr/>
                </a:pPr>
                <a:endParaRPr kumimoji="0" lang="zh-CN" altLang="en-US" sz="1440" b="0" i="0" u="none" strike="noStrike" kern="0" cap="none" spc="0" normalizeH="0" baseline="0" noProof="0">
                  <a:ln>
                    <a:noFill/>
                  </a:ln>
                  <a:solidFill>
                    <a:prstClr val="white"/>
                  </a:solidFill>
                  <a:effectLst/>
                  <a:uLnTx/>
                  <a:uFillTx/>
                  <a:latin typeface="Roboto Bold" panose="02000000000000000000"/>
                  <a:ea typeface="思源黑体 CN Bold" panose="020B0800000000000000" charset="-122"/>
                  <a:cs typeface="+mn-cs"/>
                </a:endParaRPr>
              </a:p>
            </p:txBody>
          </p:sp>
          <p:sp>
            <p:nvSpPr>
              <p:cNvPr id="30" name="椭圆 29"/>
              <p:cNvSpPr/>
              <p:nvPr/>
            </p:nvSpPr>
            <p:spPr>
              <a:xfrm>
                <a:off x="7905311" y="2485369"/>
                <a:ext cx="723991" cy="723990"/>
              </a:xfrm>
              <a:prstGeom prst="ellipse">
                <a:avLst/>
              </a:prstGeom>
              <a:blipFill>
                <a:blip r:embed="rId8"/>
                <a:srcRect/>
                <a:stretch>
                  <a:fillRect t="-4073" b="-4073"/>
                </a:stretch>
              </a:blipFill>
              <a:ln w="10160" cap="flat" cmpd="sng" algn="ctr">
                <a:solidFill>
                  <a:srgbClr val="1D78FA"/>
                </a:solidFill>
                <a:prstDash val="solid"/>
                <a:miter lim="800000"/>
              </a:ln>
              <a:effectLst/>
            </p:spPr>
            <p:txBody>
              <a:bodyPr lIns="73152" tIns="36576" rIns="73152" bIns="36576" rtlCol="0" anchor="ctr"/>
              <a:lstStyle/>
              <a:p>
                <a:pPr marL="0" marR="0" lvl="0" indent="0" algn="ctr" defTabSz="914400" eaLnBrk="1" fontAlgn="auto" latinLnBrk="0" hangingPunct="1">
                  <a:lnSpc>
                    <a:spcPct val="100000"/>
                  </a:lnSpc>
                  <a:spcBef>
                    <a:spcPts val="0"/>
                  </a:spcBef>
                  <a:buClrTx/>
                  <a:buSzTx/>
                  <a:buFontTx/>
                  <a:buNone/>
                  <a:defRPr/>
                </a:pPr>
                <a:endParaRPr kumimoji="0" lang="zh-CN" altLang="en-US" sz="1440" b="0" i="0" u="none" strike="noStrike" kern="0" cap="none" spc="0" normalizeH="0" baseline="0" noProof="0">
                  <a:ln>
                    <a:noFill/>
                  </a:ln>
                  <a:solidFill>
                    <a:prstClr val="white"/>
                  </a:solidFill>
                  <a:effectLst/>
                  <a:uLnTx/>
                  <a:uFillTx/>
                  <a:latin typeface="Roboto Bold" panose="02000000000000000000"/>
                  <a:ea typeface="思源黑体 CN Bold" panose="020B0800000000000000" charset="-122"/>
                  <a:cs typeface="+mn-cs"/>
                </a:endParaRPr>
              </a:p>
            </p:txBody>
          </p:sp>
        </p:grpSp>
        <p:grpSp>
          <p:nvGrpSpPr>
            <p:cNvPr id="1031" name="组合 1030"/>
            <p:cNvGrpSpPr/>
            <p:nvPr/>
          </p:nvGrpSpPr>
          <p:grpSpPr>
            <a:xfrm>
              <a:off x="7347330" y="3205071"/>
              <a:ext cx="662928" cy="662928"/>
              <a:chOff x="7905311" y="4480936"/>
              <a:chExt cx="723991" cy="723990"/>
            </a:xfrm>
          </p:grpSpPr>
          <p:sp>
            <p:nvSpPr>
              <p:cNvPr id="59" name="椭圆 58"/>
              <p:cNvSpPr/>
              <p:nvPr/>
            </p:nvSpPr>
            <p:spPr>
              <a:xfrm>
                <a:off x="7905311" y="4480936"/>
                <a:ext cx="723991" cy="723989"/>
              </a:xfrm>
              <a:prstGeom prst="ellipse">
                <a:avLst/>
              </a:prstGeom>
              <a:solidFill>
                <a:schemeClr val="bg1"/>
              </a:solidFill>
              <a:ln w="10160" cap="flat" cmpd="sng" algn="ctr">
                <a:solidFill>
                  <a:srgbClr val="1D78FA"/>
                </a:solidFill>
                <a:prstDash val="solid"/>
                <a:miter lim="800000"/>
              </a:ln>
              <a:effectLst/>
            </p:spPr>
            <p:txBody>
              <a:bodyPr lIns="73152" tIns="36576" rIns="73152" bIns="36576" rtlCol="0" anchor="ctr"/>
              <a:lstStyle/>
              <a:p>
                <a:pPr marL="0" marR="0" lvl="0" indent="0" algn="ctr" defTabSz="914400" eaLnBrk="1" fontAlgn="auto" latinLnBrk="0" hangingPunct="1">
                  <a:lnSpc>
                    <a:spcPct val="100000"/>
                  </a:lnSpc>
                  <a:spcBef>
                    <a:spcPts val="0"/>
                  </a:spcBef>
                  <a:buClrTx/>
                  <a:buSzTx/>
                  <a:buFontTx/>
                  <a:buNone/>
                  <a:defRPr/>
                </a:pPr>
                <a:endParaRPr kumimoji="0" lang="zh-CN" altLang="en-US" sz="1440" b="0" i="0" u="none" strike="noStrike" kern="0" cap="none" spc="0" normalizeH="0" baseline="0" noProof="0">
                  <a:ln>
                    <a:noFill/>
                  </a:ln>
                  <a:solidFill>
                    <a:prstClr val="white"/>
                  </a:solidFill>
                  <a:effectLst/>
                  <a:uLnTx/>
                  <a:uFillTx/>
                  <a:latin typeface="Roboto Bold" panose="02000000000000000000"/>
                  <a:ea typeface="思源黑体 CN Bold" panose="020B0800000000000000" charset="-122"/>
                  <a:cs typeface="+mn-cs"/>
                </a:endParaRPr>
              </a:p>
            </p:txBody>
          </p:sp>
          <p:sp>
            <p:nvSpPr>
              <p:cNvPr id="31" name="椭圆 30"/>
              <p:cNvSpPr/>
              <p:nvPr/>
            </p:nvSpPr>
            <p:spPr>
              <a:xfrm>
                <a:off x="7905311" y="4480936"/>
                <a:ext cx="723991" cy="723990"/>
              </a:xfrm>
              <a:prstGeom prst="ellipse">
                <a:avLst/>
              </a:prstGeom>
              <a:blipFill>
                <a:blip r:embed="rId9"/>
                <a:srcRect/>
                <a:stretch>
                  <a:fillRect l="-47268" r="-47268"/>
                </a:stretch>
              </a:blipFill>
              <a:ln w="10160" cap="flat" cmpd="sng" algn="ctr">
                <a:solidFill>
                  <a:srgbClr val="1D78FA"/>
                </a:solidFill>
                <a:prstDash val="solid"/>
                <a:miter lim="800000"/>
              </a:ln>
              <a:effectLst/>
            </p:spPr>
            <p:txBody>
              <a:bodyPr lIns="73152" tIns="36576" rIns="73152" bIns="36576" rtlCol="0" anchor="ctr"/>
              <a:lstStyle/>
              <a:p>
                <a:pPr marL="0" marR="0" lvl="0" indent="0" algn="ctr" defTabSz="914400" eaLnBrk="1" fontAlgn="auto" latinLnBrk="0" hangingPunct="1">
                  <a:lnSpc>
                    <a:spcPct val="100000"/>
                  </a:lnSpc>
                  <a:spcBef>
                    <a:spcPts val="0"/>
                  </a:spcBef>
                  <a:buClrTx/>
                  <a:buSzTx/>
                  <a:buFontTx/>
                  <a:buNone/>
                  <a:defRPr/>
                </a:pPr>
                <a:endParaRPr kumimoji="0" lang="zh-CN" altLang="en-US" sz="1440" b="0" i="0" u="none" strike="noStrike" kern="0" cap="none" spc="0" normalizeH="0" baseline="0" noProof="0">
                  <a:ln>
                    <a:noFill/>
                  </a:ln>
                  <a:solidFill>
                    <a:prstClr val="white"/>
                  </a:solidFill>
                  <a:effectLst/>
                  <a:uLnTx/>
                  <a:uFillTx/>
                  <a:latin typeface="Roboto Bold" panose="02000000000000000000"/>
                  <a:ea typeface="思源黑体 CN Bold" panose="020B0800000000000000" charset="-122"/>
                  <a:cs typeface="+mn-cs"/>
                </a:endParaRPr>
              </a:p>
            </p:txBody>
          </p:sp>
        </p:grpSp>
        <p:grpSp>
          <p:nvGrpSpPr>
            <p:cNvPr id="1035" name="组合 1034"/>
            <p:cNvGrpSpPr/>
            <p:nvPr/>
          </p:nvGrpSpPr>
          <p:grpSpPr>
            <a:xfrm>
              <a:off x="8806945" y="3885301"/>
              <a:ext cx="662928" cy="662928"/>
              <a:chOff x="9719306" y="5200202"/>
              <a:chExt cx="723991" cy="723990"/>
            </a:xfrm>
          </p:grpSpPr>
          <p:sp>
            <p:nvSpPr>
              <p:cNvPr id="58" name="椭圆 57"/>
              <p:cNvSpPr/>
              <p:nvPr/>
            </p:nvSpPr>
            <p:spPr>
              <a:xfrm>
                <a:off x="9719306" y="5200202"/>
                <a:ext cx="723991" cy="723989"/>
              </a:xfrm>
              <a:prstGeom prst="ellipse">
                <a:avLst/>
              </a:prstGeom>
              <a:solidFill>
                <a:schemeClr val="bg1"/>
              </a:solidFill>
              <a:ln w="10160" cap="flat" cmpd="sng" algn="ctr">
                <a:solidFill>
                  <a:srgbClr val="1D78FA"/>
                </a:solidFill>
                <a:prstDash val="solid"/>
                <a:miter lim="800000"/>
              </a:ln>
              <a:effectLst/>
            </p:spPr>
            <p:txBody>
              <a:bodyPr lIns="73152" tIns="36576" rIns="73152" bIns="36576" rtlCol="0" anchor="ctr"/>
              <a:lstStyle/>
              <a:p>
                <a:pPr marL="0" marR="0" lvl="0" indent="0" algn="ctr" defTabSz="914400" eaLnBrk="1" fontAlgn="auto" latinLnBrk="0" hangingPunct="1">
                  <a:lnSpc>
                    <a:spcPct val="100000"/>
                  </a:lnSpc>
                  <a:spcBef>
                    <a:spcPts val="0"/>
                  </a:spcBef>
                  <a:buClrTx/>
                  <a:buSzTx/>
                  <a:buFontTx/>
                  <a:buNone/>
                  <a:defRPr/>
                </a:pPr>
                <a:endParaRPr kumimoji="0" lang="zh-CN" altLang="en-US" sz="1440" b="0" i="0" u="none" strike="noStrike" kern="0" cap="none" spc="0" normalizeH="0" baseline="0" noProof="0">
                  <a:ln>
                    <a:noFill/>
                  </a:ln>
                  <a:solidFill>
                    <a:prstClr val="white"/>
                  </a:solidFill>
                  <a:effectLst/>
                  <a:uLnTx/>
                  <a:uFillTx/>
                  <a:latin typeface="Roboto Bold" panose="02000000000000000000"/>
                  <a:ea typeface="思源黑体 CN Bold" panose="020B0800000000000000" charset="-122"/>
                  <a:cs typeface="+mn-cs"/>
                </a:endParaRPr>
              </a:p>
            </p:txBody>
          </p:sp>
          <p:sp>
            <p:nvSpPr>
              <p:cNvPr id="34" name="椭圆 33"/>
              <p:cNvSpPr/>
              <p:nvPr/>
            </p:nvSpPr>
            <p:spPr>
              <a:xfrm>
                <a:off x="9719306" y="5200202"/>
                <a:ext cx="723991" cy="723990"/>
              </a:xfrm>
              <a:prstGeom prst="ellipse">
                <a:avLst/>
              </a:prstGeom>
              <a:blipFill>
                <a:blip r:embed="rId10"/>
                <a:srcRect/>
                <a:stretch>
                  <a:fillRect l="-42655" r="-52399"/>
                </a:stretch>
              </a:blipFill>
              <a:ln w="10160" cap="flat" cmpd="sng" algn="ctr">
                <a:solidFill>
                  <a:srgbClr val="1D78FA"/>
                </a:solidFill>
                <a:prstDash val="solid"/>
                <a:miter lim="800000"/>
              </a:ln>
              <a:effectLst/>
            </p:spPr>
            <p:txBody>
              <a:bodyPr lIns="73152" tIns="36576" rIns="73152" bIns="36576" rtlCol="0" anchor="ctr"/>
              <a:lstStyle/>
              <a:p>
                <a:pPr marL="0" marR="0" lvl="0" indent="0" algn="ctr" defTabSz="914400" eaLnBrk="1" fontAlgn="auto" latinLnBrk="0" hangingPunct="1">
                  <a:lnSpc>
                    <a:spcPct val="100000"/>
                  </a:lnSpc>
                  <a:spcBef>
                    <a:spcPts val="0"/>
                  </a:spcBef>
                  <a:buClrTx/>
                  <a:buSzTx/>
                  <a:buFontTx/>
                  <a:buNone/>
                  <a:defRPr/>
                </a:pPr>
                <a:endParaRPr kumimoji="0" lang="zh-CN" altLang="en-US" sz="1440" b="0" i="0" u="none" strike="noStrike" kern="0" cap="none" spc="0" normalizeH="0" baseline="0" noProof="0">
                  <a:ln>
                    <a:noFill/>
                  </a:ln>
                  <a:solidFill>
                    <a:prstClr val="white"/>
                  </a:solidFill>
                  <a:effectLst/>
                  <a:uLnTx/>
                  <a:uFillTx/>
                  <a:latin typeface="Roboto Bold" panose="02000000000000000000"/>
                  <a:ea typeface="思源黑体 CN Bold" panose="020B0800000000000000" charset="-122"/>
                  <a:cs typeface="+mn-cs"/>
                </a:endParaRPr>
              </a:p>
            </p:txBody>
          </p:sp>
        </p:grpSp>
        <p:grpSp>
          <p:nvGrpSpPr>
            <p:cNvPr id="1033" name="组合 1032"/>
            <p:cNvGrpSpPr/>
            <p:nvPr/>
          </p:nvGrpSpPr>
          <p:grpSpPr>
            <a:xfrm>
              <a:off x="8029815" y="3748182"/>
              <a:ext cx="662928" cy="662928"/>
              <a:chOff x="8756566" y="5043773"/>
              <a:chExt cx="723991" cy="723990"/>
            </a:xfrm>
          </p:grpSpPr>
          <p:sp>
            <p:nvSpPr>
              <p:cNvPr id="57" name="椭圆 56"/>
              <p:cNvSpPr/>
              <p:nvPr/>
            </p:nvSpPr>
            <p:spPr>
              <a:xfrm>
                <a:off x="8756566" y="5043773"/>
                <a:ext cx="723991" cy="723990"/>
              </a:xfrm>
              <a:prstGeom prst="ellipse">
                <a:avLst/>
              </a:prstGeom>
              <a:solidFill>
                <a:schemeClr val="bg1"/>
              </a:solidFill>
              <a:ln w="10160" cap="flat" cmpd="sng" algn="ctr">
                <a:solidFill>
                  <a:srgbClr val="1D78FA"/>
                </a:solidFill>
                <a:prstDash val="solid"/>
                <a:miter lim="800000"/>
              </a:ln>
              <a:effectLst/>
            </p:spPr>
            <p:txBody>
              <a:bodyPr lIns="73152" tIns="36576" rIns="73152" bIns="36576" rtlCol="0" anchor="ctr"/>
              <a:lstStyle/>
              <a:p>
                <a:pPr marL="0" marR="0" lvl="0" indent="0" algn="ctr" defTabSz="914400" eaLnBrk="1" fontAlgn="auto" latinLnBrk="0" hangingPunct="1">
                  <a:lnSpc>
                    <a:spcPct val="100000"/>
                  </a:lnSpc>
                  <a:spcBef>
                    <a:spcPts val="0"/>
                  </a:spcBef>
                  <a:buClrTx/>
                  <a:buSzTx/>
                  <a:buFontTx/>
                  <a:buNone/>
                  <a:defRPr/>
                </a:pPr>
                <a:endParaRPr kumimoji="0" lang="zh-CN" altLang="en-US" sz="1440" b="0" i="0" u="none" strike="noStrike" kern="0" cap="none" spc="0" normalizeH="0" baseline="0" noProof="0">
                  <a:ln>
                    <a:noFill/>
                  </a:ln>
                  <a:solidFill>
                    <a:prstClr val="white"/>
                  </a:solidFill>
                  <a:effectLst/>
                  <a:uLnTx/>
                  <a:uFillTx/>
                  <a:latin typeface="Roboto Bold" panose="02000000000000000000"/>
                  <a:ea typeface="思源黑体 CN Bold" panose="020B0800000000000000" charset="-122"/>
                  <a:cs typeface="+mn-cs"/>
                </a:endParaRPr>
              </a:p>
            </p:txBody>
          </p:sp>
          <p:sp>
            <p:nvSpPr>
              <p:cNvPr id="36" name="椭圆 35"/>
              <p:cNvSpPr/>
              <p:nvPr/>
            </p:nvSpPr>
            <p:spPr>
              <a:xfrm>
                <a:off x="8756566" y="5043773"/>
                <a:ext cx="723991" cy="723989"/>
              </a:xfrm>
              <a:prstGeom prst="ellipse">
                <a:avLst/>
              </a:prstGeom>
              <a:blipFill>
                <a:blip r:embed="rId11"/>
                <a:srcRect/>
                <a:stretch>
                  <a:fillRect l="-51519" t="13302" r="-43535" b="-13302"/>
                </a:stretch>
              </a:blipFill>
              <a:ln w="10160" cap="flat" cmpd="sng" algn="ctr">
                <a:solidFill>
                  <a:srgbClr val="1D78FA"/>
                </a:solidFill>
                <a:prstDash val="solid"/>
                <a:miter lim="800000"/>
              </a:ln>
              <a:effectLst/>
            </p:spPr>
            <p:txBody>
              <a:bodyPr lIns="73152" tIns="36576" rIns="73152" bIns="36576" rtlCol="0" anchor="ctr"/>
              <a:lstStyle/>
              <a:p>
                <a:pPr marL="0" marR="0" lvl="0" indent="0" algn="ctr" defTabSz="914400" eaLnBrk="1" fontAlgn="auto" latinLnBrk="0" hangingPunct="1">
                  <a:lnSpc>
                    <a:spcPct val="100000"/>
                  </a:lnSpc>
                  <a:spcBef>
                    <a:spcPts val="0"/>
                  </a:spcBef>
                  <a:buClrTx/>
                  <a:buSzTx/>
                  <a:buFontTx/>
                  <a:buNone/>
                  <a:defRPr/>
                </a:pPr>
                <a:endParaRPr kumimoji="0" lang="zh-CN" altLang="en-US" sz="1440" b="0" i="0" u="none" strike="noStrike" kern="0" cap="none" spc="0" normalizeH="0" baseline="0" noProof="0">
                  <a:ln>
                    <a:noFill/>
                  </a:ln>
                  <a:solidFill>
                    <a:prstClr val="white"/>
                  </a:solidFill>
                  <a:effectLst/>
                  <a:uLnTx/>
                  <a:uFillTx/>
                  <a:latin typeface="Roboto Bold" panose="02000000000000000000"/>
                  <a:ea typeface="思源黑体 CN Bold" panose="020B0800000000000000" charset="-122"/>
                  <a:cs typeface="+mn-cs"/>
                </a:endParaRPr>
              </a:p>
            </p:txBody>
          </p:sp>
        </p:grpSp>
        <p:sp>
          <p:nvSpPr>
            <p:cNvPr id="1066" name="文本框 1065"/>
            <p:cNvSpPr txBox="1"/>
            <p:nvPr/>
          </p:nvSpPr>
          <p:spPr>
            <a:xfrm>
              <a:off x="8947696" y="1608569"/>
              <a:ext cx="381426" cy="280713"/>
            </a:xfrm>
            <a:prstGeom prst="rect">
              <a:avLst/>
            </a:prstGeom>
            <a:noFill/>
            <a:effectLst/>
          </p:spPr>
          <p:txBody>
            <a:bodyPr wrap="square" lIns="73152" tIns="36576" rIns="73152" bIns="36576">
              <a:spAutoFit/>
            </a:bodyPr>
            <a:lstStyle/>
            <a:p>
              <a:r>
                <a:rPr lang="zh-CN" altLang="en-US" sz="1440" b="1">
                  <a:solidFill>
                    <a:schemeClr val="bg1"/>
                  </a:solidFill>
                  <a:effectLst/>
                  <a:latin typeface="Arial" panose="020B0604020202020204" pitchFamily="34" charset="0"/>
                  <a:ea typeface="微软雅黑" panose="020B0503020204020204" pitchFamily="34" charset="-122"/>
                </a:rPr>
                <a:t>钕</a:t>
              </a:r>
              <a:endParaRPr lang="zh-CN" altLang="en-US" sz="1440" b="1">
                <a:solidFill>
                  <a:schemeClr val="bg1"/>
                </a:solidFill>
                <a:effectLst/>
                <a:latin typeface="Arial" panose="020B0604020202020204" pitchFamily="34" charset="0"/>
                <a:ea typeface="微软雅黑" panose="020B0503020204020204" pitchFamily="34" charset="-122"/>
              </a:endParaRPr>
            </a:p>
          </p:txBody>
        </p:sp>
        <p:sp>
          <p:nvSpPr>
            <p:cNvPr id="1067" name="文本框 1066"/>
            <p:cNvSpPr txBox="1"/>
            <p:nvPr/>
          </p:nvSpPr>
          <p:spPr>
            <a:xfrm>
              <a:off x="8358434" y="1699455"/>
              <a:ext cx="381426" cy="280713"/>
            </a:xfrm>
            <a:prstGeom prst="rect">
              <a:avLst/>
            </a:prstGeom>
            <a:noFill/>
            <a:effectLst/>
          </p:spPr>
          <p:txBody>
            <a:bodyPr wrap="square" lIns="73152" tIns="36576" rIns="73152" bIns="36576">
              <a:spAutoFit/>
            </a:bodyPr>
            <a:lstStyle/>
            <a:p>
              <a:r>
                <a:rPr lang="zh-CN" altLang="en-US" sz="1440" b="1">
                  <a:solidFill>
                    <a:schemeClr val="bg1"/>
                  </a:solidFill>
                  <a:effectLst/>
                  <a:latin typeface="Arial" panose="020B0604020202020204" pitchFamily="34" charset="0"/>
                  <a:ea typeface="微软雅黑" panose="020B0503020204020204" pitchFamily="34" charset="-122"/>
                </a:rPr>
                <a:t>铁</a:t>
              </a:r>
              <a:endParaRPr lang="zh-CN" altLang="en-US" sz="1440" b="1">
                <a:solidFill>
                  <a:schemeClr val="bg1"/>
                </a:solidFill>
                <a:effectLst/>
                <a:latin typeface="Arial" panose="020B0604020202020204" pitchFamily="34" charset="0"/>
                <a:ea typeface="微软雅黑" panose="020B0503020204020204" pitchFamily="34" charset="-122"/>
              </a:endParaRPr>
            </a:p>
          </p:txBody>
        </p:sp>
        <p:sp>
          <p:nvSpPr>
            <p:cNvPr id="1068" name="文本框 1067"/>
            <p:cNvSpPr txBox="1"/>
            <p:nvPr/>
          </p:nvSpPr>
          <p:spPr>
            <a:xfrm>
              <a:off x="7932700" y="2012832"/>
              <a:ext cx="381426" cy="280713"/>
            </a:xfrm>
            <a:prstGeom prst="rect">
              <a:avLst/>
            </a:prstGeom>
            <a:noFill/>
            <a:effectLst/>
          </p:spPr>
          <p:txBody>
            <a:bodyPr wrap="square" lIns="73152" tIns="36576" rIns="73152" bIns="36576">
              <a:spAutoFit/>
            </a:bodyPr>
            <a:lstStyle/>
            <a:p>
              <a:r>
                <a:rPr lang="zh-CN" altLang="en-US" sz="1440" b="1">
                  <a:solidFill>
                    <a:schemeClr val="bg1"/>
                  </a:solidFill>
                  <a:effectLst/>
                  <a:latin typeface="Arial" panose="020B0604020202020204" pitchFamily="34" charset="0"/>
                  <a:ea typeface="微软雅黑" panose="020B0503020204020204" pitchFamily="34" charset="-122"/>
                </a:rPr>
                <a:t>铜</a:t>
              </a:r>
              <a:endParaRPr lang="zh-CN" altLang="en-US" sz="1440" b="1">
                <a:solidFill>
                  <a:schemeClr val="bg1"/>
                </a:solidFill>
                <a:effectLst/>
                <a:latin typeface="Arial" panose="020B0604020202020204" pitchFamily="34" charset="0"/>
                <a:ea typeface="微软雅黑" panose="020B0503020204020204" pitchFamily="34" charset="-122"/>
              </a:endParaRPr>
            </a:p>
          </p:txBody>
        </p:sp>
        <p:sp>
          <p:nvSpPr>
            <p:cNvPr id="1069" name="文本框 1068"/>
            <p:cNvSpPr txBox="1"/>
            <p:nvPr/>
          </p:nvSpPr>
          <p:spPr>
            <a:xfrm>
              <a:off x="7783908" y="2615635"/>
              <a:ext cx="381426" cy="280713"/>
            </a:xfrm>
            <a:prstGeom prst="rect">
              <a:avLst/>
            </a:prstGeom>
            <a:noFill/>
            <a:effectLst/>
          </p:spPr>
          <p:txBody>
            <a:bodyPr wrap="square" lIns="73152" tIns="36576" rIns="73152" bIns="36576">
              <a:spAutoFit/>
            </a:bodyPr>
            <a:lstStyle/>
            <a:p>
              <a:r>
                <a:rPr lang="zh-CN" altLang="en-US" sz="1440" b="1">
                  <a:solidFill>
                    <a:schemeClr val="bg1"/>
                  </a:solidFill>
                  <a:effectLst/>
                  <a:latin typeface="Arial" panose="020B0604020202020204" pitchFamily="34" charset="0"/>
                  <a:ea typeface="微软雅黑" panose="020B0503020204020204" pitchFamily="34" charset="-122"/>
                </a:rPr>
                <a:t>铝</a:t>
              </a:r>
              <a:endParaRPr lang="zh-CN" altLang="en-US" sz="1440" b="1">
                <a:solidFill>
                  <a:schemeClr val="bg1"/>
                </a:solidFill>
                <a:effectLst/>
                <a:latin typeface="Arial" panose="020B0604020202020204" pitchFamily="34" charset="0"/>
                <a:ea typeface="微软雅黑" panose="020B0503020204020204" pitchFamily="34" charset="-122"/>
              </a:endParaRPr>
            </a:p>
          </p:txBody>
        </p:sp>
        <p:sp>
          <p:nvSpPr>
            <p:cNvPr id="1070" name="文本框 1069"/>
            <p:cNvSpPr txBox="1"/>
            <p:nvPr/>
          </p:nvSpPr>
          <p:spPr>
            <a:xfrm>
              <a:off x="7943832" y="3168024"/>
              <a:ext cx="381426" cy="280713"/>
            </a:xfrm>
            <a:prstGeom prst="rect">
              <a:avLst/>
            </a:prstGeom>
            <a:noFill/>
            <a:effectLst/>
          </p:spPr>
          <p:txBody>
            <a:bodyPr wrap="square" lIns="73152" tIns="36576" rIns="73152" bIns="36576">
              <a:spAutoFit/>
            </a:bodyPr>
            <a:lstStyle/>
            <a:p>
              <a:r>
                <a:rPr lang="zh-CN" altLang="en-US" sz="1440" b="1">
                  <a:solidFill>
                    <a:schemeClr val="bg1"/>
                  </a:solidFill>
                  <a:effectLst/>
                  <a:latin typeface="Arial" panose="020B0604020202020204" pitchFamily="34" charset="0"/>
                  <a:ea typeface="微软雅黑" panose="020B0503020204020204" pitchFamily="34" charset="-122"/>
                </a:rPr>
                <a:t>铌</a:t>
              </a:r>
              <a:endParaRPr lang="zh-CN" altLang="en-US" sz="1440" b="1">
                <a:solidFill>
                  <a:schemeClr val="bg1"/>
                </a:solidFill>
                <a:effectLst/>
                <a:latin typeface="Arial" panose="020B0604020202020204" pitchFamily="34" charset="0"/>
                <a:ea typeface="微软雅黑" panose="020B0503020204020204" pitchFamily="34" charset="-122"/>
              </a:endParaRPr>
            </a:p>
          </p:txBody>
        </p:sp>
        <p:sp>
          <p:nvSpPr>
            <p:cNvPr id="1071" name="文本框 1070"/>
            <p:cNvSpPr txBox="1"/>
            <p:nvPr/>
          </p:nvSpPr>
          <p:spPr>
            <a:xfrm>
              <a:off x="8358434" y="3508931"/>
              <a:ext cx="381426" cy="280713"/>
            </a:xfrm>
            <a:prstGeom prst="rect">
              <a:avLst/>
            </a:prstGeom>
            <a:noFill/>
            <a:effectLst/>
          </p:spPr>
          <p:txBody>
            <a:bodyPr wrap="square" lIns="73152" tIns="36576" rIns="73152" bIns="36576">
              <a:spAutoFit/>
            </a:bodyPr>
            <a:lstStyle/>
            <a:p>
              <a:r>
                <a:rPr lang="zh-CN" altLang="en-US" sz="1440" b="1">
                  <a:solidFill>
                    <a:schemeClr val="bg1"/>
                  </a:solidFill>
                  <a:effectLst/>
                  <a:latin typeface="Arial" panose="020B0604020202020204" pitchFamily="34" charset="0"/>
                  <a:ea typeface="微软雅黑" panose="020B0503020204020204" pitchFamily="34" charset="-122"/>
                </a:rPr>
                <a:t>镝</a:t>
              </a:r>
              <a:endParaRPr lang="zh-CN" altLang="en-US" sz="1440" b="1">
                <a:solidFill>
                  <a:schemeClr val="bg1"/>
                </a:solidFill>
                <a:effectLst/>
                <a:latin typeface="Arial" panose="020B0604020202020204" pitchFamily="34" charset="0"/>
                <a:ea typeface="微软雅黑" panose="020B0503020204020204" pitchFamily="34" charset="-122"/>
              </a:endParaRPr>
            </a:p>
          </p:txBody>
        </p:sp>
        <p:sp>
          <p:nvSpPr>
            <p:cNvPr id="1072" name="文本框 1071"/>
            <p:cNvSpPr txBox="1"/>
            <p:nvPr/>
          </p:nvSpPr>
          <p:spPr>
            <a:xfrm>
              <a:off x="8947696" y="3644205"/>
              <a:ext cx="381426" cy="280713"/>
            </a:xfrm>
            <a:prstGeom prst="rect">
              <a:avLst/>
            </a:prstGeom>
            <a:noFill/>
            <a:effectLst/>
          </p:spPr>
          <p:txBody>
            <a:bodyPr wrap="square" lIns="73152" tIns="36576" rIns="73152" bIns="36576">
              <a:spAutoFit/>
            </a:bodyPr>
            <a:lstStyle/>
            <a:p>
              <a:r>
                <a:rPr lang="zh-CN" altLang="en-US" sz="1440" b="1">
                  <a:solidFill>
                    <a:schemeClr val="bg1"/>
                  </a:solidFill>
                  <a:effectLst/>
                  <a:latin typeface="Arial" panose="020B0604020202020204" pitchFamily="34" charset="0"/>
                  <a:ea typeface="微软雅黑" panose="020B0503020204020204" pitchFamily="34" charset="-122"/>
                </a:rPr>
                <a:t>硼</a:t>
              </a:r>
              <a:endParaRPr lang="zh-CN" altLang="en-US" sz="1440" b="1">
                <a:solidFill>
                  <a:schemeClr val="bg1"/>
                </a:solidFill>
                <a:effectLst/>
                <a:latin typeface="Arial" panose="020B0604020202020204" pitchFamily="34" charset="0"/>
                <a:ea typeface="微软雅黑" panose="020B0503020204020204" pitchFamily="34" charset="-122"/>
              </a:endParaRPr>
            </a:p>
          </p:txBody>
        </p:sp>
        <p:sp>
          <p:nvSpPr>
            <p:cNvPr id="1075" name="椭圆 1074"/>
            <p:cNvSpPr/>
            <p:nvPr/>
          </p:nvSpPr>
          <p:spPr>
            <a:xfrm>
              <a:off x="9893212" y="2297830"/>
              <a:ext cx="906154" cy="906153"/>
            </a:xfrm>
            <a:prstGeom prst="ellipse">
              <a:avLst/>
            </a:prstGeom>
            <a:solidFill>
              <a:schemeClr val="bg1"/>
            </a:solidFill>
            <a:ln w="10160" cap="flat" cmpd="sng" algn="ctr">
              <a:solidFill>
                <a:srgbClr val="1D78FA"/>
              </a:solidFill>
              <a:prstDash val="solid"/>
              <a:miter lim="800000"/>
            </a:ln>
            <a:effectLst/>
          </p:spPr>
          <p:txBody>
            <a:bodyPr lIns="73152" tIns="36576" rIns="73152" bIns="36576" rtlCol="0" anchor="ctr"/>
            <a:lstStyle/>
            <a:p>
              <a:pPr marL="0" marR="0" lvl="0" indent="0" algn="ctr" defTabSz="914400" eaLnBrk="1" fontAlgn="auto" latinLnBrk="0" hangingPunct="1">
                <a:lnSpc>
                  <a:spcPct val="100000"/>
                </a:lnSpc>
                <a:spcBef>
                  <a:spcPts val="0"/>
                </a:spcBef>
                <a:buClrTx/>
                <a:buSzTx/>
                <a:buFontTx/>
                <a:buNone/>
                <a:defRPr/>
              </a:pPr>
              <a:endParaRPr kumimoji="0" lang="zh-CN" altLang="en-US" sz="1440" b="0" i="0" u="none" strike="noStrike" kern="0" cap="none" spc="0" normalizeH="0" baseline="0" noProof="0">
                <a:ln>
                  <a:noFill/>
                </a:ln>
                <a:solidFill>
                  <a:prstClr val="white"/>
                </a:solidFill>
                <a:effectLst/>
                <a:uLnTx/>
                <a:uFillTx/>
                <a:latin typeface="Roboto Bold" panose="02000000000000000000"/>
                <a:ea typeface="思源黑体 CN Bold" panose="020B0800000000000000" charset="-122"/>
                <a:cs typeface="+mn-cs"/>
              </a:endParaRPr>
            </a:p>
          </p:txBody>
        </p:sp>
        <p:sp>
          <p:nvSpPr>
            <p:cNvPr id="1073" name="文本框 1072"/>
            <p:cNvSpPr txBox="1"/>
            <p:nvPr/>
          </p:nvSpPr>
          <p:spPr>
            <a:xfrm>
              <a:off x="10155578" y="2446544"/>
              <a:ext cx="381426" cy="650901"/>
            </a:xfrm>
            <a:prstGeom prst="rect">
              <a:avLst/>
            </a:prstGeom>
            <a:noFill/>
            <a:effectLst/>
          </p:spPr>
          <p:txBody>
            <a:bodyPr wrap="square" lIns="73152" tIns="36576" rIns="73152" bIns="36576">
              <a:spAutoFit/>
            </a:bodyPr>
            <a:lstStyle/>
            <a:p>
              <a:pPr algn="ctr"/>
              <a:r>
                <a:rPr lang="zh-CN" altLang="en-US" sz="1920" b="1">
                  <a:gradFill>
                    <a:gsLst>
                      <a:gs pos="0">
                        <a:srgbClr val="257DFF"/>
                      </a:gs>
                      <a:gs pos="100000">
                        <a:srgbClr val="0040A2"/>
                      </a:gs>
                    </a:gsLst>
                    <a:lin ang="5400000" scaled="1"/>
                  </a:gradFill>
                  <a:effectLst/>
                  <a:latin typeface="Arial" panose="020B0604020202020204" pitchFamily="34" charset="0"/>
                  <a:ea typeface="微软雅黑" panose="020B0503020204020204" pitchFamily="34" charset="-122"/>
                </a:rPr>
                <a:t>其他</a:t>
              </a:r>
              <a:endParaRPr lang="zh-CN" altLang="en-US" sz="1920" b="1">
                <a:gradFill>
                  <a:gsLst>
                    <a:gs pos="0">
                      <a:srgbClr val="257DFF"/>
                    </a:gs>
                    <a:gs pos="100000">
                      <a:srgbClr val="0040A2"/>
                    </a:gs>
                  </a:gsLst>
                  <a:lin ang="5400000" scaled="1"/>
                </a:gradFill>
                <a:effectLst/>
                <a:latin typeface="Arial" panose="020B0604020202020204" pitchFamily="34" charset="0"/>
                <a:ea typeface="微软雅黑" panose="020B0503020204020204" pitchFamily="34" charset="-122"/>
              </a:endParaRPr>
            </a:p>
          </p:txBody>
        </p:sp>
      </p:grpSp>
      <p:sp>
        <p:nvSpPr>
          <p:cNvPr id="1080" name="PA-平行四边形 106"/>
          <p:cNvSpPr/>
          <p:nvPr>
            <p:custDataLst>
              <p:tags r:id="rId12"/>
            </p:custDataLst>
          </p:nvPr>
        </p:nvSpPr>
        <p:spPr>
          <a:xfrm>
            <a:off x="0" y="1085173"/>
            <a:ext cx="3170644" cy="534475"/>
          </a:xfrm>
          <a:prstGeom prst="parallelogram">
            <a:avLst>
              <a:gd name="adj" fmla="val 0"/>
            </a:avLst>
          </a:prstGeom>
          <a:gradFill flip="none" rotWithShape="1">
            <a:gsLst>
              <a:gs pos="93000">
                <a:srgbClr val="0040A2"/>
              </a:gs>
              <a:gs pos="31000">
                <a:srgbClr val="257DFF"/>
              </a:gs>
              <a:gs pos="0">
                <a:srgbClr val="4EECFB">
                  <a:alpha val="0"/>
                </a:srgbClr>
              </a:gs>
            </a:gsLst>
            <a:lin ang="10800000" scaled="1"/>
            <a:tileRect/>
          </a:gradFill>
          <a:ln w="12700" cap="flat" cmpd="sng" algn="ctr">
            <a:noFill/>
            <a:prstDash val="solid"/>
            <a:miter lim="800000"/>
          </a:ln>
          <a:effectLst/>
        </p:spPr>
        <p:txBody>
          <a:bodyPr lIns="121615" tIns="60808" rIns="121615" bIns="60808"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3725" b="0" i="0" u="none" strike="noStrike" kern="0" cap="none" spc="0" normalizeH="0" baseline="0" noProof="0">
              <a:ln>
                <a:noFill/>
              </a:ln>
              <a:solidFill>
                <a:prstClr val="white"/>
              </a:solidFill>
              <a:effectLst/>
              <a:uLnTx/>
              <a:uFillTx/>
              <a:latin typeface="思源宋体 Heavy" panose="02020900000000000000" pitchFamily="18" charset="-122"/>
              <a:ea typeface="思源宋体 Heavy" panose="02020900000000000000" pitchFamily="18" charset="-122"/>
              <a:cs typeface="+mn-cs"/>
            </a:endParaRPr>
          </a:p>
        </p:txBody>
      </p:sp>
      <p:sp>
        <p:nvSpPr>
          <p:cNvPr id="1081" name="文本框 1080"/>
          <p:cNvSpPr txBox="1"/>
          <p:nvPr/>
        </p:nvSpPr>
        <p:spPr>
          <a:xfrm>
            <a:off x="325024" y="1161536"/>
            <a:ext cx="3590190" cy="381749"/>
          </a:xfrm>
          <a:prstGeom prst="rect">
            <a:avLst/>
          </a:prstGeom>
          <a:noFill/>
        </p:spPr>
        <p:txBody>
          <a:bodyPr wrap="square" anchor="b">
            <a:spAutoFit/>
          </a:bodyPr>
          <a:lstStyle/>
          <a:p>
            <a:pPr algn="just">
              <a:defRPr/>
            </a:pPr>
            <a:r>
              <a:rPr lang="zh-CN" altLang="en-US" b="1" kern="100">
                <a:solidFill>
                  <a:prstClr val="white"/>
                </a:solidFill>
                <a:latin typeface="微软雅黑" panose="020B0503020204020204" pitchFamily="34" charset="-122"/>
              </a:rPr>
              <a:t>第三代永磁材料</a:t>
            </a:r>
            <a:endParaRPr lang="zh-CN" altLang="en-US" b="1" kern="100">
              <a:solidFill>
                <a:prstClr val="white"/>
              </a:solidFill>
              <a:latin typeface="微软雅黑" panose="020B0503020204020204" pitchFamily="34" charset="-122"/>
            </a:endParaRPr>
          </a:p>
        </p:txBody>
      </p:sp>
      <p:sp>
        <p:nvSpPr>
          <p:cNvPr id="1084" name="文本框 1083"/>
          <p:cNvSpPr txBox="1"/>
          <p:nvPr/>
        </p:nvSpPr>
        <p:spPr>
          <a:xfrm>
            <a:off x="325020" y="1725254"/>
            <a:ext cx="2804513" cy="1657057"/>
          </a:xfrm>
          <a:prstGeom prst="rect">
            <a:avLst/>
          </a:prstGeom>
          <a:noFill/>
        </p:spPr>
        <p:txBody>
          <a:bodyPr wrap="square" lIns="0" tIns="0" rIns="0" bIns="0">
            <a:spAutoFit/>
          </a:bodyPr>
          <a:lstStyle/>
          <a:p>
            <a:pPr marR="5080">
              <a:lnSpc>
                <a:spcPct val="130000"/>
              </a:lnSpc>
              <a:spcBef>
                <a:spcPts val="90"/>
              </a:spcBef>
            </a:pPr>
            <a:r>
              <a:rPr lang="zh-CN" altLang="en-US" sz="12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第三代稀土永磁体钕铁硼是当代磁体中性能最强的永磁体，含有稀土金属钕、金属元素铁、非金属元素硼、添加镝、铌、铝、铜等多种元素。且通过我们自主掌握的冶炼技术以及原料配比，使单个磁钢中心磁场强度达到</a:t>
            </a:r>
            <a:r>
              <a:rPr lang="en-US" altLang="zh-CN" sz="12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1</a:t>
            </a:r>
            <a:r>
              <a:rPr lang="zh-CN" altLang="en-US" sz="12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万高斯以上，永磁体性能保持时间更加长久稳定。</a:t>
            </a:r>
            <a:endParaRPr lang="zh-CN" altLang="en-US" sz="12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04" name="梯形 5"/>
          <p:cNvSpPr/>
          <p:nvPr/>
        </p:nvSpPr>
        <p:spPr>
          <a:xfrm>
            <a:off x="2198790" y="3587621"/>
            <a:ext cx="2437218" cy="4375021"/>
          </a:xfrm>
          <a:custGeom>
            <a:avLst/>
            <a:gdLst>
              <a:gd name="connsiteX0" fmla="*/ 0 w 2895468"/>
              <a:gd name="connsiteY0" fmla="*/ 4904343 h 4904343"/>
              <a:gd name="connsiteX1" fmla="*/ 1384265 w 2895468"/>
              <a:gd name="connsiteY1" fmla="*/ 0 h 4904343"/>
              <a:gd name="connsiteX2" fmla="*/ 1511203 w 2895468"/>
              <a:gd name="connsiteY2" fmla="*/ 0 h 4904343"/>
              <a:gd name="connsiteX3" fmla="*/ 2895468 w 2895468"/>
              <a:gd name="connsiteY3" fmla="*/ 4904343 h 4904343"/>
              <a:gd name="connsiteX4" fmla="*/ 0 w 2895468"/>
              <a:gd name="connsiteY4" fmla="*/ 4904343 h 4904343"/>
              <a:gd name="connsiteX0-1" fmla="*/ 0 w 2895468"/>
              <a:gd name="connsiteY0-2" fmla="*/ 4904343 h 4904343"/>
              <a:gd name="connsiteX1-3" fmla="*/ 746694 w 2895468"/>
              <a:gd name="connsiteY1-4" fmla="*/ 2291621 h 4904343"/>
              <a:gd name="connsiteX2-5" fmla="*/ 1384265 w 2895468"/>
              <a:gd name="connsiteY2-6" fmla="*/ 0 h 4904343"/>
              <a:gd name="connsiteX3-7" fmla="*/ 1511203 w 2895468"/>
              <a:gd name="connsiteY3-8" fmla="*/ 0 h 4904343"/>
              <a:gd name="connsiteX4-9" fmla="*/ 2895468 w 2895468"/>
              <a:gd name="connsiteY4-10" fmla="*/ 4904343 h 4904343"/>
              <a:gd name="connsiteX5" fmla="*/ 0 w 2895468"/>
              <a:gd name="connsiteY5" fmla="*/ 4904343 h 4904343"/>
              <a:gd name="connsiteX0-11" fmla="*/ 0 w 2895468"/>
              <a:gd name="connsiteY0-12" fmla="*/ 4904343 h 4904343"/>
              <a:gd name="connsiteX1-13" fmla="*/ 848294 w 2895468"/>
              <a:gd name="connsiteY1-14" fmla="*/ 2301781 h 4904343"/>
              <a:gd name="connsiteX2-15" fmla="*/ 1384265 w 2895468"/>
              <a:gd name="connsiteY2-16" fmla="*/ 0 h 4904343"/>
              <a:gd name="connsiteX3-17" fmla="*/ 1511203 w 2895468"/>
              <a:gd name="connsiteY3-18" fmla="*/ 0 h 4904343"/>
              <a:gd name="connsiteX4-19" fmla="*/ 2895468 w 2895468"/>
              <a:gd name="connsiteY4-20" fmla="*/ 4904343 h 4904343"/>
              <a:gd name="connsiteX5-21" fmla="*/ 0 w 2895468"/>
              <a:gd name="connsiteY5-22" fmla="*/ 4904343 h 4904343"/>
              <a:gd name="connsiteX0-23" fmla="*/ 0 w 2895468"/>
              <a:gd name="connsiteY0-24" fmla="*/ 4904343 h 4904343"/>
              <a:gd name="connsiteX1-25" fmla="*/ 848294 w 2895468"/>
              <a:gd name="connsiteY1-26" fmla="*/ 2301781 h 4904343"/>
              <a:gd name="connsiteX2-27" fmla="*/ 1384265 w 2895468"/>
              <a:gd name="connsiteY2-28" fmla="*/ 0 h 4904343"/>
              <a:gd name="connsiteX3-29" fmla="*/ 1511203 w 2895468"/>
              <a:gd name="connsiteY3-30" fmla="*/ 0 h 4904343"/>
              <a:gd name="connsiteX4-31" fmla="*/ 2895468 w 2895468"/>
              <a:gd name="connsiteY4-32" fmla="*/ 4904343 h 4904343"/>
              <a:gd name="connsiteX5-33" fmla="*/ 0 w 2895468"/>
              <a:gd name="connsiteY5-34" fmla="*/ 4904343 h 4904343"/>
              <a:gd name="connsiteX0-35" fmla="*/ 0 w 2895468"/>
              <a:gd name="connsiteY0-36" fmla="*/ 4904343 h 4904343"/>
              <a:gd name="connsiteX1-37" fmla="*/ 848294 w 2895468"/>
              <a:gd name="connsiteY1-38" fmla="*/ 2301781 h 4904343"/>
              <a:gd name="connsiteX2-39" fmla="*/ 1384265 w 2895468"/>
              <a:gd name="connsiteY2-40" fmla="*/ 0 h 4904343"/>
              <a:gd name="connsiteX3-41" fmla="*/ 1511203 w 2895468"/>
              <a:gd name="connsiteY3-42" fmla="*/ 0 h 4904343"/>
              <a:gd name="connsiteX4-43" fmla="*/ 2895468 w 2895468"/>
              <a:gd name="connsiteY4-44" fmla="*/ 4904343 h 4904343"/>
              <a:gd name="connsiteX5-45" fmla="*/ 0 w 2895468"/>
              <a:gd name="connsiteY5-46" fmla="*/ 4904343 h 4904343"/>
              <a:gd name="connsiteX0-47" fmla="*/ 0 w 2895468"/>
              <a:gd name="connsiteY0-48" fmla="*/ 4904343 h 4904343"/>
              <a:gd name="connsiteX1-49" fmla="*/ 848294 w 2895468"/>
              <a:gd name="connsiteY1-50" fmla="*/ 2301781 h 4904343"/>
              <a:gd name="connsiteX2-51" fmla="*/ 1384265 w 2895468"/>
              <a:gd name="connsiteY2-52" fmla="*/ 0 h 4904343"/>
              <a:gd name="connsiteX3-53" fmla="*/ 1511203 w 2895468"/>
              <a:gd name="connsiteY3-54" fmla="*/ 0 h 4904343"/>
              <a:gd name="connsiteX4-55" fmla="*/ 2895468 w 2895468"/>
              <a:gd name="connsiteY4-56" fmla="*/ 4904343 h 4904343"/>
              <a:gd name="connsiteX5-57" fmla="*/ 0 w 2895468"/>
              <a:gd name="connsiteY5-58" fmla="*/ 4904343 h 4904343"/>
              <a:gd name="connsiteX0-59" fmla="*/ 0 w 2895468"/>
              <a:gd name="connsiteY0-60" fmla="*/ 4904343 h 4904343"/>
              <a:gd name="connsiteX1-61" fmla="*/ 848294 w 2895468"/>
              <a:gd name="connsiteY1-62" fmla="*/ 2301781 h 4904343"/>
              <a:gd name="connsiteX2-63" fmla="*/ 1384265 w 2895468"/>
              <a:gd name="connsiteY2-64" fmla="*/ 0 h 4904343"/>
              <a:gd name="connsiteX3-65" fmla="*/ 1511203 w 2895468"/>
              <a:gd name="connsiteY3-66" fmla="*/ 0 h 4904343"/>
              <a:gd name="connsiteX4-67" fmla="*/ 2895468 w 2895468"/>
              <a:gd name="connsiteY4-68" fmla="*/ 4904343 h 4904343"/>
              <a:gd name="connsiteX5-69" fmla="*/ 0 w 2895468"/>
              <a:gd name="connsiteY5-70" fmla="*/ 4904343 h 4904343"/>
              <a:gd name="connsiteX0-71" fmla="*/ 0 w 2895468"/>
              <a:gd name="connsiteY0-72" fmla="*/ 4904343 h 4904343"/>
              <a:gd name="connsiteX1-73" fmla="*/ 878774 w 2895468"/>
              <a:gd name="connsiteY1-74" fmla="*/ 2301781 h 4904343"/>
              <a:gd name="connsiteX2-75" fmla="*/ 1384265 w 2895468"/>
              <a:gd name="connsiteY2-76" fmla="*/ 0 h 4904343"/>
              <a:gd name="connsiteX3-77" fmla="*/ 1511203 w 2895468"/>
              <a:gd name="connsiteY3-78" fmla="*/ 0 h 4904343"/>
              <a:gd name="connsiteX4-79" fmla="*/ 2895468 w 2895468"/>
              <a:gd name="connsiteY4-80" fmla="*/ 4904343 h 4904343"/>
              <a:gd name="connsiteX5-81" fmla="*/ 0 w 2895468"/>
              <a:gd name="connsiteY5-82" fmla="*/ 4904343 h 4904343"/>
              <a:gd name="connsiteX0-83" fmla="*/ 0 w 2895468"/>
              <a:gd name="connsiteY0-84" fmla="*/ 4904343 h 4904343"/>
              <a:gd name="connsiteX1-85" fmla="*/ 878774 w 2895468"/>
              <a:gd name="connsiteY1-86" fmla="*/ 2301781 h 4904343"/>
              <a:gd name="connsiteX2-87" fmla="*/ 1384265 w 2895468"/>
              <a:gd name="connsiteY2-88" fmla="*/ 0 h 4904343"/>
              <a:gd name="connsiteX3-89" fmla="*/ 1511203 w 2895468"/>
              <a:gd name="connsiteY3-90" fmla="*/ 0 h 4904343"/>
              <a:gd name="connsiteX4-91" fmla="*/ 2895468 w 2895468"/>
              <a:gd name="connsiteY4-92" fmla="*/ 4904343 h 4904343"/>
              <a:gd name="connsiteX5-93" fmla="*/ 0 w 2895468"/>
              <a:gd name="connsiteY5-94" fmla="*/ 4904343 h 4904343"/>
              <a:gd name="connsiteX0-95" fmla="*/ 0 w 2895468"/>
              <a:gd name="connsiteY0-96" fmla="*/ 4904343 h 4904343"/>
              <a:gd name="connsiteX1-97" fmla="*/ 878774 w 2895468"/>
              <a:gd name="connsiteY1-98" fmla="*/ 2301781 h 4904343"/>
              <a:gd name="connsiteX2-99" fmla="*/ 1384265 w 2895468"/>
              <a:gd name="connsiteY2-100" fmla="*/ 0 h 4904343"/>
              <a:gd name="connsiteX3-101" fmla="*/ 1511203 w 2895468"/>
              <a:gd name="connsiteY3-102" fmla="*/ 0 h 4904343"/>
              <a:gd name="connsiteX4-103" fmla="*/ 2895468 w 2895468"/>
              <a:gd name="connsiteY4-104" fmla="*/ 4904343 h 4904343"/>
              <a:gd name="connsiteX5-105" fmla="*/ 0 w 2895468"/>
              <a:gd name="connsiteY5-106" fmla="*/ 4904343 h 4904343"/>
              <a:gd name="connsiteX0-107" fmla="*/ 0 w 2895468"/>
              <a:gd name="connsiteY0-108" fmla="*/ 4904343 h 4904343"/>
              <a:gd name="connsiteX1-109" fmla="*/ 878774 w 2895468"/>
              <a:gd name="connsiteY1-110" fmla="*/ 2301781 h 4904343"/>
              <a:gd name="connsiteX2-111" fmla="*/ 1384265 w 2895468"/>
              <a:gd name="connsiteY2-112" fmla="*/ 0 h 4904343"/>
              <a:gd name="connsiteX3-113" fmla="*/ 1511203 w 2895468"/>
              <a:gd name="connsiteY3-114" fmla="*/ 0 h 4904343"/>
              <a:gd name="connsiteX4-115" fmla="*/ 2179254 w 2895468"/>
              <a:gd name="connsiteY4-116" fmla="*/ 2301781 h 4904343"/>
              <a:gd name="connsiteX5-117" fmla="*/ 2895468 w 2895468"/>
              <a:gd name="connsiteY5-118" fmla="*/ 4904343 h 4904343"/>
              <a:gd name="connsiteX6" fmla="*/ 0 w 2895468"/>
              <a:gd name="connsiteY6" fmla="*/ 4904343 h 4904343"/>
              <a:gd name="connsiteX0-119" fmla="*/ 0 w 2895468"/>
              <a:gd name="connsiteY0-120" fmla="*/ 4904343 h 4904343"/>
              <a:gd name="connsiteX1-121" fmla="*/ 878774 w 2895468"/>
              <a:gd name="connsiteY1-122" fmla="*/ 2301781 h 4904343"/>
              <a:gd name="connsiteX2-123" fmla="*/ 1384265 w 2895468"/>
              <a:gd name="connsiteY2-124" fmla="*/ 0 h 4904343"/>
              <a:gd name="connsiteX3-125" fmla="*/ 1511203 w 2895468"/>
              <a:gd name="connsiteY3-126" fmla="*/ 0 h 4904343"/>
              <a:gd name="connsiteX4-127" fmla="*/ 2128454 w 2895468"/>
              <a:gd name="connsiteY4-128" fmla="*/ 2301781 h 4904343"/>
              <a:gd name="connsiteX5-129" fmla="*/ 2895468 w 2895468"/>
              <a:gd name="connsiteY5-130" fmla="*/ 4904343 h 4904343"/>
              <a:gd name="connsiteX6-131" fmla="*/ 0 w 2895468"/>
              <a:gd name="connsiteY6-132" fmla="*/ 4904343 h 4904343"/>
              <a:gd name="connsiteX0-133" fmla="*/ 0 w 2895468"/>
              <a:gd name="connsiteY0-134" fmla="*/ 4904343 h 4904343"/>
              <a:gd name="connsiteX1-135" fmla="*/ 878774 w 2895468"/>
              <a:gd name="connsiteY1-136" fmla="*/ 2301781 h 4904343"/>
              <a:gd name="connsiteX2-137" fmla="*/ 1384265 w 2895468"/>
              <a:gd name="connsiteY2-138" fmla="*/ 0 h 4904343"/>
              <a:gd name="connsiteX3-139" fmla="*/ 1511203 w 2895468"/>
              <a:gd name="connsiteY3-140" fmla="*/ 0 h 4904343"/>
              <a:gd name="connsiteX4-141" fmla="*/ 2077654 w 2895468"/>
              <a:gd name="connsiteY4-142" fmla="*/ 2311941 h 4904343"/>
              <a:gd name="connsiteX5-143" fmla="*/ 2895468 w 2895468"/>
              <a:gd name="connsiteY5-144" fmla="*/ 4904343 h 4904343"/>
              <a:gd name="connsiteX6-145" fmla="*/ 0 w 2895468"/>
              <a:gd name="connsiteY6-146" fmla="*/ 4904343 h 4904343"/>
              <a:gd name="connsiteX0-147" fmla="*/ 0 w 2895468"/>
              <a:gd name="connsiteY0-148" fmla="*/ 4904343 h 4904343"/>
              <a:gd name="connsiteX1-149" fmla="*/ 878774 w 2895468"/>
              <a:gd name="connsiteY1-150" fmla="*/ 2301781 h 4904343"/>
              <a:gd name="connsiteX2-151" fmla="*/ 1384265 w 2895468"/>
              <a:gd name="connsiteY2-152" fmla="*/ 0 h 4904343"/>
              <a:gd name="connsiteX3-153" fmla="*/ 1511203 w 2895468"/>
              <a:gd name="connsiteY3-154" fmla="*/ 0 h 4904343"/>
              <a:gd name="connsiteX4-155" fmla="*/ 2077654 w 2895468"/>
              <a:gd name="connsiteY4-156" fmla="*/ 2311941 h 4904343"/>
              <a:gd name="connsiteX5-157" fmla="*/ 2895468 w 2895468"/>
              <a:gd name="connsiteY5-158" fmla="*/ 4904343 h 4904343"/>
              <a:gd name="connsiteX6-159" fmla="*/ 0 w 2895468"/>
              <a:gd name="connsiteY6-160" fmla="*/ 4904343 h 4904343"/>
              <a:gd name="connsiteX0-161" fmla="*/ 0 w 2895468"/>
              <a:gd name="connsiteY0-162" fmla="*/ 4904343 h 4904343"/>
              <a:gd name="connsiteX1-163" fmla="*/ 878774 w 2895468"/>
              <a:gd name="connsiteY1-164" fmla="*/ 2301781 h 4904343"/>
              <a:gd name="connsiteX2-165" fmla="*/ 1384265 w 2895468"/>
              <a:gd name="connsiteY2-166" fmla="*/ 0 h 4904343"/>
              <a:gd name="connsiteX3-167" fmla="*/ 1511203 w 2895468"/>
              <a:gd name="connsiteY3-168" fmla="*/ 0 h 4904343"/>
              <a:gd name="connsiteX4-169" fmla="*/ 2077654 w 2895468"/>
              <a:gd name="connsiteY4-170" fmla="*/ 2311941 h 4904343"/>
              <a:gd name="connsiteX5-171" fmla="*/ 2895468 w 2895468"/>
              <a:gd name="connsiteY5-172" fmla="*/ 4904343 h 4904343"/>
              <a:gd name="connsiteX6-173" fmla="*/ 0 w 2895468"/>
              <a:gd name="connsiteY6-174" fmla="*/ 4904343 h 4904343"/>
              <a:gd name="connsiteX0-175" fmla="*/ 0 w 2895468"/>
              <a:gd name="connsiteY0-176" fmla="*/ 4904343 h 4904343"/>
              <a:gd name="connsiteX1-177" fmla="*/ 878774 w 2895468"/>
              <a:gd name="connsiteY1-178" fmla="*/ 2301781 h 4904343"/>
              <a:gd name="connsiteX2-179" fmla="*/ 1384265 w 2895468"/>
              <a:gd name="connsiteY2-180" fmla="*/ 0 h 4904343"/>
              <a:gd name="connsiteX3-181" fmla="*/ 1511203 w 2895468"/>
              <a:gd name="connsiteY3-182" fmla="*/ 0 h 4904343"/>
              <a:gd name="connsiteX4-183" fmla="*/ 2077654 w 2895468"/>
              <a:gd name="connsiteY4-184" fmla="*/ 2311941 h 4904343"/>
              <a:gd name="connsiteX5-185" fmla="*/ 2895468 w 2895468"/>
              <a:gd name="connsiteY5-186" fmla="*/ 4904343 h 4904343"/>
              <a:gd name="connsiteX6-187" fmla="*/ 0 w 2895468"/>
              <a:gd name="connsiteY6-188" fmla="*/ 4904343 h 4904343"/>
              <a:gd name="connsiteX0-189" fmla="*/ 0 w 2895468"/>
              <a:gd name="connsiteY0-190" fmla="*/ 4904343 h 4904343"/>
              <a:gd name="connsiteX1-191" fmla="*/ 878774 w 2895468"/>
              <a:gd name="connsiteY1-192" fmla="*/ 2301781 h 4904343"/>
              <a:gd name="connsiteX2-193" fmla="*/ 1384265 w 2895468"/>
              <a:gd name="connsiteY2-194" fmla="*/ 0 h 4904343"/>
              <a:gd name="connsiteX3-195" fmla="*/ 1511203 w 2895468"/>
              <a:gd name="connsiteY3-196" fmla="*/ 0 h 4904343"/>
              <a:gd name="connsiteX4-197" fmla="*/ 2077654 w 2895468"/>
              <a:gd name="connsiteY4-198" fmla="*/ 2311941 h 4904343"/>
              <a:gd name="connsiteX5-199" fmla="*/ 2895468 w 2895468"/>
              <a:gd name="connsiteY5-200" fmla="*/ 4904343 h 4904343"/>
              <a:gd name="connsiteX6-201" fmla="*/ 0 w 2895468"/>
              <a:gd name="connsiteY6-202" fmla="*/ 4904343 h 4904343"/>
              <a:gd name="connsiteX0-203" fmla="*/ 0 w 2895468"/>
              <a:gd name="connsiteY0-204" fmla="*/ 4904343 h 4904343"/>
              <a:gd name="connsiteX1-205" fmla="*/ 878774 w 2895468"/>
              <a:gd name="connsiteY1-206" fmla="*/ 2301781 h 4904343"/>
              <a:gd name="connsiteX2-207" fmla="*/ 1384265 w 2895468"/>
              <a:gd name="connsiteY2-208" fmla="*/ 0 h 4904343"/>
              <a:gd name="connsiteX3-209" fmla="*/ 1511203 w 2895468"/>
              <a:gd name="connsiteY3-210" fmla="*/ 0 h 4904343"/>
              <a:gd name="connsiteX4-211" fmla="*/ 2077654 w 2895468"/>
              <a:gd name="connsiteY4-212" fmla="*/ 2311941 h 4904343"/>
              <a:gd name="connsiteX5-213" fmla="*/ 2895468 w 2895468"/>
              <a:gd name="connsiteY5-214" fmla="*/ 4904343 h 4904343"/>
              <a:gd name="connsiteX6-215" fmla="*/ 0 w 2895468"/>
              <a:gd name="connsiteY6-216" fmla="*/ 4904343 h 4904343"/>
              <a:gd name="connsiteX0-217" fmla="*/ 0 w 2895468"/>
              <a:gd name="connsiteY0-218" fmla="*/ 4904343 h 4904343"/>
              <a:gd name="connsiteX1-219" fmla="*/ 878774 w 2895468"/>
              <a:gd name="connsiteY1-220" fmla="*/ 2301781 h 4904343"/>
              <a:gd name="connsiteX2-221" fmla="*/ 1384265 w 2895468"/>
              <a:gd name="connsiteY2-222" fmla="*/ 0 h 4904343"/>
              <a:gd name="connsiteX3-223" fmla="*/ 1511203 w 2895468"/>
              <a:gd name="connsiteY3-224" fmla="*/ 0 h 4904343"/>
              <a:gd name="connsiteX4-225" fmla="*/ 2077654 w 2895468"/>
              <a:gd name="connsiteY4-226" fmla="*/ 2311941 h 4904343"/>
              <a:gd name="connsiteX5-227" fmla="*/ 2895468 w 2895468"/>
              <a:gd name="connsiteY5-228" fmla="*/ 4904343 h 4904343"/>
              <a:gd name="connsiteX6-229" fmla="*/ 0 w 2895468"/>
              <a:gd name="connsiteY6-230" fmla="*/ 4904343 h 4904343"/>
              <a:gd name="connsiteX0-231" fmla="*/ 0 w 2895468"/>
              <a:gd name="connsiteY0-232" fmla="*/ 4904343 h 4904343"/>
              <a:gd name="connsiteX1-233" fmla="*/ 878774 w 2895468"/>
              <a:gd name="connsiteY1-234" fmla="*/ 2301781 h 4904343"/>
              <a:gd name="connsiteX2-235" fmla="*/ 1384265 w 2895468"/>
              <a:gd name="connsiteY2-236" fmla="*/ 0 h 4904343"/>
              <a:gd name="connsiteX3-237" fmla="*/ 1511203 w 2895468"/>
              <a:gd name="connsiteY3-238" fmla="*/ 0 h 4904343"/>
              <a:gd name="connsiteX4-239" fmla="*/ 2057334 w 2895468"/>
              <a:gd name="connsiteY4-240" fmla="*/ 2311941 h 4904343"/>
              <a:gd name="connsiteX5-241" fmla="*/ 2895468 w 2895468"/>
              <a:gd name="connsiteY5-242" fmla="*/ 4904343 h 4904343"/>
              <a:gd name="connsiteX6-243" fmla="*/ 0 w 2895468"/>
              <a:gd name="connsiteY6-244" fmla="*/ 4904343 h 4904343"/>
              <a:gd name="connsiteX0-245" fmla="*/ 0 w 2895468"/>
              <a:gd name="connsiteY0-246" fmla="*/ 4904343 h 4904343"/>
              <a:gd name="connsiteX1-247" fmla="*/ 878774 w 2895468"/>
              <a:gd name="connsiteY1-248" fmla="*/ 2301781 h 4904343"/>
              <a:gd name="connsiteX2-249" fmla="*/ 1384265 w 2895468"/>
              <a:gd name="connsiteY2-250" fmla="*/ 0 h 4904343"/>
              <a:gd name="connsiteX3-251" fmla="*/ 1511203 w 2895468"/>
              <a:gd name="connsiteY3-252" fmla="*/ 0 h 4904343"/>
              <a:gd name="connsiteX4-253" fmla="*/ 2057334 w 2895468"/>
              <a:gd name="connsiteY4-254" fmla="*/ 2311941 h 4904343"/>
              <a:gd name="connsiteX5-255" fmla="*/ 2895468 w 2895468"/>
              <a:gd name="connsiteY5-256" fmla="*/ 4904343 h 4904343"/>
              <a:gd name="connsiteX6-257" fmla="*/ 0 w 2895468"/>
              <a:gd name="connsiteY6-258" fmla="*/ 4904343 h 4904343"/>
              <a:gd name="connsiteX0-259" fmla="*/ 0 w 2895468"/>
              <a:gd name="connsiteY0-260" fmla="*/ 4904343 h 4904343"/>
              <a:gd name="connsiteX1-261" fmla="*/ 878774 w 2895468"/>
              <a:gd name="connsiteY1-262" fmla="*/ 2301781 h 4904343"/>
              <a:gd name="connsiteX2-263" fmla="*/ 1384265 w 2895468"/>
              <a:gd name="connsiteY2-264" fmla="*/ 0 h 4904343"/>
              <a:gd name="connsiteX3-265" fmla="*/ 1511203 w 2895468"/>
              <a:gd name="connsiteY3-266" fmla="*/ 0 h 4904343"/>
              <a:gd name="connsiteX4-267" fmla="*/ 2057334 w 2895468"/>
              <a:gd name="connsiteY4-268" fmla="*/ 2311941 h 4904343"/>
              <a:gd name="connsiteX5-269" fmla="*/ 2895468 w 2895468"/>
              <a:gd name="connsiteY5-270" fmla="*/ 4904343 h 4904343"/>
              <a:gd name="connsiteX6-271" fmla="*/ 0 w 2895468"/>
              <a:gd name="connsiteY6-272" fmla="*/ 4904343 h 4904343"/>
              <a:gd name="connsiteX0-273" fmla="*/ 0 w 2895468"/>
              <a:gd name="connsiteY0-274" fmla="*/ 4904343 h 4904343"/>
              <a:gd name="connsiteX1-275" fmla="*/ 878774 w 2895468"/>
              <a:gd name="connsiteY1-276" fmla="*/ 2301781 h 4904343"/>
              <a:gd name="connsiteX2-277" fmla="*/ 1384265 w 2895468"/>
              <a:gd name="connsiteY2-278" fmla="*/ 0 h 4904343"/>
              <a:gd name="connsiteX3-279" fmla="*/ 1511203 w 2895468"/>
              <a:gd name="connsiteY3-280" fmla="*/ 0 h 4904343"/>
              <a:gd name="connsiteX4-281" fmla="*/ 2057334 w 2895468"/>
              <a:gd name="connsiteY4-282" fmla="*/ 2311941 h 4904343"/>
              <a:gd name="connsiteX5-283" fmla="*/ 2895468 w 2895468"/>
              <a:gd name="connsiteY5-284" fmla="*/ 4904343 h 4904343"/>
              <a:gd name="connsiteX6-285" fmla="*/ 0 w 2895468"/>
              <a:gd name="connsiteY6-286" fmla="*/ 4904343 h 4904343"/>
              <a:gd name="connsiteX0-287" fmla="*/ 0 w 2895468"/>
              <a:gd name="connsiteY0-288" fmla="*/ 4904343 h 4904343"/>
              <a:gd name="connsiteX1-289" fmla="*/ 878774 w 2895468"/>
              <a:gd name="connsiteY1-290" fmla="*/ 2301781 h 4904343"/>
              <a:gd name="connsiteX2-291" fmla="*/ 1384265 w 2895468"/>
              <a:gd name="connsiteY2-292" fmla="*/ 0 h 4904343"/>
              <a:gd name="connsiteX3-293" fmla="*/ 1511203 w 2895468"/>
              <a:gd name="connsiteY3-294" fmla="*/ 0 h 4904343"/>
              <a:gd name="connsiteX4-295" fmla="*/ 2057334 w 2895468"/>
              <a:gd name="connsiteY4-296" fmla="*/ 2311941 h 4904343"/>
              <a:gd name="connsiteX5-297" fmla="*/ 2895468 w 2895468"/>
              <a:gd name="connsiteY5-298" fmla="*/ 4904343 h 4904343"/>
              <a:gd name="connsiteX6-299" fmla="*/ 0 w 2895468"/>
              <a:gd name="connsiteY6-300" fmla="*/ 4904343 h 4904343"/>
              <a:gd name="connsiteX0-301" fmla="*/ 0 w 2895468"/>
              <a:gd name="connsiteY0-302" fmla="*/ 4904343 h 4904343"/>
              <a:gd name="connsiteX1-303" fmla="*/ 878774 w 2895468"/>
              <a:gd name="connsiteY1-304" fmla="*/ 2301781 h 4904343"/>
              <a:gd name="connsiteX2-305" fmla="*/ 1384265 w 2895468"/>
              <a:gd name="connsiteY2-306" fmla="*/ 0 h 4904343"/>
              <a:gd name="connsiteX3-307" fmla="*/ 1511203 w 2895468"/>
              <a:gd name="connsiteY3-308" fmla="*/ 0 h 4904343"/>
              <a:gd name="connsiteX4-309" fmla="*/ 2057334 w 2895468"/>
              <a:gd name="connsiteY4-310" fmla="*/ 2311941 h 4904343"/>
              <a:gd name="connsiteX5-311" fmla="*/ 2895468 w 2895468"/>
              <a:gd name="connsiteY5-312" fmla="*/ 4904343 h 4904343"/>
              <a:gd name="connsiteX6-313" fmla="*/ 0 w 2895468"/>
              <a:gd name="connsiteY6-314" fmla="*/ 4904343 h 4904343"/>
              <a:gd name="connsiteX0-315" fmla="*/ 0 w 2895468"/>
              <a:gd name="connsiteY0-316" fmla="*/ 4904343 h 4904343"/>
              <a:gd name="connsiteX1-317" fmla="*/ 878774 w 2895468"/>
              <a:gd name="connsiteY1-318" fmla="*/ 2301781 h 4904343"/>
              <a:gd name="connsiteX2-319" fmla="*/ 1384265 w 2895468"/>
              <a:gd name="connsiteY2-320" fmla="*/ 0 h 4904343"/>
              <a:gd name="connsiteX3-321" fmla="*/ 1511203 w 2895468"/>
              <a:gd name="connsiteY3-322" fmla="*/ 0 h 4904343"/>
              <a:gd name="connsiteX4-323" fmla="*/ 2026854 w 2895468"/>
              <a:gd name="connsiteY4-324" fmla="*/ 2311941 h 4904343"/>
              <a:gd name="connsiteX5-325" fmla="*/ 2895468 w 2895468"/>
              <a:gd name="connsiteY5-326" fmla="*/ 4904343 h 4904343"/>
              <a:gd name="connsiteX6-327" fmla="*/ 0 w 2895468"/>
              <a:gd name="connsiteY6-328" fmla="*/ 4904343 h 4904343"/>
              <a:gd name="connsiteX0-329" fmla="*/ 0 w 2895468"/>
              <a:gd name="connsiteY0-330" fmla="*/ 4904343 h 4904343"/>
              <a:gd name="connsiteX1-331" fmla="*/ 878774 w 2895468"/>
              <a:gd name="connsiteY1-332" fmla="*/ 2301781 h 4904343"/>
              <a:gd name="connsiteX2-333" fmla="*/ 1384265 w 2895468"/>
              <a:gd name="connsiteY2-334" fmla="*/ 0 h 4904343"/>
              <a:gd name="connsiteX3-335" fmla="*/ 1511203 w 2895468"/>
              <a:gd name="connsiteY3-336" fmla="*/ 0 h 4904343"/>
              <a:gd name="connsiteX4-337" fmla="*/ 2026854 w 2895468"/>
              <a:gd name="connsiteY4-338" fmla="*/ 2311941 h 4904343"/>
              <a:gd name="connsiteX5-339" fmla="*/ 2895468 w 2895468"/>
              <a:gd name="connsiteY5-340" fmla="*/ 4904343 h 4904343"/>
              <a:gd name="connsiteX6-341" fmla="*/ 0 w 2895468"/>
              <a:gd name="connsiteY6-342" fmla="*/ 4904343 h 4904343"/>
              <a:gd name="connsiteX0-343" fmla="*/ 0 w 2895468"/>
              <a:gd name="connsiteY0-344" fmla="*/ 4904343 h 4904343"/>
              <a:gd name="connsiteX1-345" fmla="*/ 878774 w 2895468"/>
              <a:gd name="connsiteY1-346" fmla="*/ 2301781 h 4904343"/>
              <a:gd name="connsiteX2-347" fmla="*/ 1384265 w 2895468"/>
              <a:gd name="connsiteY2-348" fmla="*/ 0 h 4904343"/>
              <a:gd name="connsiteX3-349" fmla="*/ 1511203 w 2895468"/>
              <a:gd name="connsiteY3-350" fmla="*/ 0 h 4904343"/>
              <a:gd name="connsiteX4-351" fmla="*/ 2026854 w 2895468"/>
              <a:gd name="connsiteY4-352" fmla="*/ 2311941 h 4904343"/>
              <a:gd name="connsiteX5-353" fmla="*/ 2895468 w 2895468"/>
              <a:gd name="connsiteY5-354" fmla="*/ 4904343 h 4904343"/>
              <a:gd name="connsiteX6-355" fmla="*/ 0 w 2895468"/>
              <a:gd name="connsiteY6-356" fmla="*/ 4904343 h 4904343"/>
              <a:gd name="connsiteX0-357" fmla="*/ 0 w 2895468"/>
              <a:gd name="connsiteY0-358" fmla="*/ 4904343 h 4904343"/>
              <a:gd name="connsiteX1-359" fmla="*/ 878774 w 2895468"/>
              <a:gd name="connsiteY1-360" fmla="*/ 2301781 h 4904343"/>
              <a:gd name="connsiteX2-361" fmla="*/ 1384265 w 2895468"/>
              <a:gd name="connsiteY2-362" fmla="*/ 0 h 4904343"/>
              <a:gd name="connsiteX3-363" fmla="*/ 1511203 w 2895468"/>
              <a:gd name="connsiteY3-364" fmla="*/ 0 h 4904343"/>
              <a:gd name="connsiteX4-365" fmla="*/ 2026854 w 2895468"/>
              <a:gd name="connsiteY4-366" fmla="*/ 2311941 h 4904343"/>
              <a:gd name="connsiteX5-367" fmla="*/ 2895468 w 2895468"/>
              <a:gd name="connsiteY5-368" fmla="*/ 4904343 h 4904343"/>
              <a:gd name="connsiteX6-369" fmla="*/ 0 w 2895468"/>
              <a:gd name="connsiteY6-370" fmla="*/ 4904343 h 4904343"/>
              <a:gd name="connsiteX0-371" fmla="*/ 0 w 2895468"/>
              <a:gd name="connsiteY0-372" fmla="*/ 4904343 h 4904343"/>
              <a:gd name="connsiteX1-373" fmla="*/ 878774 w 2895468"/>
              <a:gd name="connsiteY1-374" fmla="*/ 2301781 h 4904343"/>
              <a:gd name="connsiteX2-375" fmla="*/ 1384265 w 2895468"/>
              <a:gd name="connsiteY2-376" fmla="*/ 0 h 4904343"/>
              <a:gd name="connsiteX3-377" fmla="*/ 1511203 w 2895468"/>
              <a:gd name="connsiteY3-378" fmla="*/ 0 h 4904343"/>
              <a:gd name="connsiteX4-379" fmla="*/ 2026854 w 2895468"/>
              <a:gd name="connsiteY4-380" fmla="*/ 2311941 h 4904343"/>
              <a:gd name="connsiteX5-381" fmla="*/ 2895468 w 2895468"/>
              <a:gd name="connsiteY5-382" fmla="*/ 4904343 h 4904343"/>
              <a:gd name="connsiteX6-383" fmla="*/ 0 w 2895468"/>
              <a:gd name="connsiteY6-384" fmla="*/ 4904343 h 4904343"/>
              <a:gd name="connsiteX0-385" fmla="*/ 0 w 2895468"/>
              <a:gd name="connsiteY0-386" fmla="*/ 4904343 h 4904343"/>
              <a:gd name="connsiteX1-387" fmla="*/ 878774 w 2895468"/>
              <a:gd name="connsiteY1-388" fmla="*/ 2301781 h 4904343"/>
              <a:gd name="connsiteX2-389" fmla="*/ 1384265 w 2895468"/>
              <a:gd name="connsiteY2-390" fmla="*/ 0 h 4904343"/>
              <a:gd name="connsiteX3-391" fmla="*/ 1511203 w 2895468"/>
              <a:gd name="connsiteY3-392" fmla="*/ 0 h 4904343"/>
              <a:gd name="connsiteX4-393" fmla="*/ 2026854 w 2895468"/>
              <a:gd name="connsiteY4-394" fmla="*/ 2311941 h 4904343"/>
              <a:gd name="connsiteX5-395" fmla="*/ 2895468 w 2895468"/>
              <a:gd name="connsiteY5-396" fmla="*/ 4904343 h 4904343"/>
              <a:gd name="connsiteX6-397" fmla="*/ 0 w 2895468"/>
              <a:gd name="connsiteY6-398" fmla="*/ 4904343 h 4904343"/>
              <a:gd name="connsiteX0-399" fmla="*/ 0 w 2895468"/>
              <a:gd name="connsiteY0-400" fmla="*/ 4904343 h 4904343"/>
              <a:gd name="connsiteX1-401" fmla="*/ 878774 w 2895468"/>
              <a:gd name="connsiteY1-402" fmla="*/ 2301781 h 4904343"/>
              <a:gd name="connsiteX2-403" fmla="*/ 1384265 w 2895468"/>
              <a:gd name="connsiteY2-404" fmla="*/ 0 h 4904343"/>
              <a:gd name="connsiteX3-405" fmla="*/ 1511203 w 2895468"/>
              <a:gd name="connsiteY3-406" fmla="*/ 0 h 4904343"/>
              <a:gd name="connsiteX4-407" fmla="*/ 2026854 w 2895468"/>
              <a:gd name="connsiteY4-408" fmla="*/ 2311941 h 4904343"/>
              <a:gd name="connsiteX5-409" fmla="*/ 2895468 w 2895468"/>
              <a:gd name="connsiteY5-410" fmla="*/ 4904343 h 4904343"/>
              <a:gd name="connsiteX6-411" fmla="*/ 0 w 2895468"/>
              <a:gd name="connsiteY6-412" fmla="*/ 4904343 h 4904343"/>
              <a:gd name="connsiteX0-413" fmla="*/ 0 w 2895468"/>
              <a:gd name="connsiteY0-414" fmla="*/ 4904343 h 4904343"/>
              <a:gd name="connsiteX1-415" fmla="*/ 878774 w 2895468"/>
              <a:gd name="connsiteY1-416" fmla="*/ 2301781 h 4904343"/>
              <a:gd name="connsiteX2-417" fmla="*/ 1384265 w 2895468"/>
              <a:gd name="connsiteY2-418" fmla="*/ 0 h 4904343"/>
              <a:gd name="connsiteX3-419" fmla="*/ 1511203 w 2895468"/>
              <a:gd name="connsiteY3-420" fmla="*/ 0 h 4904343"/>
              <a:gd name="connsiteX4-421" fmla="*/ 2026854 w 2895468"/>
              <a:gd name="connsiteY4-422" fmla="*/ 2311941 h 4904343"/>
              <a:gd name="connsiteX5-423" fmla="*/ 2895468 w 2895468"/>
              <a:gd name="connsiteY5-424" fmla="*/ 4904343 h 4904343"/>
              <a:gd name="connsiteX6-425" fmla="*/ 0 w 2895468"/>
              <a:gd name="connsiteY6-426" fmla="*/ 4904343 h 4904343"/>
              <a:gd name="connsiteX0-427" fmla="*/ 0 w 2895468"/>
              <a:gd name="connsiteY0-428" fmla="*/ 4904343 h 4904343"/>
              <a:gd name="connsiteX1-429" fmla="*/ 878774 w 2895468"/>
              <a:gd name="connsiteY1-430" fmla="*/ 2301781 h 4904343"/>
              <a:gd name="connsiteX2-431" fmla="*/ 1384265 w 2895468"/>
              <a:gd name="connsiteY2-432" fmla="*/ 0 h 4904343"/>
              <a:gd name="connsiteX3-433" fmla="*/ 1511203 w 2895468"/>
              <a:gd name="connsiteY3-434" fmla="*/ 0 h 4904343"/>
              <a:gd name="connsiteX4-435" fmla="*/ 2026854 w 2895468"/>
              <a:gd name="connsiteY4-436" fmla="*/ 2311941 h 4904343"/>
              <a:gd name="connsiteX5-437" fmla="*/ 2895468 w 2895468"/>
              <a:gd name="connsiteY5-438" fmla="*/ 4904343 h 4904343"/>
              <a:gd name="connsiteX6-439" fmla="*/ 0 w 2895468"/>
              <a:gd name="connsiteY6-440" fmla="*/ 4904343 h 4904343"/>
              <a:gd name="connsiteX0-441" fmla="*/ 0 w 2895468"/>
              <a:gd name="connsiteY0-442" fmla="*/ 4904343 h 4904343"/>
              <a:gd name="connsiteX1-443" fmla="*/ 878774 w 2895468"/>
              <a:gd name="connsiteY1-444" fmla="*/ 2301781 h 4904343"/>
              <a:gd name="connsiteX2-445" fmla="*/ 1384265 w 2895468"/>
              <a:gd name="connsiteY2-446" fmla="*/ 0 h 4904343"/>
              <a:gd name="connsiteX3-447" fmla="*/ 1511203 w 2895468"/>
              <a:gd name="connsiteY3-448" fmla="*/ 0 h 4904343"/>
              <a:gd name="connsiteX4-449" fmla="*/ 2026854 w 2895468"/>
              <a:gd name="connsiteY4-450" fmla="*/ 2311941 h 4904343"/>
              <a:gd name="connsiteX5-451" fmla="*/ 2895468 w 2895468"/>
              <a:gd name="connsiteY5-452" fmla="*/ 4904343 h 4904343"/>
              <a:gd name="connsiteX6-453" fmla="*/ 0 w 2895468"/>
              <a:gd name="connsiteY6-454" fmla="*/ 4904343 h 4904343"/>
              <a:gd name="connsiteX0-455" fmla="*/ 0 w 2895468"/>
              <a:gd name="connsiteY0-456" fmla="*/ 4904343 h 4904343"/>
              <a:gd name="connsiteX1-457" fmla="*/ 878774 w 2895468"/>
              <a:gd name="connsiteY1-458" fmla="*/ 2301781 h 4904343"/>
              <a:gd name="connsiteX2-459" fmla="*/ 1384265 w 2895468"/>
              <a:gd name="connsiteY2-460" fmla="*/ 0 h 4904343"/>
              <a:gd name="connsiteX3-461" fmla="*/ 1511203 w 2895468"/>
              <a:gd name="connsiteY3-462" fmla="*/ 0 h 4904343"/>
              <a:gd name="connsiteX4-463" fmla="*/ 2026854 w 2895468"/>
              <a:gd name="connsiteY4-464" fmla="*/ 2311941 h 4904343"/>
              <a:gd name="connsiteX5-465" fmla="*/ 2895468 w 2895468"/>
              <a:gd name="connsiteY5-466" fmla="*/ 4904343 h 4904343"/>
              <a:gd name="connsiteX6-467" fmla="*/ 0 w 2895468"/>
              <a:gd name="connsiteY6-468" fmla="*/ 4904343 h 4904343"/>
              <a:gd name="connsiteX0-469" fmla="*/ 0 w 2895468"/>
              <a:gd name="connsiteY0-470" fmla="*/ 4904343 h 4904343"/>
              <a:gd name="connsiteX1-471" fmla="*/ 878774 w 2895468"/>
              <a:gd name="connsiteY1-472" fmla="*/ 2301781 h 4904343"/>
              <a:gd name="connsiteX2-473" fmla="*/ 1384265 w 2895468"/>
              <a:gd name="connsiteY2-474" fmla="*/ 0 h 4904343"/>
              <a:gd name="connsiteX3-475" fmla="*/ 1511203 w 2895468"/>
              <a:gd name="connsiteY3-476" fmla="*/ 0 h 4904343"/>
              <a:gd name="connsiteX4-477" fmla="*/ 2026854 w 2895468"/>
              <a:gd name="connsiteY4-478" fmla="*/ 2311941 h 4904343"/>
              <a:gd name="connsiteX5-479" fmla="*/ 2895468 w 2895468"/>
              <a:gd name="connsiteY5-480" fmla="*/ 4904343 h 4904343"/>
              <a:gd name="connsiteX6-481" fmla="*/ 0 w 2895468"/>
              <a:gd name="connsiteY6-482" fmla="*/ 4904343 h 4904343"/>
              <a:gd name="connsiteX0-483" fmla="*/ 0 w 2895468"/>
              <a:gd name="connsiteY0-484" fmla="*/ 4904343 h 4904343"/>
              <a:gd name="connsiteX1-485" fmla="*/ 878774 w 2895468"/>
              <a:gd name="connsiteY1-486" fmla="*/ 2301781 h 4904343"/>
              <a:gd name="connsiteX2-487" fmla="*/ 1384265 w 2895468"/>
              <a:gd name="connsiteY2-488" fmla="*/ 0 h 4904343"/>
              <a:gd name="connsiteX3-489" fmla="*/ 1511203 w 2895468"/>
              <a:gd name="connsiteY3-490" fmla="*/ 0 h 4904343"/>
              <a:gd name="connsiteX4-491" fmla="*/ 2026854 w 2895468"/>
              <a:gd name="connsiteY4-492" fmla="*/ 2311941 h 4904343"/>
              <a:gd name="connsiteX5-493" fmla="*/ 2895468 w 2895468"/>
              <a:gd name="connsiteY5-494" fmla="*/ 4904343 h 4904343"/>
              <a:gd name="connsiteX6-495" fmla="*/ 0 w 2895468"/>
              <a:gd name="connsiteY6-496" fmla="*/ 4904343 h 4904343"/>
              <a:gd name="connsiteX0-497" fmla="*/ 0 w 2895468"/>
              <a:gd name="connsiteY0-498" fmla="*/ 4904343 h 4904343"/>
              <a:gd name="connsiteX1-499" fmla="*/ 878774 w 2895468"/>
              <a:gd name="connsiteY1-500" fmla="*/ 2301781 h 4904343"/>
              <a:gd name="connsiteX2-501" fmla="*/ 1384265 w 2895468"/>
              <a:gd name="connsiteY2-502" fmla="*/ 0 h 4904343"/>
              <a:gd name="connsiteX3-503" fmla="*/ 1511203 w 2895468"/>
              <a:gd name="connsiteY3-504" fmla="*/ 0 h 4904343"/>
              <a:gd name="connsiteX4-505" fmla="*/ 2026854 w 2895468"/>
              <a:gd name="connsiteY4-506" fmla="*/ 2311941 h 4904343"/>
              <a:gd name="connsiteX5-507" fmla="*/ 2895468 w 2895468"/>
              <a:gd name="connsiteY5-508" fmla="*/ 4904343 h 4904343"/>
              <a:gd name="connsiteX6-509" fmla="*/ 0 w 2895468"/>
              <a:gd name="connsiteY6-510" fmla="*/ 4904343 h 4904343"/>
              <a:gd name="connsiteX0-511" fmla="*/ 0 w 2895468"/>
              <a:gd name="connsiteY0-512" fmla="*/ 4904343 h 4904343"/>
              <a:gd name="connsiteX1-513" fmla="*/ 878774 w 2895468"/>
              <a:gd name="connsiteY1-514" fmla="*/ 2301781 h 4904343"/>
              <a:gd name="connsiteX2-515" fmla="*/ 1384265 w 2895468"/>
              <a:gd name="connsiteY2-516" fmla="*/ 0 h 4904343"/>
              <a:gd name="connsiteX3-517" fmla="*/ 1511203 w 2895468"/>
              <a:gd name="connsiteY3-518" fmla="*/ 0 h 4904343"/>
              <a:gd name="connsiteX4-519" fmla="*/ 2026854 w 2895468"/>
              <a:gd name="connsiteY4-520" fmla="*/ 2311941 h 4904343"/>
              <a:gd name="connsiteX5-521" fmla="*/ 2895468 w 2895468"/>
              <a:gd name="connsiteY5-522" fmla="*/ 4904343 h 4904343"/>
              <a:gd name="connsiteX6-523" fmla="*/ 0 w 2895468"/>
              <a:gd name="connsiteY6-524" fmla="*/ 4904343 h 4904343"/>
              <a:gd name="connsiteX0-525" fmla="*/ 0 w 2895468"/>
              <a:gd name="connsiteY0-526" fmla="*/ 4904343 h 4904343"/>
              <a:gd name="connsiteX1-527" fmla="*/ 878774 w 2895468"/>
              <a:gd name="connsiteY1-528" fmla="*/ 2301781 h 4904343"/>
              <a:gd name="connsiteX2-529" fmla="*/ 1384265 w 2895468"/>
              <a:gd name="connsiteY2-530" fmla="*/ 0 h 4904343"/>
              <a:gd name="connsiteX3-531" fmla="*/ 1511203 w 2895468"/>
              <a:gd name="connsiteY3-532" fmla="*/ 0 h 4904343"/>
              <a:gd name="connsiteX4-533" fmla="*/ 2026854 w 2895468"/>
              <a:gd name="connsiteY4-534" fmla="*/ 2311941 h 4904343"/>
              <a:gd name="connsiteX5-535" fmla="*/ 2895468 w 2895468"/>
              <a:gd name="connsiteY5-536" fmla="*/ 4904343 h 4904343"/>
              <a:gd name="connsiteX6-537" fmla="*/ 0 w 2895468"/>
              <a:gd name="connsiteY6-538" fmla="*/ 4904343 h 490434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 ang="0">
                <a:pos x="connsiteX6-131" y="connsiteY6-132"/>
              </a:cxn>
            </a:cxnLst>
            <a:rect l="l" t="t" r="r" b="b"/>
            <a:pathLst>
              <a:path w="2895468" h="4904343">
                <a:moveTo>
                  <a:pt x="0" y="4904343"/>
                </a:moveTo>
                <a:cubicBezTo>
                  <a:pt x="323405" y="3975862"/>
                  <a:pt x="565529" y="3372502"/>
                  <a:pt x="878774" y="2301781"/>
                </a:cubicBezTo>
                <a:cubicBezTo>
                  <a:pt x="1148871" y="1422761"/>
                  <a:pt x="1376106" y="671693"/>
                  <a:pt x="1384265" y="0"/>
                </a:cubicBezTo>
                <a:lnTo>
                  <a:pt x="1511203" y="0"/>
                </a:lnTo>
                <a:cubicBezTo>
                  <a:pt x="1576830" y="713815"/>
                  <a:pt x="1824385" y="1662579"/>
                  <a:pt x="2026854" y="2311941"/>
                </a:cubicBezTo>
                <a:cubicBezTo>
                  <a:pt x="2309619" y="3267515"/>
                  <a:pt x="2561903" y="4121489"/>
                  <a:pt x="2895468" y="4904343"/>
                </a:cubicBezTo>
                <a:lnTo>
                  <a:pt x="0" y="4904343"/>
                </a:lnTo>
                <a:close/>
              </a:path>
            </a:pathLst>
          </a:custGeom>
          <a:gradFill flip="none" rotWithShape="1">
            <a:gsLst>
              <a:gs pos="0">
                <a:srgbClr val="257DFF">
                  <a:alpha val="30000"/>
                </a:srgbClr>
              </a:gs>
              <a:gs pos="100000">
                <a:srgbClr val="0564AB">
                  <a:lumMod val="20000"/>
                  <a:lumOff val="80000"/>
                  <a:alpha val="0"/>
                </a:srgbClr>
              </a:gs>
            </a:gsLst>
            <a:lin ang="540000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085" name="椭圆 1084"/>
          <p:cNvSpPr/>
          <p:nvPr/>
        </p:nvSpPr>
        <p:spPr>
          <a:xfrm>
            <a:off x="868347" y="4108942"/>
            <a:ext cx="1444075" cy="1163964"/>
          </a:xfrm>
          <a:prstGeom prst="ellipse">
            <a:avLst/>
          </a:prstGeom>
          <a:gradFill flip="none" rotWithShape="1">
            <a:gsLst>
              <a:gs pos="100000">
                <a:srgbClr val="0564AB">
                  <a:lumMod val="75000"/>
                  <a:alpha val="0"/>
                </a:srgbClr>
              </a:gs>
              <a:gs pos="0">
                <a:srgbClr val="0564AB">
                  <a:lumMod val="75000"/>
                  <a:alpha val="8000"/>
                </a:srgbClr>
              </a:gs>
            </a:gsLst>
            <a:path path="shape">
              <a:fillToRect l="50000" t="50000" r="50000" b="50000"/>
            </a:path>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cxnSp>
        <p:nvCxnSpPr>
          <p:cNvPr id="1087" name="Straight Connector 76"/>
          <p:cNvCxnSpPr/>
          <p:nvPr/>
        </p:nvCxnSpPr>
        <p:spPr>
          <a:xfrm>
            <a:off x="3432392" y="5867157"/>
            <a:ext cx="1192901" cy="0"/>
          </a:xfrm>
          <a:prstGeom prst="line">
            <a:avLst/>
          </a:prstGeom>
          <a:noFill/>
          <a:ln w="6350" cap="flat" cmpd="sng" algn="ctr">
            <a:solidFill>
              <a:srgbClr val="257DFF"/>
            </a:solidFill>
            <a:prstDash val="sysDash"/>
            <a:miter lim="800000"/>
            <a:headEnd type="oval" w="med" len="med"/>
            <a:tailEnd type="oval" w="sm" len="sm"/>
          </a:ln>
          <a:effectLst/>
        </p:spPr>
      </p:cxnSp>
      <p:sp>
        <p:nvSpPr>
          <p:cNvPr id="1088" name="Oval 49"/>
          <p:cNvSpPr>
            <a:spLocks noChangeArrowheads="1"/>
          </p:cNvSpPr>
          <p:nvPr/>
        </p:nvSpPr>
        <p:spPr bwMode="auto">
          <a:xfrm>
            <a:off x="3368334" y="5815050"/>
            <a:ext cx="98132" cy="104215"/>
          </a:xfrm>
          <a:prstGeom prst="ellipse">
            <a:avLst/>
          </a:prstGeom>
          <a:solidFill>
            <a:srgbClr val="257DFF"/>
          </a:solidFill>
          <a:ln w="25400">
            <a:solidFill>
              <a:srgbClr val="FFFFFF"/>
            </a:solidFill>
          </a:ln>
          <a:effectLst>
            <a:outerShdw blurRad="88900" dist="50800" dir="5400000" algn="t" rotWithShape="0">
              <a:srgbClr val="0564AB">
                <a:alpha val="22000"/>
              </a:srgbClr>
            </a:outerShdw>
          </a:effec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id-ID" sz="3000" b="0" i="0" u="none" strike="noStrike" kern="0" cap="none" spc="0" normalizeH="0" baseline="0" noProof="0">
              <a:ln>
                <a:noFill/>
              </a:ln>
              <a:solidFill>
                <a:srgbClr val="000000"/>
              </a:solidFill>
              <a:effectLst/>
              <a:uLnTx/>
              <a:uFillTx/>
              <a:latin typeface="微软雅黑" panose="020B0503020204020204" pitchFamily="34" charset="-122"/>
            </a:endParaRPr>
          </a:p>
        </p:txBody>
      </p:sp>
      <p:cxnSp>
        <p:nvCxnSpPr>
          <p:cNvPr id="1091" name="Straight Connector 76"/>
          <p:cNvCxnSpPr/>
          <p:nvPr/>
        </p:nvCxnSpPr>
        <p:spPr>
          <a:xfrm>
            <a:off x="3432392" y="4211069"/>
            <a:ext cx="1192901" cy="0"/>
          </a:xfrm>
          <a:prstGeom prst="line">
            <a:avLst/>
          </a:prstGeom>
          <a:noFill/>
          <a:ln w="6350" cap="flat" cmpd="sng" algn="ctr">
            <a:solidFill>
              <a:srgbClr val="257DFF"/>
            </a:solidFill>
            <a:prstDash val="sysDash"/>
            <a:miter lim="800000"/>
            <a:headEnd type="oval" w="med" len="med"/>
            <a:tailEnd type="oval" w="sm" len="sm"/>
          </a:ln>
          <a:effectLst/>
        </p:spPr>
      </p:cxnSp>
      <p:sp>
        <p:nvSpPr>
          <p:cNvPr id="1092" name="Oval 49"/>
          <p:cNvSpPr>
            <a:spLocks noChangeArrowheads="1"/>
          </p:cNvSpPr>
          <p:nvPr/>
        </p:nvSpPr>
        <p:spPr bwMode="auto">
          <a:xfrm>
            <a:off x="3368334" y="4157888"/>
            <a:ext cx="98132" cy="104215"/>
          </a:xfrm>
          <a:prstGeom prst="ellipse">
            <a:avLst/>
          </a:prstGeom>
          <a:solidFill>
            <a:srgbClr val="257DFF"/>
          </a:solidFill>
          <a:ln w="25400">
            <a:solidFill>
              <a:srgbClr val="FFFFFF"/>
            </a:solidFill>
          </a:ln>
          <a:effectLst>
            <a:outerShdw blurRad="88900" dist="50800" dir="5400000" algn="t" rotWithShape="0">
              <a:srgbClr val="0564AB">
                <a:alpha val="22000"/>
              </a:srgbClr>
            </a:outerShdw>
          </a:effec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id-ID" sz="3000" b="0" i="0" u="none" strike="noStrike" kern="0" cap="none" spc="0" normalizeH="0" baseline="0" noProof="0">
              <a:ln>
                <a:noFill/>
              </a:ln>
              <a:solidFill>
                <a:srgbClr val="000000"/>
              </a:solidFill>
              <a:effectLst/>
              <a:uLnTx/>
              <a:uFillTx/>
              <a:latin typeface="微软雅黑" panose="020B0503020204020204" pitchFamily="34" charset="-122"/>
            </a:endParaRPr>
          </a:p>
        </p:txBody>
      </p:sp>
      <p:cxnSp>
        <p:nvCxnSpPr>
          <p:cNvPr id="1098" name="Straight Connector 76"/>
          <p:cNvCxnSpPr/>
          <p:nvPr/>
        </p:nvCxnSpPr>
        <p:spPr>
          <a:xfrm flipH="1">
            <a:off x="2209508" y="5030094"/>
            <a:ext cx="1192901" cy="0"/>
          </a:xfrm>
          <a:prstGeom prst="line">
            <a:avLst/>
          </a:prstGeom>
          <a:noFill/>
          <a:ln w="6350" cap="flat" cmpd="sng" algn="ctr">
            <a:solidFill>
              <a:srgbClr val="257DFF"/>
            </a:solidFill>
            <a:prstDash val="sysDash"/>
            <a:miter lim="800000"/>
            <a:headEnd type="oval" w="med" len="med"/>
            <a:tailEnd type="oval" w="sm" len="sm"/>
          </a:ln>
          <a:effectLst/>
        </p:spPr>
      </p:cxnSp>
      <p:sp>
        <p:nvSpPr>
          <p:cNvPr id="1099" name="Oval 49"/>
          <p:cNvSpPr>
            <a:spLocks noChangeArrowheads="1"/>
          </p:cNvSpPr>
          <p:nvPr/>
        </p:nvSpPr>
        <p:spPr bwMode="auto">
          <a:xfrm>
            <a:off x="3368334" y="4986468"/>
            <a:ext cx="98132" cy="104215"/>
          </a:xfrm>
          <a:prstGeom prst="ellipse">
            <a:avLst/>
          </a:prstGeom>
          <a:solidFill>
            <a:srgbClr val="257DFF"/>
          </a:solidFill>
          <a:ln w="25400">
            <a:solidFill>
              <a:srgbClr val="FFFFFF"/>
            </a:solidFill>
          </a:ln>
          <a:effectLst>
            <a:outerShdw blurRad="88900" dist="50800" dir="5400000" algn="t" rotWithShape="0">
              <a:srgbClr val="0564AB">
                <a:alpha val="22000"/>
              </a:srgbClr>
            </a:outerShdw>
          </a:effec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id-ID" sz="3000" b="0" i="0" u="none" strike="noStrike" kern="0" cap="none" spc="0" normalizeH="0" baseline="0" noProof="0">
              <a:ln>
                <a:noFill/>
              </a:ln>
              <a:solidFill>
                <a:srgbClr val="000000"/>
              </a:solidFill>
              <a:effectLst/>
              <a:uLnTx/>
              <a:uFillTx/>
              <a:latin typeface="微软雅黑" panose="020B0503020204020204" pitchFamily="34" charset="-122"/>
            </a:endParaRPr>
          </a:p>
        </p:txBody>
      </p:sp>
      <p:grpSp>
        <p:nvGrpSpPr>
          <p:cNvPr id="1140" name="组合 1139"/>
          <p:cNvGrpSpPr/>
          <p:nvPr/>
        </p:nvGrpSpPr>
        <p:grpSpPr>
          <a:xfrm>
            <a:off x="3129533" y="2508256"/>
            <a:ext cx="575734" cy="1525941"/>
            <a:chOff x="3129533" y="2508256"/>
            <a:chExt cx="575734" cy="1525941"/>
          </a:xfrm>
        </p:grpSpPr>
        <p:pic>
          <p:nvPicPr>
            <p:cNvPr id="1105" name="图片 1104" descr="图片包含 室内, 桌子, 柜台, 前&#10;&#10;描述已自动生成"/>
            <p:cNvPicPr>
              <a:picLocks noChangeAspect="1"/>
            </p:cNvPicPr>
            <p:nvPr/>
          </p:nvPicPr>
          <p:blipFill>
            <a:blip r:embed="rId13" cstate="print">
              <a:extLst>
                <a:ext uri="{BEBA8EAE-BF5A-486C-A8C5-ECC9F3942E4B}">
                  <a14:imgProps xmlns:a14="http://schemas.microsoft.com/office/drawing/2010/main">
                    <a14:imgLayer r:embed="rId14">
                      <a14:imgEffect>
                        <a14:colorTemperature colorTemp="59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3129533" y="2508256"/>
              <a:ext cx="575734" cy="1155320"/>
            </a:xfrm>
            <a:prstGeom prst="rect">
              <a:avLst/>
            </a:prstGeom>
          </p:spPr>
        </p:pic>
        <p:sp>
          <p:nvSpPr>
            <p:cNvPr id="1106" name="梯形 1105"/>
            <p:cNvSpPr/>
            <p:nvPr/>
          </p:nvSpPr>
          <p:spPr>
            <a:xfrm>
              <a:off x="3195290" y="3639417"/>
              <a:ext cx="151512" cy="394780"/>
            </a:xfrm>
            <a:prstGeom prst="trapezoid">
              <a:avLst>
                <a:gd name="adj" fmla="val 11786"/>
              </a:avLst>
            </a:prstGeom>
            <a:gradFill>
              <a:gsLst>
                <a:gs pos="0">
                  <a:srgbClr val="257DFF">
                    <a:alpha val="30000"/>
                  </a:srgbClr>
                </a:gs>
                <a:gs pos="69000">
                  <a:srgbClr val="0564AB">
                    <a:alpha val="0"/>
                    <a:lumMod val="70000"/>
                    <a:lumOff val="30000"/>
                  </a:srgbClr>
                </a:gs>
              </a:gsLst>
              <a:lin ang="5400000" scaled="1"/>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107" name="梯形 1106"/>
            <p:cNvSpPr/>
            <p:nvPr/>
          </p:nvSpPr>
          <p:spPr>
            <a:xfrm>
              <a:off x="3486120" y="3637294"/>
              <a:ext cx="151512" cy="394780"/>
            </a:xfrm>
            <a:prstGeom prst="trapezoid">
              <a:avLst>
                <a:gd name="adj" fmla="val 11786"/>
              </a:avLst>
            </a:prstGeom>
            <a:gradFill>
              <a:gsLst>
                <a:gs pos="0">
                  <a:srgbClr val="257DFF">
                    <a:alpha val="30000"/>
                  </a:srgbClr>
                </a:gs>
                <a:gs pos="69000">
                  <a:srgbClr val="0564AB">
                    <a:alpha val="0"/>
                    <a:lumMod val="70000"/>
                    <a:lumOff val="30000"/>
                  </a:srgbClr>
                </a:gs>
              </a:gsLst>
              <a:lin ang="5400000" scaled="1"/>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8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a:t>
              </a:r>
              <a:endParaRPr kumimoji="0" lang="zh-CN" altLang="en-US" sz="18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sp>
        <p:nvSpPr>
          <p:cNvPr id="1100" name="矩形: 圆角 1099"/>
          <p:cNvSpPr/>
          <p:nvPr/>
        </p:nvSpPr>
        <p:spPr>
          <a:xfrm>
            <a:off x="390327" y="4303809"/>
            <a:ext cx="2727224" cy="1460218"/>
          </a:xfrm>
          <a:prstGeom prst="roundRect">
            <a:avLst>
              <a:gd name="adj" fmla="val 7029"/>
            </a:avLst>
          </a:prstGeom>
          <a:gradFill flip="none" rotWithShape="1">
            <a:gsLst>
              <a:gs pos="0">
                <a:srgbClr val="FFFFFF"/>
              </a:gs>
              <a:gs pos="80000">
                <a:srgbClr val="0289EE">
                  <a:lumMod val="4000"/>
                  <a:lumOff val="96000"/>
                </a:srgbClr>
              </a:gs>
            </a:gsLst>
            <a:lin ang="5400000" scaled="1"/>
            <a:tileRect/>
          </a:gradFill>
          <a:ln w="19050" cap="flat" cmpd="sng" algn="ctr">
            <a:gradFill>
              <a:gsLst>
                <a:gs pos="0">
                  <a:srgbClr val="FFFFFF">
                    <a:alpha val="0"/>
                  </a:srgbClr>
                </a:gs>
                <a:gs pos="100000">
                  <a:srgbClr val="FFFFFF"/>
                </a:gs>
              </a:gsLst>
              <a:lin ang="5400000" scaled="1"/>
            </a:gradFill>
            <a:prstDash val="solid"/>
            <a:miter lim="800000"/>
          </a:ln>
          <a:effectLst>
            <a:outerShdw blurRad="203200" dist="101600" dir="5400000" sx="98000" sy="98000" algn="t" rotWithShape="0">
              <a:srgbClr val="0564AB">
                <a:alpha val="18000"/>
              </a:srgbClr>
            </a:outerShdw>
          </a:effectLst>
        </p:spPr>
        <p:txBody>
          <a:bodyPr wrap="square" lIns="0" tIns="0" rIns="0" bIns="0" rtlCol="0" anchor="ctr">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2000" b="1" i="0" u="none" strike="noStrike" kern="0" cap="none" spc="0" normalizeH="0" baseline="0" noProof="0">
              <a:ln>
                <a:noFill/>
              </a:ln>
              <a:solidFill>
                <a:srgbClr val="0564AB"/>
              </a:solidFill>
              <a:effectLst/>
              <a:uLnTx/>
              <a:uFillTx/>
              <a:latin typeface="微软雅黑" panose="020B0503020204020204" pitchFamily="34" charset="-122"/>
              <a:ea typeface="微软雅黑" panose="020B0503020204020204" pitchFamily="34" charset="-122"/>
              <a:cs typeface="+mn-cs"/>
            </a:endParaRPr>
          </a:p>
        </p:txBody>
      </p:sp>
      <p:grpSp>
        <p:nvGrpSpPr>
          <p:cNvPr id="1115" name="组合 1114"/>
          <p:cNvGrpSpPr>
            <a:grpSpLocks noChangeAspect="1"/>
          </p:cNvGrpSpPr>
          <p:nvPr/>
        </p:nvGrpSpPr>
        <p:grpSpPr>
          <a:xfrm>
            <a:off x="2773679" y="4676048"/>
            <a:ext cx="521104" cy="715739"/>
            <a:chOff x="2849204" y="833850"/>
            <a:chExt cx="1368619" cy="1879809"/>
          </a:xfrm>
          <a:effectLst>
            <a:outerShdw blurRad="76200" dir="18900000" sy="23000" kx="-1200000" algn="bl" rotWithShape="0">
              <a:srgbClr val="0165FF">
                <a:lumMod val="50000"/>
                <a:alpha val="20000"/>
              </a:srgbClr>
            </a:outerShdw>
          </a:effectLst>
        </p:grpSpPr>
        <p:sp>
          <p:nvSpPr>
            <p:cNvPr id="1116" name="任意多边形: 形状 1115"/>
            <p:cNvSpPr/>
            <p:nvPr/>
          </p:nvSpPr>
          <p:spPr>
            <a:xfrm>
              <a:off x="2849204" y="838709"/>
              <a:ext cx="1368618" cy="1874950"/>
            </a:xfrm>
            <a:custGeom>
              <a:avLst/>
              <a:gdLst>
                <a:gd name="connsiteX0" fmla="*/ 0 w 1368618"/>
                <a:gd name="connsiteY0" fmla="*/ 1873317 h 1874950"/>
                <a:gd name="connsiteX1" fmla="*/ 186185 w 1368618"/>
                <a:gd name="connsiteY1" fmla="*/ 1476451 h 1874950"/>
                <a:gd name="connsiteX2" fmla="*/ 909691 w 1368618"/>
                <a:gd name="connsiteY2" fmla="*/ 591258 h 1874950"/>
                <a:gd name="connsiteX3" fmla="*/ 638580 w 1368618"/>
                <a:gd name="connsiteY3" fmla="*/ 343012 h 1874950"/>
                <a:gd name="connsiteX4" fmla="*/ 442596 w 1368618"/>
                <a:gd name="connsiteY4" fmla="*/ 388741 h 1874950"/>
                <a:gd name="connsiteX5" fmla="*/ 29398 w 1368618"/>
                <a:gd name="connsiteY5" fmla="*/ 289116 h 1874950"/>
                <a:gd name="connsiteX6" fmla="*/ 27764 w 1368618"/>
                <a:gd name="connsiteY6" fmla="*/ 287483 h 1874950"/>
                <a:gd name="connsiteX7" fmla="*/ 669611 w 1368618"/>
                <a:gd name="connsiteY7" fmla="*/ 41 h 1874950"/>
                <a:gd name="connsiteX8" fmla="*/ 1311457 w 1368618"/>
                <a:gd name="connsiteY8" fmla="*/ 556961 h 1874950"/>
                <a:gd name="connsiteX9" fmla="*/ 615715 w 1368618"/>
                <a:gd name="connsiteY9" fmla="*/ 1535246 h 1874950"/>
                <a:gd name="connsiteX10" fmla="*/ 1028914 w 1368618"/>
                <a:gd name="connsiteY10" fmla="*/ 1535246 h 1874950"/>
                <a:gd name="connsiteX11" fmla="*/ 1368619 w 1368618"/>
                <a:gd name="connsiteY11" fmla="*/ 1874951 h 1874950"/>
                <a:gd name="connsiteX12" fmla="*/ 1368619 w 1368618"/>
                <a:gd name="connsiteY12" fmla="*/ 1874951 h 1874950"/>
                <a:gd name="connsiteX13" fmla="*/ 0 w 1368618"/>
                <a:gd name="connsiteY13" fmla="*/ 1874951 h 1874950"/>
                <a:gd name="connsiteX14" fmla="*/ 0 w 1368618"/>
                <a:gd name="connsiteY14" fmla="*/ 1873317 h 1874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368618" h="1874950">
                  <a:moveTo>
                    <a:pt x="0" y="1873317"/>
                  </a:moveTo>
                  <a:cubicBezTo>
                    <a:pt x="0" y="1719797"/>
                    <a:pt x="68594" y="1574442"/>
                    <a:pt x="186185" y="1476451"/>
                  </a:cubicBezTo>
                  <a:cubicBezTo>
                    <a:pt x="681043" y="1063252"/>
                    <a:pt x="909691" y="805207"/>
                    <a:pt x="909691" y="591258"/>
                  </a:cubicBezTo>
                  <a:cubicBezTo>
                    <a:pt x="909691" y="457336"/>
                    <a:pt x="821498" y="343012"/>
                    <a:pt x="638580" y="343012"/>
                  </a:cubicBezTo>
                  <a:cubicBezTo>
                    <a:pt x="579785" y="343012"/>
                    <a:pt x="514457" y="357711"/>
                    <a:pt x="442596" y="388741"/>
                  </a:cubicBezTo>
                  <a:cubicBezTo>
                    <a:pt x="297242" y="454069"/>
                    <a:pt x="127389" y="414873"/>
                    <a:pt x="29398" y="289116"/>
                  </a:cubicBezTo>
                  <a:lnTo>
                    <a:pt x="27764" y="287483"/>
                  </a:lnTo>
                  <a:cubicBezTo>
                    <a:pt x="253145" y="42504"/>
                    <a:pt x="529156" y="41"/>
                    <a:pt x="669611" y="41"/>
                  </a:cubicBezTo>
                  <a:cubicBezTo>
                    <a:pt x="1020748" y="-3226"/>
                    <a:pt x="1311457" y="191125"/>
                    <a:pt x="1311457" y="556961"/>
                  </a:cubicBezTo>
                  <a:cubicBezTo>
                    <a:pt x="1311457" y="908098"/>
                    <a:pt x="958686" y="1278834"/>
                    <a:pt x="615715" y="1535246"/>
                  </a:cubicBezTo>
                  <a:lnTo>
                    <a:pt x="1028914" y="1535246"/>
                  </a:lnTo>
                  <a:cubicBezTo>
                    <a:pt x="1216732" y="1535246"/>
                    <a:pt x="1368619" y="1687133"/>
                    <a:pt x="1368619" y="1874951"/>
                  </a:cubicBezTo>
                  <a:lnTo>
                    <a:pt x="1368619" y="1874951"/>
                  </a:lnTo>
                  <a:lnTo>
                    <a:pt x="0" y="1874951"/>
                  </a:lnTo>
                  <a:lnTo>
                    <a:pt x="0" y="1873317"/>
                  </a:lnTo>
                  <a:close/>
                </a:path>
              </a:pathLst>
            </a:custGeom>
            <a:gradFill flip="none" rotWithShape="1">
              <a:gsLst>
                <a:gs pos="98000">
                  <a:schemeClr val="tx1">
                    <a:lumMod val="65000"/>
                    <a:lumOff val="35000"/>
                  </a:schemeClr>
                </a:gs>
                <a:gs pos="0">
                  <a:schemeClr val="tx1">
                    <a:lumMod val="50000"/>
                    <a:lumOff val="50000"/>
                  </a:schemeClr>
                </a:gs>
              </a:gsLst>
              <a:lin ang="5400000" scaled="1"/>
              <a:tileRect/>
            </a:gradFill>
            <a:ln w="16320"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mj-ea"/>
                <a:ea typeface="MiSans"/>
              </a:endParaRPr>
            </a:p>
          </p:txBody>
        </p:sp>
        <p:sp>
          <p:nvSpPr>
            <p:cNvPr id="1117" name="任意多边形: 形状 1116"/>
            <p:cNvSpPr/>
            <p:nvPr/>
          </p:nvSpPr>
          <p:spPr>
            <a:xfrm>
              <a:off x="2876970" y="833850"/>
              <a:ext cx="1014816" cy="924390"/>
            </a:xfrm>
            <a:custGeom>
              <a:avLst/>
              <a:gdLst>
                <a:gd name="connsiteX0" fmla="*/ 0 w 1014815"/>
                <a:gd name="connsiteY0" fmla="*/ 290709 h 924389"/>
                <a:gd name="connsiteX1" fmla="*/ 1633 w 1014815"/>
                <a:gd name="connsiteY1" fmla="*/ 292342 h 924389"/>
                <a:gd name="connsiteX2" fmla="*/ 414832 w 1014815"/>
                <a:gd name="connsiteY2" fmla="*/ 391967 h 924389"/>
                <a:gd name="connsiteX3" fmla="*/ 610816 w 1014815"/>
                <a:gd name="connsiteY3" fmla="*/ 346238 h 924389"/>
                <a:gd name="connsiteX4" fmla="*/ 881926 w 1014815"/>
                <a:gd name="connsiteY4" fmla="*/ 594484 h 924389"/>
                <a:gd name="connsiteX5" fmla="*/ 736572 w 1014815"/>
                <a:gd name="connsiteY5" fmla="*/ 924389 h 924389"/>
                <a:gd name="connsiteX6" fmla="*/ 1002783 w 1014815"/>
                <a:gd name="connsiteY6" fmla="*/ 463828 h 924389"/>
                <a:gd name="connsiteX7" fmla="*/ 648379 w 1014815"/>
                <a:gd name="connsiteY7" fmla="*/ 0 h 924389"/>
                <a:gd name="connsiteX8" fmla="*/ 645113 w 1014815"/>
                <a:gd name="connsiteY8" fmla="*/ 0 h 924389"/>
                <a:gd name="connsiteX9" fmla="*/ 0 w 1014815"/>
                <a:gd name="connsiteY9" fmla="*/ 290709 h 924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14815" h="924389">
                  <a:moveTo>
                    <a:pt x="0" y="290709"/>
                  </a:moveTo>
                  <a:lnTo>
                    <a:pt x="1633" y="292342"/>
                  </a:lnTo>
                  <a:cubicBezTo>
                    <a:pt x="99625" y="418098"/>
                    <a:pt x="269477" y="457295"/>
                    <a:pt x="414832" y="391967"/>
                  </a:cubicBezTo>
                  <a:cubicBezTo>
                    <a:pt x="485060" y="360937"/>
                    <a:pt x="552021" y="346238"/>
                    <a:pt x="610816" y="346238"/>
                  </a:cubicBezTo>
                  <a:cubicBezTo>
                    <a:pt x="793734" y="346238"/>
                    <a:pt x="881926" y="460562"/>
                    <a:pt x="881926" y="594484"/>
                  </a:cubicBezTo>
                  <a:cubicBezTo>
                    <a:pt x="881926" y="692476"/>
                    <a:pt x="834564" y="798633"/>
                    <a:pt x="736572" y="924389"/>
                  </a:cubicBezTo>
                  <a:cubicBezTo>
                    <a:pt x="736572" y="924389"/>
                    <a:pt x="930922" y="739838"/>
                    <a:pt x="1002783" y="463828"/>
                  </a:cubicBezTo>
                  <a:cubicBezTo>
                    <a:pt x="1063211" y="231914"/>
                    <a:pt x="888459" y="1633"/>
                    <a:pt x="648379" y="0"/>
                  </a:cubicBezTo>
                  <a:cubicBezTo>
                    <a:pt x="646746" y="0"/>
                    <a:pt x="645113" y="0"/>
                    <a:pt x="645113" y="0"/>
                  </a:cubicBezTo>
                  <a:cubicBezTo>
                    <a:pt x="501392" y="1633"/>
                    <a:pt x="225381" y="45730"/>
                    <a:pt x="0" y="290709"/>
                  </a:cubicBezTo>
                  <a:close/>
                </a:path>
              </a:pathLst>
            </a:custGeom>
            <a:gradFill flip="none" rotWithShape="1">
              <a:gsLst>
                <a:gs pos="98000">
                  <a:schemeClr val="tx1">
                    <a:lumMod val="85000"/>
                    <a:lumOff val="15000"/>
                  </a:schemeClr>
                </a:gs>
                <a:gs pos="0">
                  <a:schemeClr val="tx1">
                    <a:lumMod val="65000"/>
                    <a:lumOff val="35000"/>
                  </a:schemeClr>
                </a:gs>
              </a:gsLst>
              <a:lin ang="0" scaled="1"/>
              <a:tileRect/>
            </a:gradFill>
            <a:ln w="16320"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rgbClr val="000000"/>
                </a:solidFill>
                <a:effectLst/>
                <a:uLnTx/>
                <a:uFillTx/>
                <a:latin typeface="+mj-ea"/>
                <a:ea typeface="MiSans"/>
              </a:endParaRPr>
            </a:p>
          </p:txBody>
        </p:sp>
        <p:sp>
          <p:nvSpPr>
            <p:cNvPr id="1118" name="任意多边形: 形状 1117"/>
            <p:cNvSpPr/>
            <p:nvPr/>
          </p:nvSpPr>
          <p:spPr>
            <a:xfrm>
              <a:off x="3401586" y="2372321"/>
              <a:ext cx="816237" cy="339704"/>
            </a:xfrm>
            <a:custGeom>
              <a:avLst/>
              <a:gdLst>
                <a:gd name="connsiteX0" fmla="*/ 476532 w 816236"/>
                <a:gd name="connsiteY0" fmla="*/ 0 h 339704"/>
                <a:gd name="connsiteX1" fmla="*/ 63333 w 816236"/>
                <a:gd name="connsiteY1" fmla="*/ 0 h 339704"/>
                <a:gd name="connsiteX2" fmla="*/ 63333 w 816236"/>
                <a:gd name="connsiteY2" fmla="*/ 0 h 339704"/>
                <a:gd name="connsiteX3" fmla="*/ 195622 w 816236"/>
                <a:gd name="connsiteY3" fmla="*/ 339705 h 339704"/>
                <a:gd name="connsiteX4" fmla="*/ 816237 w 816236"/>
                <a:gd name="connsiteY4" fmla="*/ 339705 h 339704"/>
                <a:gd name="connsiteX5" fmla="*/ 476532 w 816236"/>
                <a:gd name="connsiteY5" fmla="*/ 0 h 339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16236" h="339704">
                  <a:moveTo>
                    <a:pt x="476532" y="0"/>
                  </a:moveTo>
                  <a:lnTo>
                    <a:pt x="63333" y="0"/>
                  </a:lnTo>
                  <a:lnTo>
                    <a:pt x="63333" y="0"/>
                  </a:lnTo>
                  <a:cubicBezTo>
                    <a:pt x="-67323" y="120856"/>
                    <a:pt x="17604" y="339705"/>
                    <a:pt x="195622" y="339705"/>
                  </a:cubicBezTo>
                  <a:lnTo>
                    <a:pt x="816237" y="339705"/>
                  </a:lnTo>
                  <a:cubicBezTo>
                    <a:pt x="816237" y="151887"/>
                    <a:pt x="664349" y="0"/>
                    <a:pt x="476532" y="0"/>
                  </a:cubicBezTo>
                  <a:close/>
                </a:path>
              </a:pathLst>
            </a:custGeom>
            <a:gradFill flip="none" rotWithShape="1">
              <a:gsLst>
                <a:gs pos="91000">
                  <a:schemeClr val="tx1">
                    <a:lumMod val="75000"/>
                    <a:lumOff val="25000"/>
                  </a:schemeClr>
                </a:gs>
                <a:gs pos="0">
                  <a:schemeClr val="tx1">
                    <a:lumMod val="50000"/>
                    <a:lumOff val="50000"/>
                  </a:schemeClr>
                </a:gs>
              </a:gsLst>
              <a:lin ang="10800000" scaled="1"/>
              <a:tileRect/>
            </a:gradFill>
            <a:ln w="16320"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mj-ea"/>
                <a:ea typeface="MiSans"/>
              </a:endParaRPr>
            </a:p>
          </p:txBody>
        </p:sp>
      </p:grpSp>
      <p:sp>
        <p:nvSpPr>
          <p:cNvPr id="1093" name="矩形: 圆角 1092"/>
          <p:cNvSpPr/>
          <p:nvPr/>
        </p:nvSpPr>
        <p:spPr>
          <a:xfrm>
            <a:off x="4060231" y="3486495"/>
            <a:ext cx="2727224" cy="1460218"/>
          </a:xfrm>
          <a:prstGeom prst="roundRect">
            <a:avLst>
              <a:gd name="adj" fmla="val 7029"/>
            </a:avLst>
          </a:prstGeom>
          <a:gradFill flip="none" rotWithShape="1">
            <a:gsLst>
              <a:gs pos="0">
                <a:srgbClr val="FFFFFF"/>
              </a:gs>
              <a:gs pos="80000">
                <a:srgbClr val="0289EE">
                  <a:lumMod val="4000"/>
                  <a:lumOff val="96000"/>
                </a:srgbClr>
              </a:gs>
            </a:gsLst>
            <a:lin ang="5400000" scaled="1"/>
            <a:tileRect/>
          </a:gradFill>
          <a:ln w="19050" cap="flat" cmpd="sng" algn="ctr">
            <a:gradFill>
              <a:gsLst>
                <a:gs pos="0">
                  <a:srgbClr val="FFFFFF">
                    <a:alpha val="0"/>
                  </a:srgbClr>
                </a:gs>
                <a:gs pos="100000">
                  <a:srgbClr val="FFFFFF"/>
                </a:gs>
              </a:gsLst>
              <a:lin ang="5400000" scaled="1"/>
            </a:gradFill>
            <a:prstDash val="solid"/>
            <a:miter lim="800000"/>
          </a:ln>
          <a:effectLst>
            <a:outerShdw blurRad="203200" dist="101600" dir="5400000" sx="98000" sy="98000" algn="t" rotWithShape="0">
              <a:srgbClr val="0564AB">
                <a:alpha val="18000"/>
              </a:srgbClr>
            </a:outerShdw>
          </a:effectLst>
        </p:spPr>
        <p:txBody>
          <a:bodyPr wrap="square" lIns="0" tIns="0" rIns="0" bIns="0" rtlCol="0" anchor="ctr">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2000" b="1" i="0" u="none" strike="noStrike" kern="0" cap="none" spc="0" normalizeH="0" baseline="0" noProof="0">
              <a:ln>
                <a:noFill/>
              </a:ln>
              <a:solidFill>
                <a:srgbClr val="0564AB"/>
              </a:solidFill>
              <a:effectLst/>
              <a:uLnTx/>
              <a:uFillTx/>
              <a:latin typeface="微软雅黑" panose="020B0503020204020204" pitchFamily="34" charset="-122"/>
              <a:ea typeface="微软雅黑" panose="020B0503020204020204" pitchFamily="34" charset="-122"/>
              <a:cs typeface="+mn-cs"/>
            </a:endParaRPr>
          </a:p>
        </p:txBody>
      </p:sp>
      <p:grpSp>
        <p:nvGrpSpPr>
          <p:cNvPr id="1119" name="组合 1118"/>
          <p:cNvGrpSpPr>
            <a:grpSpLocks noChangeAspect="1"/>
          </p:cNvGrpSpPr>
          <p:nvPr/>
        </p:nvGrpSpPr>
        <p:grpSpPr>
          <a:xfrm>
            <a:off x="3791533" y="3858734"/>
            <a:ext cx="533848" cy="715739"/>
            <a:chOff x="5243471" y="864880"/>
            <a:chExt cx="1399651" cy="1876544"/>
          </a:xfrm>
          <a:effectLst>
            <a:outerShdw blurRad="76200" dir="18900000" sy="23000" kx="-1200000" algn="bl" rotWithShape="0">
              <a:srgbClr val="0165FF">
                <a:lumMod val="50000"/>
                <a:alpha val="20000"/>
              </a:srgbClr>
            </a:outerShdw>
          </a:effectLst>
        </p:grpSpPr>
        <p:sp>
          <p:nvSpPr>
            <p:cNvPr id="1120" name="任意多边形: 形状 1119"/>
            <p:cNvSpPr/>
            <p:nvPr/>
          </p:nvSpPr>
          <p:spPr>
            <a:xfrm>
              <a:off x="5243472" y="864880"/>
              <a:ext cx="1399650" cy="1873369"/>
            </a:xfrm>
            <a:custGeom>
              <a:avLst/>
              <a:gdLst>
                <a:gd name="connsiteX0" fmla="*/ 0 w 1399649"/>
                <a:gd name="connsiteY0" fmla="*/ 1659328 h 1873369"/>
                <a:gd name="connsiteX1" fmla="*/ 0 w 1399649"/>
                <a:gd name="connsiteY1" fmla="*/ 1659328 h 1873369"/>
                <a:gd name="connsiteX2" fmla="*/ 377269 w 1399649"/>
                <a:gd name="connsiteY2" fmla="*/ 1513974 h 1873369"/>
                <a:gd name="connsiteX3" fmla="*/ 601017 w 1399649"/>
                <a:gd name="connsiteY3" fmla="*/ 1545004 h 1873369"/>
                <a:gd name="connsiteX4" fmla="*/ 1002783 w 1399649"/>
                <a:gd name="connsiteY4" fmla="*/ 1236330 h 1873369"/>
                <a:gd name="connsiteX5" fmla="*/ 638580 w 1399649"/>
                <a:gd name="connsiteY5" fmla="*/ 971752 h 1873369"/>
                <a:gd name="connsiteX6" fmla="*/ 375635 w 1399649"/>
                <a:gd name="connsiteY6" fmla="*/ 1037080 h 1873369"/>
                <a:gd name="connsiteX7" fmla="*/ 375635 w 1399649"/>
                <a:gd name="connsiteY7" fmla="*/ 1037080 h 1873369"/>
                <a:gd name="connsiteX8" fmla="*/ 445863 w 1399649"/>
                <a:gd name="connsiteY8" fmla="*/ 645113 h 1873369"/>
                <a:gd name="connsiteX9" fmla="*/ 806800 w 1399649"/>
                <a:gd name="connsiteY9" fmla="*/ 339705 h 1873369"/>
                <a:gd name="connsiteX10" fmla="*/ 432797 w 1399649"/>
                <a:gd name="connsiteY10" fmla="*/ 339705 h 1873369"/>
                <a:gd name="connsiteX11" fmla="*/ 93092 w 1399649"/>
                <a:gd name="connsiteY11" fmla="*/ 0 h 1873369"/>
                <a:gd name="connsiteX12" fmla="*/ 93092 w 1399649"/>
                <a:gd name="connsiteY12" fmla="*/ 0 h 1873369"/>
                <a:gd name="connsiteX13" fmla="*/ 1296759 w 1399649"/>
                <a:gd name="connsiteY13" fmla="*/ 0 h 1873369"/>
                <a:gd name="connsiteX14" fmla="*/ 1296759 w 1399649"/>
                <a:gd name="connsiteY14" fmla="*/ 0 h 1873369"/>
                <a:gd name="connsiteX15" fmla="*/ 1050146 w 1399649"/>
                <a:gd name="connsiteY15" fmla="*/ 543855 h 1873369"/>
                <a:gd name="connsiteX16" fmla="*/ 857428 w 1399649"/>
                <a:gd name="connsiteY16" fmla="*/ 712074 h 1873369"/>
                <a:gd name="connsiteX17" fmla="*/ 1006049 w 1399649"/>
                <a:gd name="connsiteY17" fmla="*/ 739838 h 1873369"/>
                <a:gd name="connsiteX18" fmla="*/ 1399650 w 1399649"/>
                <a:gd name="connsiteY18" fmla="*/ 1249396 h 1873369"/>
                <a:gd name="connsiteX19" fmla="*/ 635314 w 1399649"/>
                <a:gd name="connsiteY19" fmla="*/ 1873277 h 1873369"/>
                <a:gd name="connsiteX20" fmla="*/ 0 w 1399649"/>
                <a:gd name="connsiteY20" fmla="*/ 1659328 h 18733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399649" h="1873369">
                  <a:moveTo>
                    <a:pt x="0" y="1659328"/>
                  </a:moveTo>
                  <a:lnTo>
                    <a:pt x="0" y="1659328"/>
                  </a:lnTo>
                  <a:cubicBezTo>
                    <a:pt x="78394" y="1531939"/>
                    <a:pt x="233547" y="1471510"/>
                    <a:pt x="377269" y="1513974"/>
                  </a:cubicBezTo>
                  <a:cubicBezTo>
                    <a:pt x="450762" y="1535205"/>
                    <a:pt x="527523" y="1545004"/>
                    <a:pt x="601017" y="1545004"/>
                  </a:cubicBezTo>
                  <a:cubicBezTo>
                    <a:pt x="841096" y="1545004"/>
                    <a:pt x="1002783" y="1425781"/>
                    <a:pt x="1002783" y="1236330"/>
                  </a:cubicBezTo>
                  <a:cubicBezTo>
                    <a:pt x="1002783" y="1090976"/>
                    <a:pt x="868861" y="971752"/>
                    <a:pt x="638580" y="971752"/>
                  </a:cubicBezTo>
                  <a:cubicBezTo>
                    <a:pt x="543855" y="971752"/>
                    <a:pt x="467094" y="986451"/>
                    <a:pt x="375635" y="1037080"/>
                  </a:cubicBezTo>
                  <a:lnTo>
                    <a:pt x="375635" y="1037080"/>
                  </a:lnTo>
                  <a:cubicBezTo>
                    <a:pt x="300509" y="906424"/>
                    <a:pt x="329906" y="741471"/>
                    <a:pt x="445863" y="645113"/>
                  </a:cubicBezTo>
                  <a:lnTo>
                    <a:pt x="806800" y="339705"/>
                  </a:lnTo>
                  <a:lnTo>
                    <a:pt x="432797" y="339705"/>
                  </a:lnTo>
                  <a:cubicBezTo>
                    <a:pt x="244980" y="339705"/>
                    <a:pt x="93092" y="187818"/>
                    <a:pt x="93092" y="0"/>
                  </a:cubicBezTo>
                  <a:lnTo>
                    <a:pt x="93092" y="0"/>
                  </a:lnTo>
                  <a:lnTo>
                    <a:pt x="1296759" y="0"/>
                  </a:lnTo>
                  <a:lnTo>
                    <a:pt x="1296759" y="0"/>
                  </a:lnTo>
                  <a:cubicBezTo>
                    <a:pt x="1296759" y="209049"/>
                    <a:pt x="1206933" y="406666"/>
                    <a:pt x="1050146" y="543855"/>
                  </a:cubicBezTo>
                  <a:lnTo>
                    <a:pt x="857428" y="712074"/>
                  </a:lnTo>
                  <a:cubicBezTo>
                    <a:pt x="908057" y="715340"/>
                    <a:pt x="957053" y="726773"/>
                    <a:pt x="1006049" y="739838"/>
                  </a:cubicBezTo>
                  <a:cubicBezTo>
                    <a:pt x="1234697" y="805166"/>
                    <a:pt x="1399650" y="988084"/>
                    <a:pt x="1399650" y="1249396"/>
                  </a:cubicBezTo>
                  <a:cubicBezTo>
                    <a:pt x="1399650" y="1669127"/>
                    <a:pt x="1051779" y="1873277"/>
                    <a:pt x="635314" y="1873277"/>
                  </a:cubicBezTo>
                  <a:cubicBezTo>
                    <a:pt x="367469" y="1876543"/>
                    <a:pt x="145355" y="1793250"/>
                    <a:pt x="0" y="1659328"/>
                  </a:cubicBezTo>
                  <a:close/>
                </a:path>
              </a:pathLst>
            </a:custGeom>
            <a:gradFill flip="none" rotWithShape="1">
              <a:gsLst>
                <a:gs pos="98000">
                  <a:srgbClr val="0165FF"/>
                </a:gs>
                <a:gs pos="0">
                  <a:srgbClr val="00BEFF"/>
                </a:gs>
              </a:gsLst>
              <a:lin ang="5400000" scaled="1"/>
              <a:tileRect/>
            </a:gradFill>
            <a:ln w="16320"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mj-ea"/>
                <a:ea typeface="MiSans"/>
              </a:endParaRPr>
            </a:p>
          </p:txBody>
        </p:sp>
        <p:sp>
          <p:nvSpPr>
            <p:cNvPr id="1121" name="任意多边形: 形状 1120"/>
            <p:cNvSpPr/>
            <p:nvPr/>
          </p:nvSpPr>
          <p:spPr>
            <a:xfrm>
              <a:off x="5338196" y="864880"/>
              <a:ext cx="780894" cy="339704"/>
            </a:xfrm>
            <a:custGeom>
              <a:avLst/>
              <a:gdLst>
                <a:gd name="connsiteX0" fmla="*/ 0 w 780894"/>
                <a:gd name="connsiteY0" fmla="*/ 0 h 339704"/>
                <a:gd name="connsiteX1" fmla="*/ 339705 w 780894"/>
                <a:gd name="connsiteY1" fmla="*/ 339705 h 339704"/>
                <a:gd name="connsiteX2" fmla="*/ 713707 w 780894"/>
                <a:gd name="connsiteY2" fmla="*/ 339705 h 339704"/>
                <a:gd name="connsiteX3" fmla="*/ 713707 w 780894"/>
                <a:gd name="connsiteY3" fmla="*/ 339705 h 339704"/>
                <a:gd name="connsiteX4" fmla="*/ 586318 w 780894"/>
                <a:gd name="connsiteY4" fmla="*/ 0 h 339704"/>
                <a:gd name="connsiteX5" fmla="*/ 0 w 780894"/>
                <a:gd name="connsiteY5" fmla="*/ 0 h 339704"/>
                <a:gd name="connsiteX6" fmla="*/ 0 w 780894"/>
                <a:gd name="connsiteY6" fmla="*/ 0 h 339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80894" h="339704">
                  <a:moveTo>
                    <a:pt x="0" y="0"/>
                  </a:moveTo>
                  <a:cubicBezTo>
                    <a:pt x="0" y="187818"/>
                    <a:pt x="151887" y="339705"/>
                    <a:pt x="339705" y="339705"/>
                  </a:cubicBezTo>
                  <a:lnTo>
                    <a:pt x="713707" y="339705"/>
                  </a:lnTo>
                  <a:lnTo>
                    <a:pt x="713707" y="339705"/>
                  </a:lnTo>
                  <a:cubicBezTo>
                    <a:pt x="849262" y="222115"/>
                    <a:pt x="765969" y="0"/>
                    <a:pt x="586318" y="0"/>
                  </a:cubicBezTo>
                  <a:lnTo>
                    <a:pt x="0" y="0"/>
                  </a:lnTo>
                  <a:lnTo>
                    <a:pt x="0" y="0"/>
                  </a:lnTo>
                  <a:close/>
                </a:path>
              </a:pathLst>
            </a:custGeom>
            <a:gradFill flip="none" rotWithShape="1">
              <a:gsLst>
                <a:gs pos="98000">
                  <a:srgbClr val="0165FF">
                    <a:lumMod val="75000"/>
                  </a:srgbClr>
                </a:gs>
                <a:gs pos="0">
                  <a:srgbClr val="0165FF">
                    <a:lumMod val="90000"/>
                    <a:lumOff val="10000"/>
                  </a:srgbClr>
                </a:gs>
              </a:gsLst>
              <a:lin ang="0" scaled="1"/>
              <a:tileRect/>
            </a:gradFill>
            <a:ln w="16320"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mj-ea"/>
                <a:ea typeface="MiSans"/>
              </a:endParaRPr>
            </a:p>
          </p:txBody>
        </p:sp>
        <p:sp>
          <p:nvSpPr>
            <p:cNvPr id="1122" name="任意多边形: 形状 1121"/>
            <p:cNvSpPr/>
            <p:nvPr/>
          </p:nvSpPr>
          <p:spPr>
            <a:xfrm>
              <a:off x="5243471" y="1819493"/>
              <a:ext cx="1399649" cy="921931"/>
            </a:xfrm>
            <a:custGeom>
              <a:avLst/>
              <a:gdLst>
                <a:gd name="connsiteX0" fmla="*/ 1399650 w 1399649"/>
                <a:gd name="connsiteY0" fmla="*/ 296417 h 921931"/>
                <a:gd name="connsiteX1" fmla="*/ 638580 w 1399649"/>
                <a:gd name="connsiteY1" fmla="*/ 17140 h 921931"/>
                <a:gd name="connsiteX2" fmla="*/ 1002783 w 1399649"/>
                <a:gd name="connsiteY2" fmla="*/ 281718 h 921931"/>
                <a:gd name="connsiteX3" fmla="*/ 601017 w 1399649"/>
                <a:gd name="connsiteY3" fmla="*/ 590392 h 921931"/>
                <a:gd name="connsiteX4" fmla="*/ 377269 w 1399649"/>
                <a:gd name="connsiteY4" fmla="*/ 559361 h 921931"/>
                <a:gd name="connsiteX5" fmla="*/ 0 w 1399649"/>
                <a:gd name="connsiteY5" fmla="*/ 704716 h 921931"/>
                <a:gd name="connsiteX6" fmla="*/ 635314 w 1399649"/>
                <a:gd name="connsiteY6" fmla="*/ 921931 h 921931"/>
                <a:gd name="connsiteX7" fmla="*/ 1399650 w 1399649"/>
                <a:gd name="connsiteY7" fmla="*/ 296417 h 921931"/>
                <a:gd name="connsiteX8" fmla="*/ 1399650 w 1399649"/>
                <a:gd name="connsiteY8" fmla="*/ 296417 h 921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99649" h="921931">
                  <a:moveTo>
                    <a:pt x="1399650" y="296417"/>
                  </a:moveTo>
                  <a:cubicBezTo>
                    <a:pt x="1128539" y="-103717"/>
                    <a:pt x="638580" y="17140"/>
                    <a:pt x="638580" y="17140"/>
                  </a:cubicBezTo>
                  <a:cubicBezTo>
                    <a:pt x="868861" y="17140"/>
                    <a:pt x="1002783" y="136363"/>
                    <a:pt x="1002783" y="281718"/>
                  </a:cubicBezTo>
                  <a:cubicBezTo>
                    <a:pt x="1002783" y="469535"/>
                    <a:pt x="841096" y="590392"/>
                    <a:pt x="601017" y="590392"/>
                  </a:cubicBezTo>
                  <a:cubicBezTo>
                    <a:pt x="527523" y="590392"/>
                    <a:pt x="450762" y="580593"/>
                    <a:pt x="377269" y="559361"/>
                  </a:cubicBezTo>
                  <a:cubicBezTo>
                    <a:pt x="233547" y="516898"/>
                    <a:pt x="78394" y="577327"/>
                    <a:pt x="0" y="704716"/>
                  </a:cubicBezTo>
                  <a:cubicBezTo>
                    <a:pt x="145355" y="838638"/>
                    <a:pt x="367469" y="921931"/>
                    <a:pt x="635314" y="921931"/>
                  </a:cubicBezTo>
                  <a:cubicBezTo>
                    <a:pt x="1051779" y="921931"/>
                    <a:pt x="1399650" y="716148"/>
                    <a:pt x="1399650" y="296417"/>
                  </a:cubicBezTo>
                  <a:cubicBezTo>
                    <a:pt x="1399650" y="296417"/>
                    <a:pt x="1399650" y="296417"/>
                    <a:pt x="1399650" y="296417"/>
                  </a:cubicBezTo>
                  <a:close/>
                </a:path>
              </a:pathLst>
            </a:custGeom>
            <a:gradFill flip="none" rotWithShape="1">
              <a:gsLst>
                <a:gs pos="98000">
                  <a:srgbClr val="0165FF">
                    <a:lumMod val="75000"/>
                  </a:srgbClr>
                </a:gs>
                <a:gs pos="0">
                  <a:srgbClr val="0165FF">
                    <a:lumMod val="90000"/>
                    <a:lumOff val="10000"/>
                  </a:srgbClr>
                </a:gs>
              </a:gsLst>
              <a:lin ang="0" scaled="1"/>
              <a:tileRect/>
            </a:gradFill>
            <a:ln w="16320"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mj-ea"/>
                <a:ea typeface="MiSans"/>
              </a:endParaRPr>
            </a:p>
          </p:txBody>
        </p:sp>
      </p:grpSp>
      <p:sp>
        <p:nvSpPr>
          <p:cNvPr id="1089" name="矩形: 圆角 1088"/>
          <p:cNvSpPr/>
          <p:nvPr/>
        </p:nvSpPr>
        <p:spPr>
          <a:xfrm>
            <a:off x="3751172" y="5143782"/>
            <a:ext cx="2727224" cy="1460218"/>
          </a:xfrm>
          <a:prstGeom prst="roundRect">
            <a:avLst>
              <a:gd name="adj" fmla="val 7029"/>
            </a:avLst>
          </a:prstGeom>
          <a:gradFill flip="none" rotWithShape="1">
            <a:gsLst>
              <a:gs pos="0">
                <a:srgbClr val="FFFFFF"/>
              </a:gs>
              <a:gs pos="80000">
                <a:srgbClr val="0289EE">
                  <a:lumMod val="4000"/>
                  <a:lumOff val="96000"/>
                </a:srgbClr>
              </a:gs>
            </a:gsLst>
            <a:lin ang="5400000" scaled="1"/>
            <a:tileRect/>
          </a:gradFill>
          <a:ln w="19050" cap="flat" cmpd="sng" algn="ctr">
            <a:gradFill>
              <a:gsLst>
                <a:gs pos="0">
                  <a:srgbClr val="FFFFFF">
                    <a:alpha val="0"/>
                  </a:srgbClr>
                </a:gs>
                <a:gs pos="100000">
                  <a:srgbClr val="FFFFFF"/>
                </a:gs>
              </a:gsLst>
              <a:lin ang="5400000" scaled="1"/>
            </a:gradFill>
            <a:prstDash val="solid"/>
            <a:miter lim="800000"/>
          </a:ln>
          <a:effectLst>
            <a:outerShdw blurRad="203200" dist="101600" dir="5400000" sx="98000" sy="98000" algn="t" rotWithShape="0">
              <a:srgbClr val="0564AB">
                <a:alpha val="18000"/>
              </a:srgbClr>
            </a:outerShdw>
          </a:effectLst>
        </p:spPr>
        <p:txBody>
          <a:bodyPr wrap="square" lIns="0" tIns="0" rIns="0" bIns="0" rtlCol="0" anchor="ctr">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2000" b="1" i="0" u="none" strike="noStrike" kern="0" cap="none" spc="0" normalizeH="0" baseline="0" noProof="0">
              <a:ln>
                <a:noFill/>
              </a:ln>
              <a:solidFill>
                <a:srgbClr val="0564AB"/>
              </a:solidFill>
              <a:effectLst/>
              <a:uLnTx/>
              <a:uFillTx/>
              <a:latin typeface="微软雅黑" panose="020B0503020204020204" pitchFamily="34" charset="-122"/>
              <a:ea typeface="微软雅黑" panose="020B0503020204020204" pitchFamily="34" charset="-122"/>
              <a:cs typeface="+mn-cs"/>
            </a:endParaRPr>
          </a:p>
        </p:txBody>
      </p:sp>
      <p:grpSp>
        <p:nvGrpSpPr>
          <p:cNvPr id="1123" name="组合 1122"/>
          <p:cNvGrpSpPr>
            <a:grpSpLocks noChangeAspect="1"/>
          </p:cNvGrpSpPr>
          <p:nvPr/>
        </p:nvGrpSpPr>
        <p:grpSpPr>
          <a:xfrm>
            <a:off x="3520794" y="5516021"/>
            <a:ext cx="368945" cy="715739"/>
            <a:chOff x="712983" y="864880"/>
            <a:chExt cx="952154" cy="1847145"/>
          </a:xfrm>
          <a:effectLst>
            <a:outerShdw blurRad="76200" dir="18900000" sy="23000" kx="-1200000" algn="bl" rotWithShape="0">
              <a:srgbClr val="0165FF">
                <a:lumMod val="50000"/>
                <a:alpha val="20000"/>
              </a:srgbClr>
            </a:outerShdw>
          </a:effectLst>
        </p:grpSpPr>
        <p:sp>
          <p:nvSpPr>
            <p:cNvPr id="1124" name="任意多边形: 形状 1123"/>
            <p:cNvSpPr/>
            <p:nvPr/>
          </p:nvSpPr>
          <p:spPr>
            <a:xfrm>
              <a:off x="712983" y="864880"/>
              <a:ext cx="952153" cy="1847145"/>
            </a:xfrm>
            <a:custGeom>
              <a:avLst/>
              <a:gdLst>
                <a:gd name="connsiteX0" fmla="*/ 569986 w 952153"/>
                <a:gd name="connsiteY0" fmla="*/ 493225 h 1847145"/>
                <a:gd name="connsiteX1" fmla="*/ 437697 w 952153"/>
                <a:gd name="connsiteY1" fmla="*/ 579785 h 1847145"/>
                <a:gd name="connsiteX2" fmla="*/ 0 w 952153"/>
                <a:gd name="connsiteY2" fmla="*/ 485060 h 1847145"/>
                <a:gd name="connsiteX3" fmla="*/ 0 w 952153"/>
                <a:gd name="connsiteY3" fmla="*/ 485060 h 1847145"/>
                <a:gd name="connsiteX4" fmla="*/ 610816 w 952153"/>
                <a:gd name="connsiteY4" fmla="*/ 0 h 1847145"/>
                <a:gd name="connsiteX5" fmla="*/ 952154 w 952153"/>
                <a:gd name="connsiteY5" fmla="*/ 0 h 1847145"/>
                <a:gd name="connsiteX6" fmla="*/ 952154 w 952153"/>
                <a:gd name="connsiteY6" fmla="*/ 1847146 h 1847145"/>
                <a:gd name="connsiteX7" fmla="*/ 952154 w 952153"/>
                <a:gd name="connsiteY7" fmla="*/ 1847146 h 1847145"/>
                <a:gd name="connsiteX8" fmla="*/ 569986 w 952153"/>
                <a:gd name="connsiteY8" fmla="*/ 1464978 h 1847145"/>
                <a:gd name="connsiteX9" fmla="*/ 569986 w 952153"/>
                <a:gd name="connsiteY9" fmla="*/ 493225 h 18471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2153" h="1847145">
                  <a:moveTo>
                    <a:pt x="569986" y="493225"/>
                  </a:moveTo>
                  <a:lnTo>
                    <a:pt x="437697" y="579785"/>
                  </a:lnTo>
                  <a:cubicBezTo>
                    <a:pt x="290709" y="674510"/>
                    <a:pt x="94725" y="632047"/>
                    <a:pt x="0" y="485060"/>
                  </a:cubicBezTo>
                  <a:lnTo>
                    <a:pt x="0" y="485060"/>
                  </a:lnTo>
                  <a:lnTo>
                    <a:pt x="610816" y="0"/>
                  </a:lnTo>
                  <a:lnTo>
                    <a:pt x="952154" y="0"/>
                  </a:lnTo>
                  <a:lnTo>
                    <a:pt x="952154" y="1847146"/>
                  </a:lnTo>
                  <a:lnTo>
                    <a:pt x="952154" y="1847146"/>
                  </a:lnTo>
                  <a:cubicBezTo>
                    <a:pt x="741471" y="1847146"/>
                    <a:pt x="569986" y="1675660"/>
                    <a:pt x="569986" y="1464978"/>
                  </a:cubicBezTo>
                  <a:lnTo>
                    <a:pt x="569986" y="493225"/>
                  </a:lnTo>
                  <a:close/>
                </a:path>
              </a:pathLst>
            </a:custGeom>
            <a:gradFill>
              <a:gsLst>
                <a:gs pos="98000">
                  <a:schemeClr val="tx1">
                    <a:lumMod val="75000"/>
                    <a:lumOff val="25000"/>
                  </a:schemeClr>
                </a:gs>
                <a:gs pos="0">
                  <a:schemeClr val="tx1">
                    <a:lumMod val="50000"/>
                    <a:lumOff val="50000"/>
                  </a:schemeClr>
                </a:gs>
              </a:gsLst>
              <a:lin ang="5400000" scaled="1"/>
            </a:gradFill>
            <a:ln w="37936"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mj-ea"/>
                <a:ea typeface="MiSans"/>
              </a:endParaRPr>
            </a:p>
          </p:txBody>
        </p:sp>
        <p:sp>
          <p:nvSpPr>
            <p:cNvPr id="1125" name="任意多边形: 形状 1124"/>
            <p:cNvSpPr/>
            <p:nvPr/>
          </p:nvSpPr>
          <p:spPr>
            <a:xfrm>
              <a:off x="1282969" y="1306546"/>
              <a:ext cx="382168" cy="1405479"/>
            </a:xfrm>
            <a:custGeom>
              <a:avLst/>
              <a:gdLst>
                <a:gd name="connsiteX0" fmla="*/ 0 w 382168"/>
                <a:gd name="connsiteY0" fmla="*/ 1023312 h 1405479"/>
                <a:gd name="connsiteX1" fmla="*/ 382168 w 382168"/>
                <a:gd name="connsiteY1" fmla="*/ 1405480 h 1405479"/>
                <a:gd name="connsiteX2" fmla="*/ 382168 w 382168"/>
                <a:gd name="connsiteY2" fmla="*/ 236111 h 1405479"/>
                <a:gd name="connsiteX3" fmla="*/ 0 w 382168"/>
                <a:gd name="connsiteY3" fmla="*/ 51559 h 1405479"/>
                <a:gd name="connsiteX4" fmla="*/ 0 w 382168"/>
                <a:gd name="connsiteY4" fmla="*/ 51559 h 1405479"/>
                <a:gd name="connsiteX5" fmla="*/ 0 w 382168"/>
                <a:gd name="connsiteY5" fmla="*/ 1023312 h 1405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2168" h="1405479">
                  <a:moveTo>
                    <a:pt x="0" y="1023312"/>
                  </a:moveTo>
                  <a:cubicBezTo>
                    <a:pt x="0" y="1233994"/>
                    <a:pt x="171486" y="1405480"/>
                    <a:pt x="382168" y="1405480"/>
                  </a:cubicBezTo>
                  <a:lnTo>
                    <a:pt x="382168" y="236111"/>
                  </a:lnTo>
                  <a:cubicBezTo>
                    <a:pt x="382168" y="38494"/>
                    <a:pt x="155154" y="-70930"/>
                    <a:pt x="0" y="51559"/>
                  </a:cubicBezTo>
                  <a:lnTo>
                    <a:pt x="0" y="51559"/>
                  </a:lnTo>
                  <a:lnTo>
                    <a:pt x="0" y="1023312"/>
                  </a:lnTo>
                  <a:close/>
                </a:path>
              </a:pathLst>
            </a:custGeom>
            <a:gradFill flip="none" rotWithShape="1">
              <a:gsLst>
                <a:gs pos="98000">
                  <a:schemeClr val="tx1">
                    <a:lumMod val="65000"/>
                    <a:lumOff val="35000"/>
                  </a:schemeClr>
                </a:gs>
                <a:gs pos="0">
                  <a:schemeClr val="tx1">
                    <a:lumMod val="85000"/>
                    <a:lumOff val="15000"/>
                  </a:schemeClr>
                </a:gs>
              </a:gsLst>
              <a:lin ang="5400000" scaled="1"/>
              <a:tileRect/>
            </a:gradFill>
            <a:ln w="37936"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mj-ea"/>
                <a:ea typeface="MiSans"/>
              </a:endParaRPr>
            </a:p>
          </p:txBody>
        </p:sp>
      </p:grpSp>
      <p:sp>
        <p:nvSpPr>
          <p:cNvPr id="1127" name="文本框 1126"/>
          <p:cNvSpPr txBox="1"/>
          <p:nvPr/>
        </p:nvSpPr>
        <p:spPr>
          <a:xfrm>
            <a:off x="4382427" y="3586788"/>
            <a:ext cx="1996323" cy="587661"/>
          </a:xfrm>
          <a:prstGeom prst="rect">
            <a:avLst/>
          </a:prstGeom>
          <a:noFill/>
        </p:spPr>
        <p:txBody>
          <a:bodyPr wrap="square">
            <a:spAutoFit/>
          </a:bodyPr>
          <a:lstStyle/>
          <a:p>
            <a:pPr>
              <a:lnSpc>
                <a:spcPct val="120000"/>
              </a:lnSpc>
            </a:pPr>
            <a:r>
              <a:rPr lang="zh-CN" altLang="en-US" sz="1400" kern="0">
                <a:gradFill>
                  <a:gsLst>
                    <a:gs pos="0">
                      <a:srgbClr val="257DFF"/>
                    </a:gs>
                    <a:gs pos="100000">
                      <a:srgbClr val="0040A2"/>
                    </a:gs>
                  </a:gsLst>
                  <a:lin ang="2700000" scaled="0"/>
                </a:gradFill>
                <a:effectLst>
                  <a:outerShdw blurRad="25400" dist="25400" dir="2700000" algn="tl">
                    <a:srgbClr val="000000">
                      <a:alpha val="15000"/>
                    </a:srgbClr>
                  </a:outerShdw>
                </a:effectLst>
                <a:latin typeface="思源宋体 CN Heavy" panose="02020900000000000000" pitchFamily="18" charset="-122"/>
                <a:ea typeface="思源宋体 CN Heavy" panose="02020900000000000000" pitchFamily="18" charset="-122"/>
              </a:rPr>
              <a:t>第三代稀土永磁材料：</a:t>
            </a:r>
            <a:endParaRPr lang="en-US" altLang="zh-CN" sz="1400" kern="0">
              <a:gradFill>
                <a:gsLst>
                  <a:gs pos="0">
                    <a:srgbClr val="257DFF"/>
                  </a:gs>
                  <a:gs pos="100000">
                    <a:srgbClr val="0040A2"/>
                  </a:gs>
                </a:gsLst>
                <a:lin ang="2700000" scaled="0"/>
              </a:gradFill>
              <a:effectLst>
                <a:outerShdw blurRad="25400" dist="25400" dir="2700000" algn="tl">
                  <a:srgbClr val="000000">
                    <a:alpha val="15000"/>
                  </a:srgbClr>
                </a:outerShdw>
              </a:effectLst>
              <a:latin typeface="思源宋体 CN Heavy" panose="02020900000000000000" pitchFamily="18" charset="-122"/>
              <a:ea typeface="思源宋体 CN Heavy" panose="02020900000000000000" pitchFamily="18" charset="-122"/>
            </a:endParaRPr>
          </a:p>
          <a:p>
            <a:pPr>
              <a:lnSpc>
                <a:spcPct val="120000"/>
              </a:lnSpc>
            </a:pPr>
            <a:r>
              <a:rPr lang="zh-CN" altLang="en-US" sz="1400" kern="0">
                <a:gradFill>
                  <a:gsLst>
                    <a:gs pos="0">
                      <a:srgbClr val="257DFF"/>
                    </a:gs>
                    <a:gs pos="100000">
                      <a:srgbClr val="0040A2"/>
                    </a:gs>
                  </a:gsLst>
                  <a:lin ang="2700000" scaled="0"/>
                </a:gradFill>
                <a:effectLst>
                  <a:outerShdw blurRad="25400" dist="25400" dir="2700000" algn="tl">
                    <a:srgbClr val="000000">
                      <a:alpha val="15000"/>
                    </a:srgbClr>
                  </a:outerShdw>
                </a:effectLst>
                <a:latin typeface="思源宋体 CN Heavy" panose="02020900000000000000" pitchFamily="18" charset="-122"/>
                <a:ea typeface="思源宋体 CN Heavy" panose="02020900000000000000" pitchFamily="18" charset="-122"/>
              </a:rPr>
              <a:t>钕铁硼（Nd-Fe-B）</a:t>
            </a:r>
            <a:endParaRPr lang="zh-CN" altLang="en-US" sz="1400" kern="0">
              <a:gradFill>
                <a:gsLst>
                  <a:gs pos="0">
                    <a:srgbClr val="257DFF"/>
                  </a:gs>
                  <a:gs pos="100000">
                    <a:srgbClr val="0040A2"/>
                  </a:gs>
                </a:gsLst>
                <a:lin ang="2700000" scaled="0"/>
              </a:gradFill>
              <a:effectLst>
                <a:outerShdw blurRad="25400" dist="25400" dir="2700000" algn="tl">
                  <a:srgbClr val="000000">
                    <a:alpha val="15000"/>
                  </a:srgbClr>
                </a:outerShdw>
              </a:effectLst>
              <a:latin typeface="思源宋体 CN Heavy" panose="02020900000000000000" pitchFamily="18" charset="-122"/>
              <a:ea typeface="思源宋体 CN Heavy" panose="02020900000000000000" pitchFamily="18" charset="-122"/>
            </a:endParaRPr>
          </a:p>
        </p:txBody>
      </p:sp>
      <p:sp>
        <p:nvSpPr>
          <p:cNvPr id="1132" name="文本框 1131"/>
          <p:cNvSpPr txBox="1"/>
          <p:nvPr/>
        </p:nvSpPr>
        <p:spPr>
          <a:xfrm>
            <a:off x="4382427" y="4155474"/>
            <a:ext cx="1673781" cy="516423"/>
          </a:xfrm>
          <a:prstGeom prst="rect">
            <a:avLst/>
          </a:prstGeom>
          <a:noFill/>
        </p:spPr>
        <p:txBody>
          <a:bodyPr wrap="square">
            <a:spAutoFit/>
          </a:bodyPr>
          <a:lstStyle/>
          <a:p>
            <a:pPr>
              <a:lnSpc>
                <a:spcPct val="120000"/>
              </a:lnSpc>
            </a:pPr>
            <a:r>
              <a:rPr lang="zh-CN" altLang="en-US" sz="1200"/>
              <a:t>稳定性强，性能高，被称作：磁王</a:t>
            </a:r>
            <a:endParaRPr lang="zh-CN" altLang="en-US" sz="1200"/>
          </a:p>
        </p:txBody>
      </p:sp>
      <p:sp>
        <p:nvSpPr>
          <p:cNvPr id="1133" name="文本框 1132"/>
          <p:cNvSpPr txBox="1"/>
          <p:nvPr/>
        </p:nvSpPr>
        <p:spPr>
          <a:xfrm>
            <a:off x="4382427" y="5244075"/>
            <a:ext cx="1996323" cy="587661"/>
          </a:xfrm>
          <a:prstGeom prst="rect">
            <a:avLst/>
          </a:prstGeom>
          <a:noFill/>
        </p:spPr>
        <p:txBody>
          <a:bodyPr wrap="square">
            <a:spAutoFit/>
          </a:bodyPr>
          <a:lstStyle/>
          <a:p>
            <a:pPr>
              <a:lnSpc>
                <a:spcPct val="120000"/>
              </a:lnSpc>
            </a:pPr>
            <a:r>
              <a:rPr lang="zh-CN" altLang="en-US" sz="1400" kern="0">
                <a:gradFill>
                  <a:gsLst>
                    <a:gs pos="0">
                      <a:schemeClr val="tx1">
                        <a:lumMod val="65000"/>
                        <a:lumOff val="35000"/>
                      </a:schemeClr>
                    </a:gs>
                    <a:gs pos="100000">
                      <a:schemeClr val="tx1">
                        <a:lumMod val="85000"/>
                        <a:lumOff val="15000"/>
                      </a:schemeClr>
                    </a:gs>
                  </a:gsLst>
                  <a:lin ang="2700000" scaled="0"/>
                </a:gradFill>
                <a:effectLst>
                  <a:outerShdw blurRad="25400" dist="25400" dir="2700000" algn="tl">
                    <a:srgbClr val="000000">
                      <a:alpha val="15000"/>
                    </a:srgbClr>
                  </a:outerShdw>
                </a:effectLst>
                <a:latin typeface="思源宋体 CN Heavy" panose="02020900000000000000" pitchFamily="18" charset="-122"/>
                <a:ea typeface="思源宋体 CN Heavy" panose="02020900000000000000" pitchFamily="18" charset="-122"/>
              </a:rPr>
              <a:t>第一代稀土永磁材料：钐钴（</a:t>
            </a:r>
            <a:r>
              <a:rPr lang="en-US" altLang="zh-CN" sz="1400" kern="0">
                <a:gradFill>
                  <a:gsLst>
                    <a:gs pos="0">
                      <a:schemeClr val="tx1">
                        <a:lumMod val="65000"/>
                        <a:lumOff val="35000"/>
                      </a:schemeClr>
                    </a:gs>
                    <a:gs pos="100000">
                      <a:schemeClr val="tx1">
                        <a:lumMod val="85000"/>
                        <a:lumOff val="15000"/>
                      </a:schemeClr>
                    </a:gs>
                  </a:gsLst>
                  <a:lin ang="2700000" scaled="0"/>
                </a:gradFill>
                <a:effectLst>
                  <a:outerShdw blurRad="25400" dist="25400" dir="2700000" algn="tl">
                    <a:srgbClr val="000000">
                      <a:alpha val="15000"/>
                    </a:srgbClr>
                  </a:outerShdw>
                </a:effectLst>
                <a:latin typeface="思源宋体 CN Heavy" panose="02020900000000000000" pitchFamily="18" charset="-122"/>
                <a:ea typeface="思源宋体 CN Heavy" panose="02020900000000000000" pitchFamily="18" charset="-122"/>
              </a:rPr>
              <a:t>Sm1Co5</a:t>
            </a:r>
            <a:r>
              <a:rPr lang="zh-CN" altLang="en-US" sz="1400" kern="0">
                <a:gradFill>
                  <a:gsLst>
                    <a:gs pos="0">
                      <a:schemeClr val="tx1">
                        <a:lumMod val="65000"/>
                        <a:lumOff val="35000"/>
                      </a:schemeClr>
                    </a:gs>
                    <a:gs pos="100000">
                      <a:schemeClr val="tx1">
                        <a:lumMod val="85000"/>
                        <a:lumOff val="15000"/>
                      </a:schemeClr>
                    </a:gs>
                  </a:gsLst>
                  <a:lin ang="2700000" scaled="0"/>
                </a:gradFill>
                <a:effectLst>
                  <a:outerShdw blurRad="25400" dist="25400" dir="2700000" algn="tl">
                    <a:srgbClr val="000000">
                      <a:alpha val="15000"/>
                    </a:srgbClr>
                  </a:outerShdw>
                </a:effectLst>
                <a:latin typeface="思源宋体 CN Heavy" panose="02020900000000000000" pitchFamily="18" charset="-122"/>
                <a:ea typeface="思源宋体 CN Heavy" panose="02020900000000000000" pitchFamily="18" charset="-122"/>
              </a:rPr>
              <a:t>）</a:t>
            </a:r>
            <a:endParaRPr lang="zh-CN" altLang="en-US" sz="1400" kern="0">
              <a:gradFill>
                <a:gsLst>
                  <a:gs pos="0">
                    <a:schemeClr val="tx1">
                      <a:lumMod val="65000"/>
                      <a:lumOff val="35000"/>
                    </a:schemeClr>
                  </a:gs>
                  <a:gs pos="100000">
                    <a:schemeClr val="tx1">
                      <a:lumMod val="85000"/>
                      <a:lumOff val="15000"/>
                    </a:schemeClr>
                  </a:gs>
                </a:gsLst>
                <a:lin ang="2700000" scaled="0"/>
              </a:gradFill>
              <a:effectLst>
                <a:outerShdw blurRad="25400" dist="25400" dir="2700000" algn="tl">
                  <a:srgbClr val="000000">
                    <a:alpha val="15000"/>
                  </a:srgbClr>
                </a:outerShdw>
              </a:effectLst>
              <a:latin typeface="思源宋体 CN Heavy" panose="02020900000000000000" pitchFamily="18" charset="-122"/>
              <a:ea typeface="思源宋体 CN Heavy" panose="02020900000000000000" pitchFamily="18" charset="-122"/>
            </a:endParaRPr>
          </a:p>
        </p:txBody>
      </p:sp>
      <p:sp>
        <p:nvSpPr>
          <p:cNvPr id="1134" name="文本框 1133"/>
          <p:cNvSpPr txBox="1"/>
          <p:nvPr/>
        </p:nvSpPr>
        <p:spPr>
          <a:xfrm>
            <a:off x="4382427" y="5812761"/>
            <a:ext cx="1889133" cy="516423"/>
          </a:xfrm>
          <a:prstGeom prst="rect">
            <a:avLst/>
          </a:prstGeom>
          <a:noFill/>
        </p:spPr>
        <p:txBody>
          <a:bodyPr wrap="square">
            <a:spAutoFit/>
          </a:bodyPr>
          <a:lstStyle/>
          <a:p>
            <a:pPr>
              <a:lnSpc>
                <a:spcPct val="120000"/>
              </a:lnSpc>
            </a:pPr>
            <a:r>
              <a:rPr lang="en-US" altLang="zh-CN" sz="1200"/>
              <a:t>1</a:t>
            </a:r>
            <a:r>
              <a:rPr lang="zh-CN" altLang="en-US" sz="1200"/>
              <a:t>：</a:t>
            </a:r>
            <a:r>
              <a:rPr lang="en-US" altLang="zh-CN" sz="1200"/>
              <a:t>5</a:t>
            </a:r>
            <a:r>
              <a:rPr lang="zh-CN" altLang="en-US" sz="1200"/>
              <a:t>型钐钴稀土永磁材料特点：耐高温、性能低</a:t>
            </a:r>
            <a:endParaRPr lang="zh-CN" altLang="en-US" sz="1200"/>
          </a:p>
        </p:txBody>
      </p:sp>
      <p:sp>
        <p:nvSpPr>
          <p:cNvPr id="1138" name="文本框 1137"/>
          <p:cNvSpPr txBox="1"/>
          <p:nvPr/>
        </p:nvSpPr>
        <p:spPr>
          <a:xfrm>
            <a:off x="563238" y="4404102"/>
            <a:ext cx="1996323" cy="587661"/>
          </a:xfrm>
          <a:prstGeom prst="rect">
            <a:avLst/>
          </a:prstGeom>
          <a:noFill/>
        </p:spPr>
        <p:txBody>
          <a:bodyPr wrap="square">
            <a:spAutoFit/>
          </a:bodyPr>
          <a:lstStyle/>
          <a:p>
            <a:pPr>
              <a:lnSpc>
                <a:spcPct val="120000"/>
              </a:lnSpc>
            </a:pPr>
            <a:r>
              <a:rPr lang="zh-CN" altLang="en-US" sz="1400" kern="0">
                <a:gradFill>
                  <a:gsLst>
                    <a:gs pos="0">
                      <a:schemeClr val="tx1">
                        <a:lumMod val="65000"/>
                        <a:lumOff val="35000"/>
                      </a:schemeClr>
                    </a:gs>
                    <a:gs pos="100000">
                      <a:schemeClr val="tx1">
                        <a:lumMod val="85000"/>
                        <a:lumOff val="15000"/>
                      </a:schemeClr>
                    </a:gs>
                  </a:gsLst>
                  <a:lin ang="2700000" scaled="0"/>
                </a:gradFill>
                <a:effectLst>
                  <a:outerShdw blurRad="25400" dist="25400" dir="2700000" algn="tl">
                    <a:srgbClr val="000000">
                      <a:alpha val="15000"/>
                    </a:srgbClr>
                  </a:outerShdw>
                </a:effectLst>
                <a:latin typeface="思源宋体 CN Heavy" panose="02020900000000000000" pitchFamily="18" charset="-122"/>
                <a:ea typeface="思源宋体 CN Heavy" panose="02020900000000000000" pitchFamily="18" charset="-122"/>
              </a:rPr>
              <a:t>第二代稀土永磁材料：钐钴（</a:t>
            </a:r>
            <a:r>
              <a:rPr lang="en-US" altLang="zh-CN" sz="1400" kern="0">
                <a:gradFill>
                  <a:gsLst>
                    <a:gs pos="0">
                      <a:schemeClr val="tx1">
                        <a:lumMod val="65000"/>
                        <a:lumOff val="35000"/>
                      </a:schemeClr>
                    </a:gs>
                    <a:gs pos="100000">
                      <a:schemeClr val="tx1">
                        <a:lumMod val="85000"/>
                        <a:lumOff val="15000"/>
                      </a:schemeClr>
                    </a:gs>
                  </a:gsLst>
                  <a:lin ang="2700000" scaled="0"/>
                </a:gradFill>
                <a:effectLst>
                  <a:outerShdw blurRad="25400" dist="25400" dir="2700000" algn="tl">
                    <a:srgbClr val="000000">
                      <a:alpha val="15000"/>
                    </a:srgbClr>
                  </a:outerShdw>
                </a:effectLst>
                <a:latin typeface="思源宋体 CN Heavy" panose="02020900000000000000" pitchFamily="18" charset="-122"/>
                <a:ea typeface="思源宋体 CN Heavy" panose="02020900000000000000" pitchFamily="18" charset="-122"/>
              </a:rPr>
              <a:t>Sm2Co17</a:t>
            </a:r>
            <a:r>
              <a:rPr lang="zh-CN" altLang="en-US" sz="1400" kern="0">
                <a:gradFill>
                  <a:gsLst>
                    <a:gs pos="0">
                      <a:schemeClr val="tx1">
                        <a:lumMod val="65000"/>
                        <a:lumOff val="35000"/>
                      </a:schemeClr>
                    </a:gs>
                    <a:gs pos="100000">
                      <a:schemeClr val="tx1">
                        <a:lumMod val="85000"/>
                        <a:lumOff val="15000"/>
                      </a:schemeClr>
                    </a:gs>
                  </a:gsLst>
                  <a:lin ang="2700000" scaled="0"/>
                </a:gradFill>
                <a:effectLst>
                  <a:outerShdw blurRad="25400" dist="25400" dir="2700000" algn="tl">
                    <a:srgbClr val="000000">
                      <a:alpha val="15000"/>
                    </a:srgbClr>
                  </a:outerShdw>
                </a:effectLst>
                <a:latin typeface="思源宋体 CN Heavy" panose="02020900000000000000" pitchFamily="18" charset="-122"/>
                <a:ea typeface="思源宋体 CN Heavy" panose="02020900000000000000" pitchFamily="18" charset="-122"/>
              </a:rPr>
              <a:t>）</a:t>
            </a:r>
            <a:endParaRPr lang="zh-CN" altLang="en-US" sz="1400" kern="0">
              <a:gradFill>
                <a:gsLst>
                  <a:gs pos="0">
                    <a:schemeClr val="tx1">
                      <a:lumMod val="65000"/>
                      <a:lumOff val="35000"/>
                    </a:schemeClr>
                  </a:gs>
                  <a:gs pos="100000">
                    <a:schemeClr val="tx1">
                      <a:lumMod val="85000"/>
                      <a:lumOff val="15000"/>
                    </a:schemeClr>
                  </a:gs>
                </a:gsLst>
                <a:lin ang="2700000" scaled="0"/>
              </a:gradFill>
              <a:effectLst>
                <a:outerShdw blurRad="25400" dist="25400" dir="2700000" algn="tl">
                  <a:srgbClr val="000000">
                    <a:alpha val="15000"/>
                  </a:srgbClr>
                </a:outerShdw>
              </a:effectLst>
              <a:latin typeface="思源宋体 CN Heavy" panose="02020900000000000000" pitchFamily="18" charset="-122"/>
              <a:ea typeface="思源宋体 CN Heavy" panose="02020900000000000000" pitchFamily="18" charset="-122"/>
            </a:endParaRPr>
          </a:p>
        </p:txBody>
      </p:sp>
      <p:sp>
        <p:nvSpPr>
          <p:cNvPr id="1139" name="文本框 1138"/>
          <p:cNvSpPr txBox="1"/>
          <p:nvPr/>
        </p:nvSpPr>
        <p:spPr>
          <a:xfrm>
            <a:off x="563238" y="4972788"/>
            <a:ext cx="1964372" cy="516423"/>
          </a:xfrm>
          <a:prstGeom prst="rect">
            <a:avLst/>
          </a:prstGeom>
          <a:noFill/>
        </p:spPr>
        <p:txBody>
          <a:bodyPr wrap="square">
            <a:spAutoFit/>
          </a:bodyPr>
          <a:lstStyle/>
          <a:p>
            <a:pPr>
              <a:lnSpc>
                <a:spcPct val="120000"/>
              </a:lnSpc>
            </a:pPr>
            <a:r>
              <a:rPr lang="en-US" altLang="zh-CN" sz="1200"/>
              <a:t>2</a:t>
            </a:r>
            <a:r>
              <a:rPr lang="zh-CN" altLang="en-US" sz="1200"/>
              <a:t>：</a:t>
            </a:r>
            <a:r>
              <a:rPr lang="en-US" altLang="zh-CN" sz="1200"/>
              <a:t>17</a:t>
            </a:r>
            <a:r>
              <a:rPr lang="zh-CN" altLang="en-US" sz="1200"/>
              <a:t>型钐钴稀土永磁材料特点：耐高温、性能较高</a:t>
            </a:r>
            <a:endParaRPr lang="zh-CN" altLang="en-US" sz="1200"/>
          </a:p>
        </p:txBody>
      </p:sp>
      <p:sp>
        <p:nvSpPr>
          <p:cNvPr id="1141" name="文本框 1140"/>
          <p:cNvSpPr txBox="1"/>
          <p:nvPr/>
        </p:nvSpPr>
        <p:spPr>
          <a:xfrm>
            <a:off x="3785977" y="1725254"/>
            <a:ext cx="3175996" cy="1246688"/>
          </a:xfrm>
          <a:prstGeom prst="rect">
            <a:avLst/>
          </a:prstGeom>
          <a:noFill/>
        </p:spPr>
        <p:txBody>
          <a:bodyPr wrap="square" lIns="0" tIns="0" rIns="0" bIns="0">
            <a:spAutoFit/>
          </a:bodyPr>
          <a:lstStyle/>
          <a:p>
            <a:pPr marR="5080">
              <a:lnSpc>
                <a:spcPct val="130000"/>
              </a:lnSpc>
              <a:spcBef>
                <a:spcPts val="90"/>
              </a:spcBef>
            </a:pPr>
            <a:r>
              <a:rPr lang="en-US" altLang="zh-CN" sz="7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The third-generation rare earth permanent magnet neodymium iron boron is the most powerful permanent magnet in contemporary magnets, containing rare earth metal neodymium, metallic element iron, non-metallic element boron, and various elements such as dysprosium, niobium, aluminum, copper, etc. And through our independently mastered smelting technology and raw material ratio, the magnetic field strength of a single magnetic steel center can reach over 10000 Gauss, and the performance of the permanent magnet can be maintained for a longer and more stable time.</a:t>
            </a:r>
            <a:endParaRPr lang="en-US" altLang="zh-CN" sz="7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201" name="组合 1200"/>
          <p:cNvGrpSpPr/>
          <p:nvPr/>
        </p:nvGrpSpPr>
        <p:grpSpPr>
          <a:xfrm>
            <a:off x="6871438" y="4946713"/>
            <a:ext cx="1900362" cy="1528840"/>
            <a:chOff x="6643152" y="5083829"/>
            <a:chExt cx="1900362" cy="1528840"/>
          </a:xfrm>
        </p:grpSpPr>
        <p:grpSp>
          <p:nvGrpSpPr>
            <p:cNvPr id="1200" name="组合 1199"/>
            <p:cNvGrpSpPr/>
            <p:nvPr/>
          </p:nvGrpSpPr>
          <p:grpSpPr>
            <a:xfrm>
              <a:off x="6643152" y="5083829"/>
              <a:ext cx="1551563" cy="1528840"/>
              <a:chOff x="6643152" y="5083829"/>
              <a:chExt cx="1551563" cy="1528840"/>
            </a:xfrm>
          </p:grpSpPr>
          <p:sp>
            <p:nvSpPr>
              <p:cNvPr id="1149" name="文本框 1148"/>
              <p:cNvSpPr txBox="1"/>
              <p:nvPr/>
            </p:nvSpPr>
            <p:spPr>
              <a:xfrm>
                <a:off x="6643153" y="5083829"/>
                <a:ext cx="1551562" cy="818557"/>
              </a:xfrm>
              <a:prstGeom prst="rect">
                <a:avLst/>
              </a:prstGeom>
              <a:noFill/>
            </p:spPr>
            <p:txBody>
              <a:bodyPr wrap="square">
                <a:spAutoFit/>
              </a:bodyPr>
              <a:lstStyle/>
              <a:p>
                <a:pPr>
                  <a:lnSpc>
                    <a:spcPct val="120000"/>
                  </a:lnSpc>
                </a:pPr>
                <a:r>
                  <a:rPr lang="en-US" altLang="zh-CN" sz="800" kern="0">
                    <a:gradFill>
                      <a:gsLst>
                        <a:gs pos="0">
                          <a:schemeClr val="tx1">
                            <a:lumMod val="65000"/>
                            <a:lumOff val="35000"/>
                          </a:schemeClr>
                        </a:gs>
                        <a:gs pos="100000">
                          <a:schemeClr val="tx1">
                            <a:lumMod val="85000"/>
                            <a:lumOff val="15000"/>
                          </a:schemeClr>
                        </a:gs>
                      </a:gsLst>
                      <a:lin ang="2700000" scaled="0"/>
                    </a:gradFill>
                    <a:effectLst>
                      <a:outerShdw blurRad="25400" dist="25400" dir="2700000" algn="tl">
                        <a:srgbClr val="000000">
                          <a:alpha val="15000"/>
                        </a:srgbClr>
                      </a:outerShdw>
                    </a:effectLst>
                    <a:latin typeface="思源宋体 CN Heavy" panose="02020900000000000000" pitchFamily="18" charset="-122"/>
                    <a:ea typeface="思源宋体 CN Heavy" panose="02020900000000000000" pitchFamily="18" charset="-122"/>
                  </a:rPr>
                  <a:t>Second generation rare earth permanent magnet material:</a:t>
                </a:r>
                <a:endParaRPr lang="en-US" altLang="zh-CN" sz="800" kern="0">
                  <a:gradFill>
                    <a:gsLst>
                      <a:gs pos="0">
                        <a:schemeClr val="tx1">
                          <a:lumMod val="65000"/>
                          <a:lumOff val="35000"/>
                        </a:schemeClr>
                      </a:gs>
                      <a:gs pos="100000">
                        <a:schemeClr val="tx1">
                          <a:lumMod val="85000"/>
                          <a:lumOff val="15000"/>
                        </a:schemeClr>
                      </a:gs>
                    </a:gsLst>
                    <a:lin ang="2700000" scaled="0"/>
                  </a:gradFill>
                  <a:effectLst>
                    <a:outerShdw blurRad="25400" dist="25400" dir="2700000" algn="tl">
                      <a:srgbClr val="000000">
                        <a:alpha val="15000"/>
                      </a:srgbClr>
                    </a:outerShdw>
                  </a:effectLst>
                  <a:latin typeface="思源宋体 CN Heavy" panose="02020900000000000000" pitchFamily="18" charset="-122"/>
                  <a:ea typeface="思源宋体 CN Heavy" panose="02020900000000000000" pitchFamily="18" charset="-122"/>
                </a:endParaRPr>
              </a:p>
              <a:p>
                <a:pPr>
                  <a:lnSpc>
                    <a:spcPct val="120000"/>
                  </a:lnSpc>
                </a:pPr>
                <a:r>
                  <a:rPr lang="en-US" altLang="zh-CN" sz="800" kern="0">
                    <a:gradFill>
                      <a:gsLst>
                        <a:gs pos="0">
                          <a:schemeClr val="tx1">
                            <a:lumMod val="65000"/>
                            <a:lumOff val="35000"/>
                          </a:schemeClr>
                        </a:gs>
                        <a:gs pos="100000">
                          <a:schemeClr val="tx1">
                            <a:lumMod val="85000"/>
                            <a:lumOff val="15000"/>
                          </a:schemeClr>
                        </a:gs>
                      </a:gsLst>
                      <a:lin ang="2700000" scaled="0"/>
                    </a:gradFill>
                    <a:effectLst>
                      <a:outerShdw blurRad="25400" dist="25400" dir="2700000" algn="tl">
                        <a:srgbClr val="000000">
                          <a:alpha val="15000"/>
                        </a:srgbClr>
                      </a:outerShdw>
                    </a:effectLst>
                    <a:latin typeface="思源宋体 CN Heavy" panose="02020900000000000000" pitchFamily="18" charset="-122"/>
                    <a:ea typeface="思源宋体 CN Heavy" panose="02020900000000000000" pitchFamily="18" charset="-122"/>
                  </a:rPr>
                  <a:t> samarium cobalt (Sm2Co17)</a:t>
                </a:r>
                <a:endParaRPr lang="zh-CN" altLang="en-US" sz="800" kern="0">
                  <a:gradFill>
                    <a:gsLst>
                      <a:gs pos="0">
                        <a:schemeClr val="tx1">
                          <a:lumMod val="65000"/>
                          <a:lumOff val="35000"/>
                        </a:schemeClr>
                      </a:gs>
                      <a:gs pos="100000">
                        <a:schemeClr val="tx1">
                          <a:lumMod val="85000"/>
                          <a:lumOff val="15000"/>
                        </a:schemeClr>
                      </a:gs>
                    </a:gsLst>
                    <a:lin ang="2700000" scaled="0"/>
                  </a:gradFill>
                  <a:effectLst>
                    <a:outerShdw blurRad="25400" dist="25400" dir="2700000" algn="tl">
                      <a:srgbClr val="000000">
                        <a:alpha val="15000"/>
                      </a:srgbClr>
                    </a:outerShdw>
                  </a:effectLst>
                  <a:latin typeface="思源宋体 CN Heavy" panose="02020900000000000000" pitchFamily="18" charset="-122"/>
                  <a:ea typeface="思源宋体 CN Heavy" panose="02020900000000000000" pitchFamily="18" charset="-122"/>
                </a:endParaRPr>
              </a:p>
            </p:txBody>
          </p:sp>
          <p:sp>
            <p:nvSpPr>
              <p:cNvPr id="1150" name="文本框 1149"/>
              <p:cNvSpPr txBox="1"/>
              <p:nvPr/>
            </p:nvSpPr>
            <p:spPr>
              <a:xfrm>
                <a:off x="6643152" y="5885867"/>
                <a:ext cx="1551562" cy="726802"/>
              </a:xfrm>
              <a:prstGeom prst="rect">
                <a:avLst/>
              </a:prstGeom>
              <a:noFill/>
            </p:spPr>
            <p:txBody>
              <a:bodyPr wrap="square">
                <a:spAutoFit/>
              </a:bodyPr>
              <a:lstStyle/>
              <a:p>
                <a:pPr>
                  <a:lnSpc>
                    <a:spcPct val="120000"/>
                  </a:lnSpc>
                </a:pPr>
                <a:r>
                  <a:rPr lang="en-US" altLang="zh-CN" sz="700"/>
                  <a:t>2: Characteristics of 17 type samarium cobalt rare earth permanent magnet material: high temperature resistance and high performance</a:t>
                </a:r>
                <a:endParaRPr lang="zh-CN" altLang="en-US" sz="700"/>
              </a:p>
            </p:txBody>
          </p:sp>
        </p:grpSp>
        <p:grpSp>
          <p:nvGrpSpPr>
            <p:cNvPr id="1185" name="组合 1184"/>
            <p:cNvGrpSpPr>
              <a:grpSpLocks noChangeAspect="1"/>
            </p:cNvGrpSpPr>
            <p:nvPr/>
          </p:nvGrpSpPr>
          <p:grpSpPr>
            <a:xfrm>
              <a:off x="8222804" y="5628000"/>
              <a:ext cx="320710" cy="440498"/>
              <a:chOff x="2849204" y="833850"/>
              <a:chExt cx="1368619" cy="1879809"/>
            </a:xfrm>
            <a:effectLst>
              <a:outerShdw blurRad="76200" dir="18900000" sy="23000" kx="-1200000" algn="bl" rotWithShape="0">
                <a:srgbClr val="0165FF">
                  <a:lumMod val="50000"/>
                  <a:alpha val="20000"/>
                </a:srgbClr>
              </a:outerShdw>
            </a:effectLst>
          </p:grpSpPr>
          <p:sp>
            <p:nvSpPr>
              <p:cNvPr id="1186" name="任意多边形: 形状 1185"/>
              <p:cNvSpPr/>
              <p:nvPr/>
            </p:nvSpPr>
            <p:spPr>
              <a:xfrm>
                <a:off x="2849204" y="838709"/>
                <a:ext cx="1368618" cy="1874950"/>
              </a:xfrm>
              <a:custGeom>
                <a:avLst/>
                <a:gdLst>
                  <a:gd name="connsiteX0" fmla="*/ 0 w 1368618"/>
                  <a:gd name="connsiteY0" fmla="*/ 1873317 h 1874950"/>
                  <a:gd name="connsiteX1" fmla="*/ 186185 w 1368618"/>
                  <a:gd name="connsiteY1" fmla="*/ 1476451 h 1874950"/>
                  <a:gd name="connsiteX2" fmla="*/ 909691 w 1368618"/>
                  <a:gd name="connsiteY2" fmla="*/ 591258 h 1874950"/>
                  <a:gd name="connsiteX3" fmla="*/ 638580 w 1368618"/>
                  <a:gd name="connsiteY3" fmla="*/ 343012 h 1874950"/>
                  <a:gd name="connsiteX4" fmla="*/ 442596 w 1368618"/>
                  <a:gd name="connsiteY4" fmla="*/ 388741 h 1874950"/>
                  <a:gd name="connsiteX5" fmla="*/ 29398 w 1368618"/>
                  <a:gd name="connsiteY5" fmla="*/ 289116 h 1874950"/>
                  <a:gd name="connsiteX6" fmla="*/ 27764 w 1368618"/>
                  <a:gd name="connsiteY6" fmla="*/ 287483 h 1874950"/>
                  <a:gd name="connsiteX7" fmla="*/ 669611 w 1368618"/>
                  <a:gd name="connsiteY7" fmla="*/ 41 h 1874950"/>
                  <a:gd name="connsiteX8" fmla="*/ 1311457 w 1368618"/>
                  <a:gd name="connsiteY8" fmla="*/ 556961 h 1874950"/>
                  <a:gd name="connsiteX9" fmla="*/ 615715 w 1368618"/>
                  <a:gd name="connsiteY9" fmla="*/ 1535246 h 1874950"/>
                  <a:gd name="connsiteX10" fmla="*/ 1028914 w 1368618"/>
                  <a:gd name="connsiteY10" fmla="*/ 1535246 h 1874950"/>
                  <a:gd name="connsiteX11" fmla="*/ 1368619 w 1368618"/>
                  <a:gd name="connsiteY11" fmla="*/ 1874951 h 1874950"/>
                  <a:gd name="connsiteX12" fmla="*/ 1368619 w 1368618"/>
                  <a:gd name="connsiteY12" fmla="*/ 1874951 h 1874950"/>
                  <a:gd name="connsiteX13" fmla="*/ 0 w 1368618"/>
                  <a:gd name="connsiteY13" fmla="*/ 1874951 h 1874950"/>
                  <a:gd name="connsiteX14" fmla="*/ 0 w 1368618"/>
                  <a:gd name="connsiteY14" fmla="*/ 1873317 h 1874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368618" h="1874950">
                    <a:moveTo>
                      <a:pt x="0" y="1873317"/>
                    </a:moveTo>
                    <a:cubicBezTo>
                      <a:pt x="0" y="1719797"/>
                      <a:pt x="68594" y="1574442"/>
                      <a:pt x="186185" y="1476451"/>
                    </a:cubicBezTo>
                    <a:cubicBezTo>
                      <a:pt x="681043" y="1063252"/>
                      <a:pt x="909691" y="805207"/>
                      <a:pt x="909691" y="591258"/>
                    </a:cubicBezTo>
                    <a:cubicBezTo>
                      <a:pt x="909691" y="457336"/>
                      <a:pt x="821498" y="343012"/>
                      <a:pt x="638580" y="343012"/>
                    </a:cubicBezTo>
                    <a:cubicBezTo>
                      <a:pt x="579785" y="343012"/>
                      <a:pt x="514457" y="357711"/>
                      <a:pt x="442596" y="388741"/>
                    </a:cubicBezTo>
                    <a:cubicBezTo>
                      <a:pt x="297242" y="454069"/>
                      <a:pt x="127389" y="414873"/>
                      <a:pt x="29398" y="289116"/>
                    </a:cubicBezTo>
                    <a:lnTo>
                      <a:pt x="27764" y="287483"/>
                    </a:lnTo>
                    <a:cubicBezTo>
                      <a:pt x="253145" y="42504"/>
                      <a:pt x="529156" y="41"/>
                      <a:pt x="669611" y="41"/>
                    </a:cubicBezTo>
                    <a:cubicBezTo>
                      <a:pt x="1020748" y="-3226"/>
                      <a:pt x="1311457" y="191125"/>
                      <a:pt x="1311457" y="556961"/>
                    </a:cubicBezTo>
                    <a:cubicBezTo>
                      <a:pt x="1311457" y="908098"/>
                      <a:pt x="958686" y="1278834"/>
                      <a:pt x="615715" y="1535246"/>
                    </a:cubicBezTo>
                    <a:lnTo>
                      <a:pt x="1028914" y="1535246"/>
                    </a:lnTo>
                    <a:cubicBezTo>
                      <a:pt x="1216732" y="1535246"/>
                      <a:pt x="1368619" y="1687133"/>
                      <a:pt x="1368619" y="1874951"/>
                    </a:cubicBezTo>
                    <a:lnTo>
                      <a:pt x="1368619" y="1874951"/>
                    </a:lnTo>
                    <a:lnTo>
                      <a:pt x="0" y="1874951"/>
                    </a:lnTo>
                    <a:lnTo>
                      <a:pt x="0" y="1873317"/>
                    </a:lnTo>
                    <a:close/>
                  </a:path>
                </a:pathLst>
              </a:custGeom>
              <a:gradFill flip="none" rotWithShape="1">
                <a:gsLst>
                  <a:gs pos="98000">
                    <a:schemeClr val="tx1">
                      <a:lumMod val="65000"/>
                      <a:lumOff val="35000"/>
                    </a:schemeClr>
                  </a:gs>
                  <a:gs pos="0">
                    <a:schemeClr val="tx1">
                      <a:lumMod val="50000"/>
                      <a:lumOff val="50000"/>
                    </a:schemeClr>
                  </a:gs>
                </a:gsLst>
                <a:lin ang="5400000" scaled="1"/>
                <a:tileRect/>
              </a:gradFill>
              <a:ln w="16320"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mj-ea"/>
                  <a:ea typeface="MiSans"/>
                </a:endParaRPr>
              </a:p>
            </p:txBody>
          </p:sp>
          <p:sp>
            <p:nvSpPr>
              <p:cNvPr id="1187" name="任意多边形: 形状 1186"/>
              <p:cNvSpPr/>
              <p:nvPr/>
            </p:nvSpPr>
            <p:spPr>
              <a:xfrm>
                <a:off x="2876970" y="833850"/>
                <a:ext cx="1014816" cy="924390"/>
              </a:xfrm>
              <a:custGeom>
                <a:avLst/>
                <a:gdLst>
                  <a:gd name="connsiteX0" fmla="*/ 0 w 1014815"/>
                  <a:gd name="connsiteY0" fmla="*/ 290709 h 924389"/>
                  <a:gd name="connsiteX1" fmla="*/ 1633 w 1014815"/>
                  <a:gd name="connsiteY1" fmla="*/ 292342 h 924389"/>
                  <a:gd name="connsiteX2" fmla="*/ 414832 w 1014815"/>
                  <a:gd name="connsiteY2" fmla="*/ 391967 h 924389"/>
                  <a:gd name="connsiteX3" fmla="*/ 610816 w 1014815"/>
                  <a:gd name="connsiteY3" fmla="*/ 346238 h 924389"/>
                  <a:gd name="connsiteX4" fmla="*/ 881926 w 1014815"/>
                  <a:gd name="connsiteY4" fmla="*/ 594484 h 924389"/>
                  <a:gd name="connsiteX5" fmla="*/ 736572 w 1014815"/>
                  <a:gd name="connsiteY5" fmla="*/ 924389 h 924389"/>
                  <a:gd name="connsiteX6" fmla="*/ 1002783 w 1014815"/>
                  <a:gd name="connsiteY6" fmla="*/ 463828 h 924389"/>
                  <a:gd name="connsiteX7" fmla="*/ 648379 w 1014815"/>
                  <a:gd name="connsiteY7" fmla="*/ 0 h 924389"/>
                  <a:gd name="connsiteX8" fmla="*/ 645113 w 1014815"/>
                  <a:gd name="connsiteY8" fmla="*/ 0 h 924389"/>
                  <a:gd name="connsiteX9" fmla="*/ 0 w 1014815"/>
                  <a:gd name="connsiteY9" fmla="*/ 290709 h 924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14815" h="924389">
                    <a:moveTo>
                      <a:pt x="0" y="290709"/>
                    </a:moveTo>
                    <a:lnTo>
                      <a:pt x="1633" y="292342"/>
                    </a:lnTo>
                    <a:cubicBezTo>
                      <a:pt x="99625" y="418098"/>
                      <a:pt x="269477" y="457295"/>
                      <a:pt x="414832" y="391967"/>
                    </a:cubicBezTo>
                    <a:cubicBezTo>
                      <a:pt x="485060" y="360937"/>
                      <a:pt x="552021" y="346238"/>
                      <a:pt x="610816" y="346238"/>
                    </a:cubicBezTo>
                    <a:cubicBezTo>
                      <a:pt x="793734" y="346238"/>
                      <a:pt x="881926" y="460562"/>
                      <a:pt x="881926" y="594484"/>
                    </a:cubicBezTo>
                    <a:cubicBezTo>
                      <a:pt x="881926" y="692476"/>
                      <a:pt x="834564" y="798633"/>
                      <a:pt x="736572" y="924389"/>
                    </a:cubicBezTo>
                    <a:cubicBezTo>
                      <a:pt x="736572" y="924389"/>
                      <a:pt x="930922" y="739838"/>
                      <a:pt x="1002783" y="463828"/>
                    </a:cubicBezTo>
                    <a:cubicBezTo>
                      <a:pt x="1063211" y="231914"/>
                      <a:pt x="888459" y="1633"/>
                      <a:pt x="648379" y="0"/>
                    </a:cubicBezTo>
                    <a:cubicBezTo>
                      <a:pt x="646746" y="0"/>
                      <a:pt x="645113" y="0"/>
                      <a:pt x="645113" y="0"/>
                    </a:cubicBezTo>
                    <a:cubicBezTo>
                      <a:pt x="501392" y="1633"/>
                      <a:pt x="225381" y="45730"/>
                      <a:pt x="0" y="290709"/>
                    </a:cubicBezTo>
                    <a:close/>
                  </a:path>
                </a:pathLst>
              </a:custGeom>
              <a:gradFill flip="none" rotWithShape="1">
                <a:gsLst>
                  <a:gs pos="98000">
                    <a:schemeClr val="tx1">
                      <a:lumMod val="85000"/>
                      <a:lumOff val="15000"/>
                    </a:schemeClr>
                  </a:gs>
                  <a:gs pos="0">
                    <a:schemeClr val="tx1">
                      <a:lumMod val="65000"/>
                      <a:lumOff val="35000"/>
                    </a:schemeClr>
                  </a:gs>
                </a:gsLst>
                <a:lin ang="0" scaled="1"/>
                <a:tileRect/>
              </a:gradFill>
              <a:ln w="16320"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rgbClr val="000000"/>
                  </a:solidFill>
                  <a:effectLst/>
                  <a:uLnTx/>
                  <a:uFillTx/>
                  <a:latin typeface="+mj-ea"/>
                  <a:ea typeface="MiSans"/>
                </a:endParaRPr>
              </a:p>
            </p:txBody>
          </p:sp>
          <p:sp>
            <p:nvSpPr>
              <p:cNvPr id="1188" name="任意多边形: 形状 1187"/>
              <p:cNvSpPr/>
              <p:nvPr/>
            </p:nvSpPr>
            <p:spPr>
              <a:xfrm>
                <a:off x="3401586" y="2372321"/>
                <a:ext cx="816237" cy="339704"/>
              </a:xfrm>
              <a:custGeom>
                <a:avLst/>
                <a:gdLst>
                  <a:gd name="connsiteX0" fmla="*/ 476532 w 816236"/>
                  <a:gd name="connsiteY0" fmla="*/ 0 h 339704"/>
                  <a:gd name="connsiteX1" fmla="*/ 63333 w 816236"/>
                  <a:gd name="connsiteY1" fmla="*/ 0 h 339704"/>
                  <a:gd name="connsiteX2" fmla="*/ 63333 w 816236"/>
                  <a:gd name="connsiteY2" fmla="*/ 0 h 339704"/>
                  <a:gd name="connsiteX3" fmla="*/ 195622 w 816236"/>
                  <a:gd name="connsiteY3" fmla="*/ 339705 h 339704"/>
                  <a:gd name="connsiteX4" fmla="*/ 816237 w 816236"/>
                  <a:gd name="connsiteY4" fmla="*/ 339705 h 339704"/>
                  <a:gd name="connsiteX5" fmla="*/ 476532 w 816236"/>
                  <a:gd name="connsiteY5" fmla="*/ 0 h 339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16236" h="339704">
                    <a:moveTo>
                      <a:pt x="476532" y="0"/>
                    </a:moveTo>
                    <a:lnTo>
                      <a:pt x="63333" y="0"/>
                    </a:lnTo>
                    <a:lnTo>
                      <a:pt x="63333" y="0"/>
                    </a:lnTo>
                    <a:cubicBezTo>
                      <a:pt x="-67323" y="120856"/>
                      <a:pt x="17604" y="339705"/>
                      <a:pt x="195622" y="339705"/>
                    </a:cubicBezTo>
                    <a:lnTo>
                      <a:pt x="816237" y="339705"/>
                    </a:lnTo>
                    <a:cubicBezTo>
                      <a:pt x="816237" y="151887"/>
                      <a:pt x="664349" y="0"/>
                      <a:pt x="476532" y="0"/>
                    </a:cubicBezTo>
                    <a:close/>
                  </a:path>
                </a:pathLst>
              </a:custGeom>
              <a:gradFill flip="none" rotWithShape="1">
                <a:gsLst>
                  <a:gs pos="91000">
                    <a:schemeClr val="tx1">
                      <a:lumMod val="75000"/>
                      <a:lumOff val="25000"/>
                    </a:schemeClr>
                  </a:gs>
                  <a:gs pos="0">
                    <a:schemeClr val="tx1">
                      <a:lumMod val="50000"/>
                      <a:lumOff val="50000"/>
                    </a:schemeClr>
                  </a:gs>
                </a:gsLst>
                <a:lin ang="10800000" scaled="1"/>
                <a:tileRect/>
              </a:gradFill>
              <a:ln w="16320"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mj-ea"/>
                  <a:ea typeface="MiSans"/>
                </a:endParaRPr>
              </a:p>
            </p:txBody>
          </p:sp>
        </p:grpSp>
      </p:grpSp>
      <p:grpSp>
        <p:nvGrpSpPr>
          <p:cNvPr id="1199" name="组合 1198"/>
          <p:cNvGrpSpPr/>
          <p:nvPr/>
        </p:nvGrpSpPr>
        <p:grpSpPr>
          <a:xfrm>
            <a:off x="9010456" y="4774259"/>
            <a:ext cx="3013590" cy="711046"/>
            <a:chOff x="8782170" y="4911375"/>
            <a:chExt cx="3013590" cy="711046"/>
          </a:xfrm>
        </p:grpSpPr>
        <p:grpSp>
          <p:nvGrpSpPr>
            <p:cNvPr id="1198" name="组合 1197"/>
            <p:cNvGrpSpPr/>
            <p:nvPr/>
          </p:nvGrpSpPr>
          <p:grpSpPr>
            <a:xfrm>
              <a:off x="9088345" y="4911375"/>
              <a:ext cx="2707415" cy="711046"/>
              <a:chOff x="9088345" y="4911375"/>
              <a:chExt cx="2707415" cy="711046"/>
            </a:xfrm>
          </p:grpSpPr>
          <p:sp>
            <p:nvSpPr>
              <p:cNvPr id="1145" name="文本框 1144"/>
              <p:cNvSpPr txBox="1"/>
              <p:nvPr/>
            </p:nvSpPr>
            <p:spPr>
              <a:xfrm>
                <a:off x="9088345" y="4911375"/>
                <a:ext cx="2707415" cy="523092"/>
              </a:xfrm>
              <a:prstGeom prst="rect">
                <a:avLst/>
              </a:prstGeom>
              <a:noFill/>
            </p:spPr>
            <p:txBody>
              <a:bodyPr wrap="square">
                <a:spAutoFit/>
              </a:bodyPr>
              <a:lstStyle/>
              <a:p>
                <a:pPr>
                  <a:lnSpc>
                    <a:spcPct val="120000"/>
                  </a:lnSpc>
                </a:pPr>
                <a:r>
                  <a:rPr lang="en-US" altLang="zh-CN" sz="800" kern="0">
                    <a:gradFill>
                      <a:gsLst>
                        <a:gs pos="0">
                          <a:srgbClr val="257DFF"/>
                        </a:gs>
                        <a:gs pos="100000">
                          <a:srgbClr val="0040A2"/>
                        </a:gs>
                      </a:gsLst>
                      <a:lin ang="2700000" scaled="0"/>
                    </a:gradFill>
                    <a:effectLst>
                      <a:outerShdw blurRad="25400" dist="25400" dir="2700000" algn="tl">
                        <a:srgbClr val="000000">
                          <a:alpha val="15000"/>
                        </a:srgbClr>
                      </a:outerShdw>
                    </a:effectLst>
                    <a:latin typeface="思源宋体 CN Heavy" panose="02020900000000000000" pitchFamily="18" charset="-122"/>
                    <a:ea typeface="思源宋体 CN Heavy" panose="02020900000000000000" pitchFamily="18" charset="-122"/>
                  </a:rPr>
                  <a:t>Third generation rare earth permanent magnet materials:</a:t>
                </a:r>
                <a:endParaRPr lang="en-US" altLang="zh-CN" sz="800" kern="0">
                  <a:gradFill>
                    <a:gsLst>
                      <a:gs pos="0">
                        <a:srgbClr val="257DFF"/>
                      </a:gs>
                      <a:gs pos="100000">
                        <a:srgbClr val="0040A2"/>
                      </a:gs>
                    </a:gsLst>
                    <a:lin ang="2700000" scaled="0"/>
                  </a:gradFill>
                  <a:effectLst>
                    <a:outerShdw blurRad="25400" dist="25400" dir="2700000" algn="tl">
                      <a:srgbClr val="000000">
                        <a:alpha val="15000"/>
                      </a:srgbClr>
                    </a:outerShdw>
                  </a:effectLst>
                  <a:latin typeface="思源宋体 CN Heavy" panose="02020900000000000000" pitchFamily="18" charset="-122"/>
                  <a:ea typeface="思源宋体 CN Heavy" panose="02020900000000000000" pitchFamily="18" charset="-122"/>
                </a:endParaRPr>
              </a:p>
              <a:p>
                <a:pPr>
                  <a:lnSpc>
                    <a:spcPct val="120000"/>
                  </a:lnSpc>
                </a:pPr>
                <a:r>
                  <a:rPr lang="en-US" altLang="zh-CN" sz="800" kern="0">
                    <a:gradFill>
                      <a:gsLst>
                        <a:gs pos="0">
                          <a:srgbClr val="257DFF"/>
                        </a:gs>
                        <a:gs pos="100000">
                          <a:srgbClr val="0040A2"/>
                        </a:gs>
                      </a:gsLst>
                      <a:lin ang="2700000" scaled="0"/>
                    </a:gradFill>
                    <a:effectLst>
                      <a:outerShdw blurRad="25400" dist="25400" dir="2700000" algn="tl">
                        <a:srgbClr val="000000">
                          <a:alpha val="15000"/>
                        </a:srgbClr>
                      </a:outerShdw>
                    </a:effectLst>
                    <a:latin typeface="思源宋体 CN Heavy" panose="02020900000000000000" pitchFamily="18" charset="-122"/>
                    <a:ea typeface="思源宋体 CN Heavy" panose="02020900000000000000" pitchFamily="18" charset="-122"/>
                  </a:rPr>
                  <a:t>Nd-Fe-B (neodymium iron boron)</a:t>
                </a:r>
                <a:endParaRPr lang="en-US" altLang="zh-CN" sz="800" kern="0">
                  <a:gradFill>
                    <a:gsLst>
                      <a:gs pos="0">
                        <a:srgbClr val="257DFF"/>
                      </a:gs>
                      <a:gs pos="100000">
                        <a:srgbClr val="0040A2"/>
                      </a:gs>
                    </a:gsLst>
                    <a:lin ang="2700000" scaled="0"/>
                  </a:gradFill>
                  <a:effectLst>
                    <a:outerShdw blurRad="25400" dist="25400" dir="2700000" algn="tl">
                      <a:srgbClr val="000000">
                        <a:alpha val="15000"/>
                      </a:srgbClr>
                    </a:outerShdw>
                  </a:effectLst>
                  <a:latin typeface="思源宋体 CN Heavy" panose="02020900000000000000" pitchFamily="18" charset="-122"/>
                  <a:ea typeface="思源宋体 CN Heavy" panose="02020900000000000000" pitchFamily="18" charset="-122"/>
                </a:endParaRPr>
              </a:p>
            </p:txBody>
          </p:sp>
          <p:sp>
            <p:nvSpPr>
              <p:cNvPr id="1146" name="文本框 1145"/>
              <p:cNvSpPr txBox="1"/>
              <p:nvPr/>
            </p:nvSpPr>
            <p:spPr>
              <a:xfrm>
                <a:off x="9088345" y="5406008"/>
                <a:ext cx="2707414" cy="216413"/>
              </a:xfrm>
              <a:prstGeom prst="rect">
                <a:avLst/>
              </a:prstGeom>
              <a:noFill/>
            </p:spPr>
            <p:txBody>
              <a:bodyPr wrap="square">
                <a:spAutoFit/>
              </a:bodyPr>
              <a:lstStyle/>
              <a:p>
                <a:pPr>
                  <a:lnSpc>
                    <a:spcPct val="120000"/>
                  </a:lnSpc>
                </a:pPr>
                <a:r>
                  <a:rPr lang="en-US" altLang="zh-CN" sz="700"/>
                  <a:t>Strong stability and high performance, known as: Magneto</a:t>
                </a:r>
                <a:endParaRPr lang="en-US" altLang="zh-CN" sz="700"/>
              </a:p>
            </p:txBody>
          </p:sp>
        </p:grpSp>
        <p:grpSp>
          <p:nvGrpSpPr>
            <p:cNvPr id="1189" name="组合 1188"/>
            <p:cNvGrpSpPr>
              <a:grpSpLocks noChangeAspect="1"/>
            </p:cNvGrpSpPr>
            <p:nvPr/>
          </p:nvGrpSpPr>
          <p:grpSpPr>
            <a:xfrm>
              <a:off x="8782170" y="5046649"/>
              <a:ext cx="328554" cy="440498"/>
              <a:chOff x="5243471" y="864880"/>
              <a:chExt cx="1399651" cy="1876544"/>
            </a:xfrm>
            <a:effectLst>
              <a:outerShdw blurRad="76200" dir="18900000" sy="23000" kx="-1200000" algn="bl" rotWithShape="0">
                <a:srgbClr val="0165FF">
                  <a:lumMod val="50000"/>
                  <a:alpha val="20000"/>
                </a:srgbClr>
              </a:outerShdw>
            </a:effectLst>
          </p:grpSpPr>
          <p:sp>
            <p:nvSpPr>
              <p:cNvPr id="1190" name="任意多边形: 形状 1189"/>
              <p:cNvSpPr/>
              <p:nvPr/>
            </p:nvSpPr>
            <p:spPr>
              <a:xfrm>
                <a:off x="5243472" y="864880"/>
                <a:ext cx="1399650" cy="1873369"/>
              </a:xfrm>
              <a:custGeom>
                <a:avLst/>
                <a:gdLst>
                  <a:gd name="connsiteX0" fmla="*/ 0 w 1399649"/>
                  <a:gd name="connsiteY0" fmla="*/ 1659328 h 1873369"/>
                  <a:gd name="connsiteX1" fmla="*/ 0 w 1399649"/>
                  <a:gd name="connsiteY1" fmla="*/ 1659328 h 1873369"/>
                  <a:gd name="connsiteX2" fmla="*/ 377269 w 1399649"/>
                  <a:gd name="connsiteY2" fmla="*/ 1513974 h 1873369"/>
                  <a:gd name="connsiteX3" fmla="*/ 601017 w 1399649"/>
                  <a:gd name="connsiteY3" fmla="*/ 1545004 h 1873369"/>
                  <a:gd name="connsiteX4" fmla="*/ 1002783 w 1399649"/>
                  <a:gd name="connsiteY4" fmla="*/ 1236330 h 1873369"/>
                  <a:gd name="connsiteX5" fmla="*/ 638580 w 1399649"/>
                  <a:gd name="connsiteY5" fmla="*/ 971752 h 1873369"/>
                  <a:gd name="connsiteX6" fmla="*/ 375635 w 1399649"/>
                  <a:gd name="connsiteY6" fmla="*/ 1037080 h 1873369"/>
                  <a:gd name="connsiteX7" fmla="*/ 375635 w 1399649"/>
                  <a:gd name="connsiteY7" fmla="*/ 1037080 h 1873369"/>
                  <a:gd name="connsiteX8" fmla="*/ 445863 w 1399649"/>
                  <a:gd name="connsiteY8" fmla="*/ 645113 h 1873369"/>
                  <a:gd name="connsiteX9" fmla="*/ 806800 w 1399649"/>
                  <a:gd name="connsiteY9" fmla="*/ 339705 h 1873369"/>
                  <a:gd name="connsiteX10" fmla="*/ 432797 w 1399649"/>
                  <a:gd name="connsiteY10" fmla="*/ 339705 h 1873369"/>
                  <a:gd name="connsiteX11" fmla="*/ 93092 w 1399649"/>
                  <a:gd name="connsiteY11" fmla="*/ 0 h 1873369"/>
                  <a:gd name="connsiteX12" fmla="*/ 93092 w 1399649"/>
                  <a:gd name="connsiteY12" fmla="*/ 0 h 1873369"/>
                  <a:gd name="connsiteX13" fmla="*/ 1296759 w 1399649"/>
                  <a:gd name="connsiteY13" fmla="*/ 0 h 1873369"/>
                  <a:gd name="connsiteX14" fmla="*/ 1296759 w 1399649"/>
                  <a:gd name="connsiteY14" fmla="*/ 0 h 1873369"/>
                  <a:gd name="connsiteX15" fmla="*/ 1050146 w 1399649"/>
                  <a:gd name="connsiteY15" fmla="*/ 543855 h 1873369"/>
                  <a:gd name="connsiteX16" fmla="*/ 857428 w 1399649"/>
                  <a:gd name="connsiteY16" fmla="*/ 712074 h 1873369"/>
                  <a:gd name="connsiteX17" fmla="*/ 1006049 w 1399649"/>
                  <a:gd name="connsiteY17" fmla="*/ 739838 h 1873369"/>
                  <a:gd name="connsiteX18" fmla="*/ 1399650 w 1399649"/>
                  <a:gd name="connsiteY18" fmla="*/ 1249396 h 1873369"/>
                  <a:gd name="connsiteX19" fmla="*/ 635314 w 1399649"/>
                  <a:gd name="connsiteY19" fmla="*/ 1873277 h 1873369"/>
                  <a:gd name="connsiteX20" fmla="*/ 0 w 1399649"/>
                  <a:gd name="connsiteY20" fmla="*/ 1659328 h 18733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399649" h="1873369">
                    <a:moveTo>
                      <a:pt x="0" y="1659328"/>
                    </a:moveTo>
                    <a:lnTo>
                      <a:pt x="0" y="1659328"/>
                    </a:lnTo>
                    <a:cubicBezTo>
                      <a:pt x="78394" y="1531939"/>
                      <a:pt x="233547" y="1471510"/>
                      <a:pt x="377269" y="1513974"/>
                    </a:cubicBezTo>
                    <a:cubicBezTo>
                      <a:pt x="450762" y="1535205"/>
                      <a:pt x="527523" y="1545004"/>
                      <a:pt x="601017" y="1545004"/>
                    </a:cubicBezTo>
                    <a:cubicBezTo>
                      <a:pt x="841096" y="1545004"/>
                      <a:pt x="1002783" y="1425781"/>
                      <a:pt x="1002783" y="1236330"/>
                    </a:cubicBezTo>
                    <a:cubicBezTo>
                      <a:pt x="1002783" y="1090976"/>
                      <a:pt x="868861" y="971752"/>
                      <a:pt x="638580" y="971752"/>
                    </a:cubicBezTo>
                    <a:cubicBezTo>
                      <a:pt x="543855" y="971752"/>
                      <a:pt x="467094" y="986451"/>
                      <a:pt x="375635" y="1037080"/>
                    </a:cubicBezTo>
                    <a:lnTo>
                      <a:pt x="375635" y="1037080"/>
                    </a:lnTo>
                    <a:cubicBezTo>
                      <a:pt x="300509" y="906424"/>
                      <a:pt x="329906" y="741471"/>
                      <a:pt x="445863" y="645113"/>
                    </a:cubicBezTo>
                    <a:lnTo>
                      <a:pt x="806800" y="339705"/>
                    </a:lnTo>
                    <a:lnTo>
                      <a:pt x="432797" y="339705"/>
                    </a:lnTo>
                    <a:cubicBezTo>
                      <a:pt x="244980" y="339705"/>
                      <a:pt x="93092" y="187818"/>
                      <a:pt x="93092" y="0"/>
                    </a:cubicBezTo>
                    <a:lnTo>
                      <a:pt x="93092" y="0"/>
                    </a:lnTo>
                    <a:lnTo>
                      <a:pt x="1296759" y="0"/>
                    </a:lnTo>
                    <a:lnTo>
                      <a:pt x="1296759" y="0"/>
                    </a:lnTo>
                    <a:cubicBezTo>
                      <a:pt x="1296759" y="209049"/>
                      <a:pt x="1206933" y="406666"/>
                      <a:pt x="1050146" y="543855"/>
                    </a:cubicBezTo>
                    <a:lnTo>
                      <a:pt x="857428" y="712074"/>
                    </a:lnTo>
                    <a:cubicBezTo>
                      <a:pt x="908057" y="715340"/>
                      <a:pt x="957053" y="726773"/>
                      <a:pt x="1006049" y="739838"/>
                    </a:cubicBezTo>
                    <a:cubicBezTo>
                      <a:pt x="1234697" y="805166"/>
                      <a:pt x="1399650" y="988084"/>
                      <a:pt x="1399650" y="1249396"/>
                    </a:cubicBezTo>
                    <a:cubicBezTo>
                      <a:pt x="1399650" y="1669127"/>
                      <a:pt x="1051779" y="1873277"/>
                      <a:pt x="635314" y="1873277"/>
                    </a:cubicBezTo>
                    <a:cubicBezTo>
                      <a:pt x="367469" y="1876543"/>
                      <a:pt x="145355" y="1793250"/>
                      <a:pt x="0" y="1659328"/>
                    </a:cubicBezTo>
                    <a:close/>
                  </a:path>
                </a:pathLst>
              </a:custGeom>
              <a:gradFill flip="none" rotWithShape="1">
                <a:gsLst>
                  <a:gs pos="98000">
                    <a:srgbClr val="0165FF"/>
                  </a:gs>
                  <a:gs pos="0">
                    <a:srgbClr val="00BEFF"/>
                  </a:gs>
                </a:gsLst>
                <a:lin ang="5400000" scaled="1"/>
                <a:tileRect/>
              </a:gradFill>
              <a:ln w="16320"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mj-ea"/>
                  <a:ea typeface="MiSans"/>
                </a:endParaRPr>
              </a:p>
            </p:txBody>
          </p:sp>
          <p:sp>
            <p:nvSpPr>
              <p:cNvPr id="1191" name="任意多边形: 形状 1190"/>
              <p:cNvSpPr/>
              <p:nvPr/>
            </p:nvSpPr>
            <p:spPr>
              <a:xfrm>
                <a:off x="5338196" y="864880"/>
                <a:ext cx="780894" cy="339704"/>
              </a:xfrm>
              <a:custGeom>
                <a:avLst/>
                <a:gdLst>
                  <a:gd name="connsiteX0" fmla="*/ 0 w 780894"/>
                  <a:gd name="connsiteY0" fmla="*/ 0 h 339704"/>
                  <a:gd name="connsiteX1" fmla="*/ 339705 w 780894"/>
                  <a:gd name="connsiteY1" fmla="*/ 339705 h 339704"/>
                  <a:gd name="connsiteX2" fmla="*/ 713707 w 780894"/>
                  <a:gd name="connsiteY2" fmla="*/ 339705 h 339704"/>
                  <a:gd name="connsiteX3" fmla="*/ 713707 w 780894"/>
                  <a:gd name="connsiteY3" fmla="*/ 339705 h 339704"/>
                  <a:gd name="connsiteX4" fmla="*/ 586318 w 780894"/>
                  <a:gd name="connsiteY4" fmla="*/ 0 h 339704"/>
                  <a:gd name="connsiteX5" fmla="*/ 0 w 780894"/>
                  <a:gd name="connsiteY5" fmla="*/ 0 h 339704"/>
                  <a:gd name="connsiteX6" fmla="*/ 0 w 780894"/>
                  <a:gd name="connsiteY6" fmla="*/ 0 h 339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80894" h="339704">
                    <a:moveTo>
                      <a:pt x="0" y="0"/>
                    </a:moveTo>
                    <a:cubicBezTo>
                      <a:pt x="0" y="187818"/>
                      <a:pt x="151887" y="339705"/>
                      <a:pt x="339705" y="339705"/>
                    </a:cubicBezTo>
                    <a:lnTo>
                      <a:pt x="713707" y="339705"/>
                    </a:lnTo>
                    <a:lnTo>
                      <a:pt x="713707" y="339705"/>
                    </a:lnTo>
                    <a:cubicBezTo>
                      <a:pt x="849262" y="222115"/>
                      <a:pt x="765969" y="0"/>
                      <a:pt x="586318" y="0"/>
                    </a:cubicBezTo>
                    <a:lnTo>
                      <a:pt x="0" y="0"/>
                    </a:lnTo>
                    <a:lnTo>
                      <a:pt x="0" y="0"/>
                    </a:lnTo>
                    <a:close/>
                  </a:path>
                </a:pathLst>
              </a:custGeom>
              <a:gradFill flip="none" rotWithShape="1">
                <a:gsLst>
                  <a:gs pos="98000">
                    <a:srgbClr val="0165FF">
                      <a:lumMod val="75000"/>
                    </a:srgbClr>
                  </a:gs>
                  <a:gs pos="0">
                    <a:srgbClr val="0165FF">
                      <a:lumMod val="90000"/>
                      <a:lumOff val="10000"/>
                    </a:srgbClr>
                  </a:gs>
                </a:gsLst>
                <a:lin ang="0" scaled="1"/>
                <a:tileRect/>
              </a:gradFill>
              <a:ln w="16320"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mj-ea"/>
                  <a:ea typeface="MiSans"/>
                </a:endParaRPr>
              </a:p>
            </p:txBody>
          </p:sp>
          <p:sp>
            <p:nvSpPr>
              <p:cNvPr id="1192" name="任意多边形: 形状 1191"/>
              <p:cNvSpPr/>
              <p:nvPr/>
            </p:nvSpPr>
            <p:spPr>
              <a:xfrm>
                <a:off x="5243471" y="1819493"/>
                <a:ext cx="1399649" cy="921931"/>
              </a:xfrm>
              <a:custGeom>
                <a:avLst/>
                <a:gdLst>
                  <a:gd name="connsiteX0" fmla="*/ 1399650 w 1399649"/>
                  <a:gd name="connsiteY0" fmla="*/ 296417 h 921931"/>
                  <a:gd name="connsiteX1" fmla="*/ 638580 w 1399649"/>
                  <a:gd name="connsiteY1" fmla="*/ 17140 h 921931"/>
                  <a:gd name="connsiteX2" fmla="*/ 1002783 w 1399649"/>
                  <a:gd name="connsiteY2" fmla="*/ 281718 h 921931"/>
                  <a:gd name="connsiteX3" fmla="*/ 601017 w 1399649"/>
                  <a:gd name="connsiteY3" fmla="*/ 590392 h 921931"/>
                  <a:gd name="connsiteX4" fmla="*/ 377269 w 1399649"/>
                  <a:gd name="connsiteY4" fmla="*/ 559361 h 921931"/>
                  <a:gd name="connsiteX5" fmla="*/ 0 w 1399649"/>
                  <a:gd name="connsiteY5" fmla="*/ 704716 h 921931"/>
                  <a:gd name="connsiteX6" fmla="*/ 635314 w 1399649"/>
                  <a:gd name="connsiteY6" fmla="*/ 921931 h 921931"/>
                  <a:gd name="connsiteX7" fmla="*/ 1399650 w 1399649"/>
                  <a:gd name="connsiteY7" fmla="*/ 296417 h 921931"/>
                  <a:gd name="connsiteX8" fmla="*/ 1399650 w 1399649"/>
                  <a:gd name="connsiteY8" fmla="*/ 296417 h 921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99649" h="921931">
                    <a:moveTo>
                      <a:pt x="1399650" y="296417"/>
                    </a:moveTo>
                    <a:cubicBezTo>
                      <a:pt x="1128539" y="-103717"/>
                      <a:pt x="638580" y="17140"/>
                      <a:pt x="638580" y="17140"/>
                    </a:cubicBezTo>
                    <a:cubicBezTo>
                      <a:pt x="868861" y="17140"/>
                      <a:pt x="1002783" y="136363"/>
                      <a:pt x="1002783" y="281718"/>
                    </a:cubicBezTo>
                    <a:cubicBezTo>
                      <a:pt x="1002783" y="469535"/>
                      <a:pt x="841096" y="590392"/>
                      <a:pt x="601017" y="590392"/>
                    </a:cubicBezTo>
                    <a:cubicBezTo>
                      <a:pt x="527523" y="590392"/>
                      <a:pt x="450762" y="580593"/>
                      <a:pt x="377269" y="559361"/>
                    </a:cubicBezTo>
                    <a:cubicBezTo>
                      <a:pt x="233547" y="516898"/>
                      <a:pt x="78394" y="577327"/>
                      <a:pt x="0" y="704716"/>
                    </a:cubicBezTo>
                    <a:cubicBezTo>
                      <a:pt x="145355" y="838638"/>
                      <a:pt x="367469" y="921931"/>
                      <a:pt x="635314" y="921931"/>
                    </a:cubicBezTo>
                    <a:cubicBezTo>
                      <a:pt x="1051779" y="921931"/>
                      <a:pt x="1399650" y="716148"/>
                      <a:pt x="1399650" y="296417"/>
                    </a:cubicBezTo>
                    <a:cubicBezTo>
                      <a:pt x="1399650" y="296417"/>
                      <a:pt x="1399650" y="296417"/>
                      <a:pt x="1399650" y="296417"/>
                    </a:cubicBezTo>
                    <a:close/>
                  </a:path>
                </a:pathLst>
              </a:custGeom>
              <a:gradFill flip="none" rotWithShape="1">
                <a:gsLst>
                  <a:gs pos="98000">
                    <a:srgbClr val="0165FF">
                      <a:lumMod val="75000"/>
                    </a:srgbClr>
                  </a:gs>
                  <a:gs pos="0">
                    <a:srgbClr val="0165FF">
                      <a:lumMod val="90000"/>
                      <a:lumOff val="10000"/>
                    </a:srgbClr>
                  </a:gs>
                </a:gsLst>
                <a:lin ang="0" scaled="1"/>
                <a:tileRect/>
              </a:gradFill>
              <a:ln w="16320"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mj-ea"/>
                  <a:ea typeface="MiSans"/>
                </a:endParaRPr>
              </a:p>
            </p:txBody>
          </p:sp>
        </p:grpSp>
      </p:grpSp>
      <p:grpSp>
        <p:nvGrpSpPr>
          <p:cNvPr id="1197" name="组合 1196"/>
          <p:cNvGrpSpPr/>
          <p:nvPr/>
        </p:nvGrpSpPr>
        <p:grpSpPr>
          <a:xfrm>
            <a:off x="9089565" y="5773509"/>
            <a:ext cx="2934481" cy="932674"/>
            <a:chOff x="8861279" y="5910625"/>
            <a:chExt cx="2934481" cy="932674"/>
          </a:xfrm>
        </p:grpSpPr>
        <p:grpSp>
          <p:nvGrpSpPr>
            <p:cNvPr id="1196" name="组合 1195"/>
            <p:cNvGrpSpPr/>
            <p:nvPr/>
          </p:nvGrpSpPr>
          <p:grpSpPr>
            <a:xfrm>
              <a:off x="9088345" y="5910625"/>
              <a:ext cx="2707415" cy="932674"/>
              <a:chOff x="9088345" y="5910625"/>
              <a:chExt cx="2707415" cy="932674"/>
            </a:xfrm>
          </p:grpSpPr>
          <p:sp>
            <p:nvSpPr>
              <p:cNvPr id="1147" name="文本框 1146"/>
              <p:cNvSpPr txBox="1"/>
              <p:nvPr/>
            </p:nvSpPr>
            <p:spPr>
              <a:xfrm>
                <a:off x="9088345" y="5910625"/>
                <a:ext cx="2707415" cy="523092"/>
              </a:xfrm>
              <a:prstGeom prst="rect">
                <a:avLst/>
              </a:prstGeom>
              <a:noFill/>
            </p:spPr>
            <p:txBody>
              <a:bodyPr wrap="square">
                <a:spAutoFit/>
              </a:bodyPr>
              <a:lstStyle/>
              <a:p>
                <a:pPr>
                  <a:lnSpc>
                    <a:spcPct val="120000"/>
                  </a:lnSpc>
                </a:pPr>
                <a:r>
                  <a:rPr lang="en-US" altLang="zh-CN" sz="800" kern="0">
                    <a:gradFill>
                      <a:gsLst>
                        <a:gs pos="0">
                          <a:schemeClr val="tx1">
                            <a:lumMod val="65000"/>
                            <a:lumOff val="35000"/>
                          </a:schemeClr>
                        </a:gs>
                        <a:gs pos="100000">
                          <a:schemeClr val="tx1">
                            <a:lumMod val="85000"/>
                            <a:lumOff val="15000"/>
                          </a:schemeClr>
                        </a:gs>
                      </a:gsLst>
                      <a:lin ang="2700000" scaled="0"/>
                    </a:gradFill>
                    <a:effectLst>
                      <a:outerShdw blurRad="25400" dist="25400" dir="2700000" algn="tl">
                        <a:srgbClr val="000000">
                          <a:alpha val="15000"/>
                        </a:srgbClr>
                      </a:outerShdw>
                    </a:effectLst>
                    <a:latin typeface="思源宋体 CN Heavy" panose="02020900000000000000" pitchFamily="18" charset="-122"/>
                    <a:ea typeface="思源宋体 CN Heavy" panose="02020900000000000000" pitchFamily="18" charset="-122"/>
                  </a:rPr>
                  <a:t>First generation rare earth permanent magnet material:</a:t>
                </a:r>
                <a:endParaRPr lang="en-US" altLang="zh-CN" sz="800" kern="0">
                  <a:gradFill>
                    <a:gsLst>
                      <a:gs pos="0">
                        <a:schemeClr val="tx1">
                          <a:lumMod val="65000"/>
                          <a:lumOff val="35000"/>
                        </a:schemeClr>
                      </a:gs>
                      <a:gs pos="100000">
                        <a:schemeClr val="tx1">
                          <a:lumMod val="85000"/>
                          <a:lumOff val="15000"/>
                        </a:schemeClr>
                      </a:gs>
                    </a:gsLst>
                    <a:lin ang="2700000" scaled="0"/>
                  </a:gradFill>
                  <a:effectLst>
                    <a:outerShdw blurRad="25400" dist="25400" dir="2700000" algn="tl">
                      <a:srgbClr val="000000">
                        <a:alpha val="15000"/>
                      </a:srgbClr>
                    </a:outerShdw>
                  </a:effectLst>
                  <a:latin typeface="思源宋体 CN Heavy" panose="02020900000000000000" pitchFamily="18" charset="-122"/>
                  <a:ea typeface="思源宋体 CN Heavy" panose="02020900000000000000" pitchFamily="18" charset="-122"/>
                </a:endParaRPr>
              </a:p>
              <a:p>
                <a:pPr>
                  <a:lnSpc>
                    <a:spcPct val="120000"/>
                  </a:lnSpc>
                </a:pPr>
                <a:r>
                  <a:rPr lang="en-US" altLang="zh-CN" sz="800" kern="0">
                    <a:gradFill>
                      <a:gsLst>
                        <a:gs pos="0">
                          <a:schemeClr val="tx1">
                            <a:lumMod val="65000"/>
                            <a:lumOff val="35000"/>
                          </a:schemeClr>
                        </a:gs>
                        <a:gs pos="100000">
                          <a:schemeClr val="tx1">
                            <a:lumMod val="85000"/>
                            <a:lumOff val="15000"/>
                          </a:schemeClr>
                        </a:gs>
                      </a:gsLst>
                      <a:lin ang="2700000" scaled="0"/>
                    </a:gradFill>
                    <a:effectLst>
                      <a:outerShdw blurRad="25400" dist="25400" dir="2700000" algn="tl">
                        <a:srgbClr val="000000">
                          <a:alpha val="15000"/>
                        </a:srgbClr>
                      </a:outerShdw>
                    </a:effectLst>
                    <a:latin typeface="思源宋体 CN Heavy" panose="02020900000000000000" pitchFamily="18" charset="-122"/>
                    <a:ea typeface="思源宋体 CN Heavy" panose="02020900000000000000" pitchFamily="18" charset="-122"/>
                  </a:rPr>
                  <a:t> samarium cobalt (Sm1Co5)</a:t>
                </a:r>
                <a:endParaRPr lang="zh-CN" altLang="en-US" sz="800" kern="0">
                  <a:gradFill>
                    <a:gsLst>
                      <a:gs pos="0">
                        <a:schemeClr val="tx1">
                          <a:lumMod val="65000"/>
                          <a:lumOff val="35000"/>
                        </a:schemeClr>
                      </a:gs>
                      <a:gs pos="100000">
                        <a:schemeClr val="tx1">
                          <a:lumMod val="85000"/>
                          <a:lumOff val="15000"/>
                        </a:schemeClr>
                      </a:gs>
                    </a:gsLst>
                    <a:lin ang="2700000" scaled="0"/>
                  </a:gradFill>
                  <a:effectLst>
                    <a:outerShdw blurRad="25400" dist="25400" dir="2700000" algn="tl">
                      <a:srgbClr val="000000">
                        <a:alpha val="15000"/>
                      </a:srgbClr>
                    </a:outerShdw>
                  </a:effectLst>
                  <a:latin typeface="思源宋体 CN Heavy" panose="02020900000000000000" pitchFamily="18" charset="-122"/>
                  <a:ea typeface="思源宋体 CN Heavy" panose="02020900000000000000" pitchFamily="18" charset="-122"/>
                </a:endParaRPr>
              </a:p>
            </p:txBody>
          </p:sp>
          <p:sp>
            <p:nvSpPr>
              <p:cNvPr id="1148" name="文本框 1147"/>
              <p:cNvSpPr txBox="1"/>
              <p:nvPr/>
            </p:nvSpPr>
            <p:spPr>
              <a:xfrm>
                <a:off x="9088345" y="6375029"/>
                <a:ext cx="2707414" cy="468270"/>
              </a:xfrm>
              <a:prstGeom prst="rect">
                <a:avLst/>
              </a:prstGeom>
              <a:noFill/>
            </p:spPr>
            <p:txBody>
              <a:bodyPr wrap="square">
                <a:spAutoFit/>
              </a:bodyPr>
              <a:lstStyle/>
              <a:p>
                <a:pPr>
                  <a:lnSpc>
                    <a:spcPct val="120000"/>
                  </a:lnSpc>
                </a:pPr>
                <a:r>
                  <a:rPr lang="en-US" altLang="zh-CN" sz="700"/>
                  <a:t>1: Characteristics of type 5 samarium cobalt rare earth permanent magnet material: high temperature resistance, low performance</a:t>
                </a:r>
                <a:endParaRPr lang="en-US" altLang="zh-CN" sz="700"/>
              </a:p>
            </p:txBody>
          </p:sp>
        </p:grpSp>
        <p:grpSp>
          <p:nvGrpSpPr>
            <p:cNvPr id="1193" name="组合 1192"/>
            <p:cNvGrpSpPr>
              <a:grpSpLocks noChangeAspect="1"/>
            </p:cNvGrpSpPr>
            <p:nvPr/>
          </p:nvGrpSpPr>
          <p:grpSpPr>
            <a:xfrm>
              <a:off x="8861279" y="6156713"/>
              <a:ext cx="227066" cy="440498"/>
              <a:chOff x="712983" y="864880"/>
              <a:chExt cx="952154" cy="1847145"/>
            </a:xfrm>
            <a:effectLst>
              <a:outerShdw blurRad="76200" dir="18900000" sy="23000" kx="-1200000" algn="bl" rotWithShape="0">
                <a:srgbClr val="0165FF">
                  <a:lumMod val="50000"/>
                  <a:alpha val="20000"/>
                </a:srgbClr>
              </a:outerShdw>
            </a:effectLst>
          </p:grpSpPr>
          <p:sp>
            <p:nvSpPr>
              <p:cNvPr id="1194" name="任意多边形: 形状 1193"/>
              <p:cNvSpPr/>
              <p:nvPr/>
            </p:nvSpPr>
            <p:spPr>
              <a:xfrm>
                <a:off x="712983" y="864880"/>
                <a:ext cx="952153" cy="1847145"/>
              </a:xfrm>
              <a:custGeom>
                <a:avLst/>
                <a:gdLst>
                  <a:gd name="connsiteX0" fmla="*/ 569986 w 952153"/>
                  <a:gd name="connsiteY0" fmla="*/ 493225 h 1847145"/>
                  <a:gd name="connsiteX1" fmla="*/ 437697 w 952153"/>
                  <a:gd name="connsiteY1" fmla="*/ 579785 h 1847145"/>
                  <a:gd name="connsiteX2" fmla="*/ 0 w 952153"/>
                  <a:gd name="connsiteY2" fmla="*/ 485060 h 1847145"/>
                  <a:gd name="connsiteX3" fmla="*/ 0 w 952153"/>
                  <a:gd name="connsiteY3" fmla="*/ 485060 h 1847145"/>
                  <a:gd name="connsiteX4" fmla="*/ 610816 w 952153"/>
                  <a:gd name="connsiteY4" fmla="*/ 0 h 1847145"/>
                  <a:gd name="connsiteX5" fmla="*/ 952154 w 952153"/>
                  <a:gd name="connsiteY5" fmla="*/ 0 h 1847145"/>
                  <a:gd name="connsiteX6" fmla="*/ 952154 w 952153"/>
                  <a:gd name="connsiteY6" fmla="*/ 1847146 h 1847145"/>
                  <a:gd name="connsiteX7" fmla="*/ 952154 w 952153"/>
                  <a:gd name="connsiteY7" fmla="*/ 1847146 h 1847145"/>
                  <a:gd name="connsiteX8" fmla="*/ 569986 w 952153"/>
                  <a:gd name="connsiteY8" fmla="*/ 1464978 h 1847145"/>
                  <a:gd name="connsiteX9" fmla="*/ 569986 w 952153"/>
                  <a:gd name="connsiteY9" fmla="*/ 493225 h 18471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2153" h="1847145">
                    <a:moveTo>
                      <a:pt x="569986" y="493225"/>
                    </a:moveTo>
                    <a:lnTo>
                      <a:pt x="437697" y="579785"/>
                    </a:lnTo>
                    <a:cubicBezTo>
                      <a:pt x="290709" y="674510"/>
                      <a:pt x="94725" y="632047"/>
                      <a:pt x="0" y="485060"/>
                    </a:cubicBezTo>
                    <a:lnTo>
                      <a:pt x="0" y="485060"/>
                    </a:lnTo>
                    <a:lnTo>
                      <a:pt x="610816" y="0"/>
                    </a:lnTo>
                    <a:lnTo>
                      <a:pt x="952154" y="0"/>
                    </a:lnTo>
                    <a:lnTo>
                      <a:pt x="952154" y="1847146"/>
                    </a:lnTo>
                    <a:lnTo>
                      <a:pt x="952154" y="1847146"/>
                    </a:lnTo>
                    <a:cubicBezTo>
                      <a:pt x="741471" y="1847146"/>
                      <a:pt x="569986" y="1675660"/>
                      <a:pt x="569986" y="1464978"/>
                    </a:cubicBezTo>
                    <a:lnTo>
                      <a:pt x="569986" y="493225"/>
                    </a:lnTo>
                    <a:close/>
                  </a:path>
                </a:pathLst>
              </a:custGeom>
              <a:gradFill>
                <a:gsLst>
                  <a:gs pos="98000">
                    <a:schemeClr val="tx1">
                      <a:lumMod val="75000"/>
                      <a:lumOff val="25000"/>
                    </a:schemeClr>
                  </a:gs>
                  <a:gs pos="0">
                    <a:schemeClr val="tx1">
                      <a:lumMod val="50000"/>
                      <a:lumOff val="50000"/>
                    </a:schemeClr>
                  </a:gs>
                </a:gsLst>
                <a:lin ang="5400000" scaled="1"/>
              </a:gradFill>
              <a:ln w="37936"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mj-ea"/>
                  <a:ea typeface="MiSans"/>
                </a:endParaRPr>
              </a:p>
            </p:txBody>
          </p:sp>
          <p:sp>
            <p:nvSpPr>
              <p:cNvPr id="1195" name="任意多边形: 形状 1194"/>
              <p:cNvSpPr/>
              <p:nvPr/>
            </p:nvSpPr>
            <p:spPr>
              <a:xfrm>
                <a:off x="1282969" y="1306546"/>
                <a:ext cx="382168" cy="1405479"/>
              </a:xfrm>
              <a:custGeom>
                <a:avLst/>
                <a:gdLst>
                  <a:gd name="connsiteX0" fmla="*/ 0 w 382168"/>
                  <a:gd name="connsiteY0" fmla="*/ 1023312 h 1405479"/>
                  <a:gd name="connsiteX1" fmla="*/ 382168 w 382168"/>
                  <a:gd name="connsiteY1" fmla="*/ 1405480 h 1405479"/>
                  <a:gd name="connsiteX2" fmla="*/ 382168 w 382168"/>
                  <a:gd name="connsiteY2" fmla="*/ 236111 h 1405479"/>
                  <a:gd name="connsiteX3" fmla="*/ 0 w 382168"/>
                  <a:gd name="connsiteY3" fmla="*/ 51559 h 1405479"/>
                  <a:gd name="connsiteX4" fmla="*/ 0 w 382168"/>
                  <a:gd name="connsiteY4" fmla="*/ 51559 h 1405479"/>
                  <a:gd name="connsiteX5" fmla="*/ 0 w 382168"/>
                  <a:gd name="connsiteY5" fmla="*/ 1023312 h 1405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2168" h="1405479">
                    <a:moveTo>
                      <a:pt x="0" y="1023312"/>
                    </a:moveTo>
                    <a:cubicBezTo>
                      <a:pt x="0" y="1233994"/>
                      <a:pt x="171486" y="1405480"/>
                      <a:pt x="382168" y="1405480"/>
                    </a:cubicBezTo>
                    <a:lnTo>
                      <a:pt x="382168" y="236111"/>
                    </a:lnTo>
                    <a:cubicBezTo>
                      <a:pt x="382168" y="38494"/>
                      <a:pt x="155154" y="-70930"/>
                      <a:pt x="0" y="51559"/>
                    </a:cubicBezTo>
                    <a:lnTo>
                      <a:pt x="0" y="51559"/>
                    </a:lnTo>
                    <a:lnTo>
                      <a:pt x="0" y="1023312"/>
                    </a:lnTo>
                    <a:close/>
                  </a:path>
                </a:pathLst>
              </a:custGeom>
              <a:gradFill flip="none" rotWithShape="1">
                <a:gsLst>
                  <a:gs pos="98000">
                    <a:schemeClr val="tx1">
                      <a:lumMod val="65000"/>
                      <a:lumOff val="35000"/>
                    </a:schemeClr>
                  </a:gs>
                  <a:gs pos="0">
                    <a:schemeClr val="tx1">
                      <a:lumMod val="85000"/>
                      <a:lumOff val="15000"/>
                    </a:schemeClr>
                  </a:gs>
                </a:gsLst>
                <a:lin ang="5400000" scaled="1"/>
                <a:tileRect/>
              </a:gradFill>
              <a:ln w="37936"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mj-ea"/>
                  <a:ea typeface="MiSans"/>
                </a:endParaRPr>
              </a:p>
            </p:txBody>
          </p:sp>
        </p:grpSp>
      </p:grpSp>
      <p:sp>
        <p:nvSpPr>
          <p:cNvPr id="4" name="PA-平行四边形 106"/>
          <p:cNvSpPr/>
          <p:nvPr>
            <p:custDataLst>
              <p:tags r:id="rId15"/>
            </p:custDataLst>
          </p:nvPr>
        </p:nvSpPr>
        <p:spPr>
          <a:xfrm>
            <a:off x="2983999" y="1083766"/>
            <a:ext cx="3972622" cy="534475"/>
          </a:xfrm>
          <a:prstGeom prst="parallelogram">
            <a:avLst>
              <a:gd name="adj" fmla="val 0"/>
            </a:avLst>
          </a:prstGeom>
          <a:gradFill flip="none" rotWithShape="1">
            <a:gsLst>
              <a:gs pos="93000">
                <a:srgbClr val="0040A2"/>
              </a:gs>
              <a:gs pos="31000">
                <a:srgbClr val="257DFF"/>
              </a:gs>
              <a:gs pos="0">
                <a:srgbClr val="4EECFB">
                  <a:alpha val="0"/>
                </a:srgbClr>
              </a:gs>
            </a:gsLst>
            <a:lin ang="10800000" scaled="1"/>
            <a:tileRect/>
          </a:gradFill>
          <a:ln w="12700" cap="flat" cmpd="sng" algn="ctr">
            <a:noFill/>
            <a:prstDash val="solid"/>
            <a:miter lim="800000"/>
          </a:ln>
          <a:effectLst/>
        </p:spPr>
        <p:txBody>
          <a:bodyPr lIns="121615" tIns="60808" rIns="121615" bIns="60808"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3725" b="0" i="0" u="none" strike="noStrike" kern="0" cap="none" spc="0" normalizeH="0" baseline="0" noProof="0">
              <a:ln>
                <a:noFill/>
              </a:ln>
              <a:solidFill>
                <a:prstClr val="white"/>
              </a:solidFill>
              <a:effectLst/>
              <a:uLnTx/>
              <a:uFillTx/>
              <a:latin typeface="思源宋体 Heavy" panose="02020900000000000000" pitchFamily="18" charset="-122"/>
              <a:ea typeface="思源宋体 Heavy" panose="02020900000000000000" pitchFamily="18" charset="-122"/>
              <a:cs typeface="+mn-cs"/>
            </a:endParaRPr>
          </a:p>
        </p:txBody>
      </p:sp>
      <p:sp>
        <p:nvSpPr>
          <p:cNvPr id="3" name="文本框 2"/>
          <p:cNvSpPr txBox="1"/>
          <p:nvPr/>
        </p:nvSpPr>
        <p:spPr>
          <a:xfrm>
            <a:off x="3195289" y="1120171"/>
            <a:ext cx="2634329" cy="461665"/>
          </a:xfrm>
          <a:prstGeom prst="rect">
            <a:avLst/>
          </a:prstGeom>
          <a:noFill/>
        </p:spPr>
        <p:txBody>
          <a:bodyPr wrap="square" anchor="b">
            <a:spAutoFit/>
          </a:bodyPr>
          <a:lstStyle/>
          <a:p>
            <a:pPr>
              <a:defRPr/>
            </a:pPr>
            <a:r>
              <a:rPr lang="en-US" altLang="zh-CN" sz="1200" b="1" kern="100">
                <a:solidFill>
                  <a:prstClr val="white"/>
                </a:solidFill>
                <a:latin typeface="微软雅黑" panose="020B0503020204020204" pitchFamily="34" charset="-122"/>
              </a:rPr>
              <a:t>Third generation permanent magnet materials</a:t>
            </a:r>
            <a:endParaRPr lang="zh-CN" altLang="en-US" sz="1200" b="1" kern="100">
              <a:solidFill>
                <a:prstClr val="white"/>
              </a:solidFill>
              <a:latin typeface="微软雅黑" panose="020B0503020204020204" pitchFamily="34" charset="-122"/>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alpha val="50000"/>
          </a:schemeClr>
        </a:solidFill>
        <a:effectLst/>
      </p:bgPr>
    </p:bg>
    <p:spTree>
      <p:nvGrpSpPr>
        <p:cNvPr id="1" name=""/>
        <p:cNvGrpSpPr/>
        <p:nvPr/>
      </p:nvGrpSpPr>
      <p:grpSpPr>
        <a:xfrm>
          <a:off x="0" y="0"/>
          <a:ext cx="0" cy="0"/>
          <a:chOff x="0" y="0"/>
          <a:chExt cx="0" cy="0"/>
        </a:xfrm>
      </p:grpSpPr>
      <p:sp>
        <p:nvSpPr>
          <p:cNvPr id="1143" name="PA-平行四边形 106"/>
          <p:cNvSpPr/>
          <p:nvPr>
            <p:custDataLst>
              <p:tags r:id="rId1"/>
            </p:custDataLst>
          </p:nvPr>
        </p:nvSpPr>
        <p:spPr>
          <a:xfrm>
            <a:off x="-1" y="3720062"/>
            <a:ext cx="12192001" cy="2891565"/>
          </a:xfrm>
          <a:prstGeom prst="parallelogram">
            <a:avLst>
              <a:gd name="adj" fmla="val 0"/>
            </a:avLst>
          </a:prstGeom>
          <a:gradFill flip="none" rotWithShape="1">
            <a:gsLst>
              <a:gs pos="100000">
                <a:srgbClr val="0040A2"/>
              </a:gs>
              <a:gs pos="73000">
                <a:srgbClr val="115CCD"/>
              </a:gs>
              <a:gs pos="36000">
                <a:srgbClr val="257DFF"/>
              </a:gs>
              <a:gs pos="0">
                <a:srgbClr val="4EECFB"/>
              </a:gs>
            </a:gsLst>
            <a:lin ang="10800000" scaled="1"/>
            <a:tileRect/>
          </a:gradFill>
          <a:ln w="12700" cap="flat" cmpd="sng" algn="ctr">
            <a:noFill/>
            <a:prstDash val="solid"/>
            <a:miter lim="800000"/>
          </a:ln>
          <a:effectLst/>
        </p:spPr>
        <p:txBody>
          <a:bodyPr lIns="121615" tIns="60808" rIns="121615" bIns="60808"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3725" b="0" i="0" u="none" strike="noStrike" kern="0" cap="none" spc="0" normalizeH="0" baseline="0" noProof="0">
              <a:ln>
                <a:noFill/>
              </a:ln>
              <a:solidFill>
                <a:prstClr val="white"/>
              </a:solidFill>
              <a:effectLst/>
              <a:uLnTx/>
              <a:uFillTx/>
              <a:latin typeface="思源宋体 Heavy" panose="02020900000000000000" pitchFamily="18" charset="-122"/>
              <a:ea typeface="思源宋体 Heavy" panose="02020900000000000000" pitchFamily="18" charset="-122"/>
              <a:cs typeface="+mn-cs"/>
            </a:endParaRPr>
          </a:p>
        </p:txBody>
      </p:sp>
      <p:grpSp>
        <p:nvGrpSpPr>
          <p:cNvPr id="33" name="组合 32"/>
          <p:cNvGrpSpPr/>
          <p:nvPr/>
        </p:nvGrpSpPr>
        <p:grpSpPr>
          <a:xfrm>
            <a:off x="325841" y="235856"/>
            <a:ext cx="4507244" cy="461665"/>
            <a:chOff x="325841" y="375556"/>
            <a:chExt cx="4507244" cy="461665"/>
          </a:xfrm>
        </p:grpSpPr>
        <p:sp>
          <p:nvSpPr>
            <p:cNvPr id="26" name="矩形 25"/>
            <p:cNvSpPr/>
            <p:nvPr/>
          </p:nvSpPr>
          <p:spPr>
            <a:xfrm>
              <a:off x="325841" y="386072"/>
              <a:ext cx="368670" cy="368670"/>
            </a:xfrm>
            <a:prstGeom prst="rect">
              <a:avLst/>
            </a:prstGeom>
            <a:gradFill>
              <a:gsLst>
                <a:gs pos="0">
                  <a:srgbClr val="257DFF"/>
                </a:gs>
                <a:gs pos="100000">
                  <a:srgbClr val="0040A2"/>
                </a:gs>
              </a:gsLst>
              <a:lin ang="2700000" scaled="0"/>
            </a:gra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nvGrpSpPr>
            <p:cNvPr id="27" name="组合 26"/>
            <p:cNvGrpSpPr/>
            <p:nvPr/>
          </p:nvGrpSpPr>
          <p:grpSpPr>
            <a:xfrm>
              <a:off x="911223" y="375556"/>
              <a:ext cx="3921862" cy="461665"/>
              <a:chOff x="975515" y="330140"/>
              <a:chExt cx="3921862" cy="461665"/>
            </a:xfrm>
          </p:grpSpPr>
          <p:sp>
            <p:nvSpPr>
              <p:cNvPr id="28" name="文本框 27"/>
              <p:cNvSpPr txBox="1"/>
              <p:nvPr/>
            </p:nvSpPr>
            <p:spPr>
              <a:xfrm>
                <a:off x="975515" y="330140"/>
                <a:ext cx="2339102" cy="46166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多磁程磁化原理</a:t>
                </a:r>
                <a:endPar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endParaRPr>
              </a:p>
            </p:txBody>
          </p:sp>
          <p:sp>
            <p:nvSpPr>
              <p:cNvPr id="29" name="文本框 28"/>
              <p:cNvSpPr txBox="1"/>
              <p:nvPr/>
            </p:nvSpPr>
            <p:spPr>
              <a:xfrm>
                <a:off x="3181843" y="554791"/>
                <a:ext cx="1715534" cy="21544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rPr>
                  <a:t>Multi path magnetization principle</a:t>
                </a:r>
                <a:endPar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endParaRPr>
              </a:p>
            </p:txBody>
          </p:sp>
        </p:grpSp>
      </p:grpSp>
      <p:pic>
        <p:nvPicPr>
          <p:cNvPr id="2" name="图形 1"/>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898900" y="235856"/>
            <a:ext cx="1620000" cy="451619"/>
          </a:xfrm>
          <a:prstGeom prst="rect">
            <a:avLst/>
          </a:prstGeom>
        </p:spPr>
      </p:pic>
      <p:sp>
        <p:nvSpPr>
          <p:cNvPr id="48" name="矩形: 圆角 47"/>
          <p:cNvSpPr/>
          <p:nvPr/>
        </p:nvSpPr>
        <p:spPr>
          <a:xfrm>
            <a:off x="769618" y="1182095"/>
            <a:ext cx="5457012" cy="441950"/>
          </a:xfrm>
          <a:prstGeom prst="roundRect">
            <a:avLst>
              <a:gd name="adj" fmla="val 0"/>
            </a:avLst>
          </a:prstGeom>
          <a:gradFill>
            <a:gsLst>
              <a:gs pos="93000">
                <a:srgbClr val="0040A2"/>
              </a:gs>
              <a:gs pos="31000">
                <a:srgbClr val="257DFF"/>
              </a:gs>
              <a:gs pos="0">
                <a:srgbClr val="4EECFB"/>
              </a:gs>
            </a:gsLst>
            <a:lin ang="10800000" scaled="1"/>
          </a:gra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4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多磁程进行磁化</a:t>
            </a:r>
            <a:endParaRPr lang="en-US" altLang="zh-CN" sz="14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gn="ctr"/>
            <a:r>
              <a:rPr lang="en-US" altLang="zh-CN" sz="7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Multiple magnetic paths for magnetization</a:t>
            </a:r>
            <a:endParaRPr lang="en-US" altLang="zh-CN" sz="7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0" name="文本框 49"/>
          <p:cNvSpPr txBox="1"/>
          <p:nvPr/>
        </p:nvSpPr>
        <p:spPr>
          <a:xfrm>
            <a:off x="668618" y="1760583"/>
            <a:ext cx="815012" cy="307777"/>
          </a:xfrm>
          <a:prstGeom prst="rect">
            <a:avLst/>
          </a:prstGeom>
          <a:noFill/>
        </p:spPr>
        <p:txBody>
          <a:bodyPr wrap="square" rtlCol="0">
            <a:spAutoFit/>
          </a:bodyPr>
          <a:lstStyle/>
          <a:p>
            <a:pPr algn="ctr"/>
            <a:r>
              <a:rPr lang="zh-CN" altLang="en-US" sz="1400" b="1" dirty="0">
                <a:gradFill flip="none" rotWithShape="1">
                  <a:gsLst>
                    <a:gs pos="93000">
                      <a:srgbClr val="0040A2"/>
                    </a:gs>
                    <a:gs pos="0">
                      <a:srgbClr val="257DFF"/>
                    </a:gs>
                  </a:gsLst>
                  <a:lin ang="5400000" scaled="1"/>
                  <a:tileRect/>
                </a:gradFill>
                <a:latin typeface="微软雅黑" panose="020B0503020204020204" pitchFamily="34" charset="-122"/>
                <a:ea typeface="微软雅黑" panose="020B0503020204020204" pitchFamily="34" charset="-122"/>
                <a:sym typeface="微软雅黑" panose="020B0503020204020204" pitchFamily="34" charset="-122"/>
              </a:rPr>
              <a:t>特征</a:t>
            </a:r>
            <a:endParaRPr lang="zh-CN" altLang="en-US" sz="1400" b="1" dirty="0">
              <a:gradFill flip="none" rotWithShape="1">
                <a:gsLst>
                  <a:gs pos="93000">
                    <a:srgbClr val="0040A2"/>
                  </a:gs>
                  <a:gs pos="0">
                    <a:srgbClr val="257DFF"/>
                  </a:gs>
                </a:gsLst>
                <a:lin ang="5400000" scaled="1"/>
                <a:tileRect/>
              </a:gra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1" name="文本框 50"/>
          <p:cNvSpPr txBox="1"/>
          <p:nvPr/>
        </p:nvSpPr>
        <p:spPr>
          <a:xfrm>
            <a:off x="668618" y="2395841"/>
            <a:ext cx="815012" cy="307777"/>
          </a:xfrm>
          <a:prstGeom prst="rect">
            <a:avLst/>
          </a:prstGeom>
          <a:noFill/>
        </p:spPr>
        <p:txBody>
          <a:bodyPr wrap="square" rtlCol="0">
            <a:spAutoFit/>
          </a:bodyPr>
          <a:lstStyle/>
          <a:p>
            <a:pPr algn="ctr"/>
            <a:r>
              <a:rPr lang="zh-CN" altLang="en-US" sz="1400" b="1" dirty="0">
                <a:gradFill flip="none" rotWithShape="1">
                  <a:gsLst>
                    <a:gs pos="93000">
                      <a:srgbClr val="0040A2"/>
                    </a:gs>
                    <a:gs pos="0">
                      <a:srgbClr val="257DFF"/>
                    </a:gs>
                  </a:gsLst>
                  <a:lin ang="5400000" scaled="1"/>
                  <a:tileRect/>
                </a:gradFill>
                <a:latin typeface="微软雅黑" panose="020B0503020204020204" pitchFamily="34" charset="-122"/>
                <a:ea typeface="微软雅黑" panose="020B0503020204020204" pitchFamily="34" charset="-122"/>
                <a:sym typeface="微软雅黑" panose="020B0503020204020204" pitchFamily="34" charset="-122"/>
              </a:rPr>
              <a:t>强度</a:t>
            </a:r>
            <a:endParaRPr lang="zh-CN" altLang="en-US" sz="1400" b="1" dirty="0">
              <a:gradFill flip="none" rotWithShape="1">
                <a:gsLst>
                  <a:gs pos="93000">
                    <a:srgbClr val="0040A2"/>
                  </a:gs>
                  <a:gs pos="0">
                    <a:srgbClr val="257DFF"/>
                  </a:gs>
                </a:gsLst>
                <a:lin ang="5400000" scaled="1"/>
                <a:tileRect/>
              </a:gra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2" name="文本框 51"/>
          <p:cNvSpPr txBox="1"/>
          <p:nvPr/>
        </p:nvSpPr>
        <p:spPr>
          <a:xfrm>
            <a:off x="668618" y="3031099"/>
            <a:ext cx="815012" cy="307777"/>
          </a:xfrm>
          <a:prstGeom prst="rect">
            <a:avLst/>
          </a:prstGeom>
          <a:noFill/>
        </p:spPr>
        <p:txBody>
          <a:bodyPr wrap="square" rtlCol="0">
            <a:spAutoFit/>
          </a:bodyPr>
          <a:lstStyle/>
          <a:p>
            <a:pPr algn="ctr"/>
            <a:r>
              <a:rPr lang="zh-CN" altLang="en-US" sz="1400" b="1" dirty="0">
                <a:gradFill flip="none" rotWithShape="1">
                  <a:gsLst>
                    <a:gs pos="93000">
                      <a:srgbClr val="0040A2"/>
                    </a:gs>
                    <a:gs pos="0">
                      <a:srgbClr val="257DFF"/>
                    </a:gs>
                  </a:gsLst>
                  <a:lin ang="5400000" scaled="1"/>
                  <a:tileRect/>
                </a:gradFill>
                <a:latin typeface="微软雅黑" panose="020B0503020204020204" pitchFamily="34" charset="-122"/>
                <a:ea typeface="微软雅黑" panose="020B0503020204020204" pitchFamily="34" charset="-122"/>
                <a:sym typeface="微软雅黑" panose="020B0503020204020204" pitchFamily="34" charset="-122"/>
              </a:rPr>
              <a:t>稳定</a:t>
            </a:r>
            <a:endParaRPr lang="zh-CN" altLang="en-US" sz="1400" b="1" dirty="0">
              <a:gradFill flip="none" rotWithShape="1">
                <a:gsLst>
                  <a:gs pos="93000">
                    <a:srgbClr val="0040A2"/>
                  </a:gs>
                  <a:gs pos="0">
                    <a:srgbClr val="257DFF"/>
                  </a:gs>
                </a:gsLst>
                <a:lin ang="5400000" scaled="1"/>
                <a:tileRect/>
              </a:gradFill>
              <a:latin typeface="微软雅黑" panose="020B0503020204020204" pitchFamily="34" charset="-122"/>
              <a:ea typeface="微软雅黑" panose="020B0503020204020204" pitchFamily="34" charset="-122"/>
              <a:sym typeface="微软雅黑" panose="020B0503020204020204" pitchFamily="34" charset="-122"/>
            </a:endParaRPr>
          </a:p>
        </p:txBody>
      </p:sp>
      <p:cxnSp>
        <p:nvCxnSpPr>
          <p:cNvPr id="1032" name="直接连接符 1031"/>
          <p:cNvCxnSpPr/>
          <p:nvPr/>
        </p:nvCxnSpPr>
        <p:spPr>
          <a:xfrm>
            <a:off x="1483630" y="2064286"/>
            <a:ext cx="4612369" cy="0"/>
          </a:xfrm>
          <a:prstGeom prst="line">
            <a:avLst/>
          </a:prstGeom>
          <a:ln w="12700">
            <a:solidFill>
              <a:srgbClr val="257DFF"/>
            </a:solidFill>
            <a:prstDash val="sysDot"/>
          </a:ln>
        </p:spPr>
        <p:style>
          <a:lnRef idx="1">
            <a:schemeClr val="accent1"/>
          </a:lnRef>
          <a:fillRef idx="0">
            <a:schemeClr val="accent1"/>
          </a:fillRef>
          <a:effectRef idx="0">
            <a:schemeClr val="accent1"/>
          </a:effectRef>
          <a:fontRef idx="minor">
            <a:schemeClr val="tx1"/>
          </a:fontRef>
        </p:style>
      </p:cxnSp>
      <p:sp>
        <p:nvSpPr>
          <p:cNvPr id="1034" name="文本框 1033"/>
          <p:cNvSpPr txBox="1"/>
          <p:nvPr/>
        </p:nvSpPr>
        <p:spPr>
          <a:xfrm>
            <a:off x="1366807" y="1760583"/>
            <a:ext cx="3791114" cy="276999"/>
          </a:xfrm>
          <a:prstGeom prst="rect">
            <a:avLst/>
          </a:prstGeom>
          <a:noFill/>
        </p:spPr>
        <p:txBody>
          <a:bodyPr wrap="square">
            <a:spAutoFit/>
          </a:bodyPr>
          <a:lstStyle/>
          <a:p>
            <a:r>
              <a:rPr lang="zh-CN" altLang="en-US" sz="1200" dirty="0">
                <a:latin typeface="微软雅黑" panose="020B0503020204020204" pitchFamily="34" charset="-122"/>
                <a:ea typeface="微软雅黑" panose="020B0503020204020204" pitchFamily="34" charset="-122"/>
                <a:sym typeface="微软雅黑" panose="020B0503020204020204" pitchFamily="34" charset="-122"/>
              </a:rPr>
              <a:t>经过一个磁程，磁力强度呈波动性变化</a:t>
            </a:r>
            <a:endParaRPr lang="zh-CN" altLang="en-US" sz="1200" dirty="0">
              <a:latin typeface="微软雅黑" panose="020B0503020204020204" pitchFamily="34" charset="-122"/>
              <a:ea typeface="微软雅黑" panose="020B0503020204020204" pitchFamily="34" charset="-122"/>
              <a:sym typeface="微软雅黑" panose="020B0503020204020204" pitchFamily="34" charset="-122"/>
            </a:endParaRPr>
          </a:p>
        </p:txBody>
      </p:sp>
      <p:cxnSp>
        <p:nvCxnSpPr>
          <p:cNvPr id="1028" name="Straight Connector 158_1"/>
          <p:cNvCxnSpPr/>
          <p:nvPr/>
        </p:nvCxnSpPr>
        <p:spPr>
          <a:xfrm>
            <a:off x="1483630" y="2699544"/>
            <a:ext cx="4612369" cy="0"/>
          </a:xfrm>
          <a:prstGeom prst="line">
            <a:avLst/>
          </a:prstGeom>
          <a:ln w="12700">
            <a:solidFill>
              <a:srgbClr val="257DFF"/>
            </a:solidFill>
            <a:prstDash val="sysDot"/>
          </a:ln>
        </p:spPr>
        <p:style>
          <a:lnRef idx="1">
            <a:schemeClr val="accent1"/>
          </a:lnRef>
          <a:fillRef idx="0">
            <a:schemeClr val="accent1"/>
          </a:fillRef>
          <a:effectRef idx="0">
            <a:schemeClr val="accent1"/>
          </a:effectRef>
          <a:fontRef idx="minor">
            <a:schemeClr val="tx1"/>
          </a:fontRef>
        </p:style>
      </p:cxnSp>
      <p:sp>
        <p:nvSpPr>
          <p:cNvPr id="1030" name="TextBox 161_1"/>
          <p:cNvSpPr txBox="1"/>
          <p:nvPr/>
        </p:nvSpPr>
        <p:spPr>
          <a:xfrm>
            <a:off x="1366807" y="2371859"/>
            <a:ext cx="3395693" cy="276999"/>
          </a:xfrm>
          <a:prstGeom prst="rect">
            <a:avLst/>
          </a:prstGeom>
          <a:noFill/>
        </p:spPr>
        <p:txBody>
          <a:bodyPr wrap="square">
            <a:spAutoFit/>
          </a:bodyPr>
          <a:lstStyle/>
          <a:p>
            <a:r>
              <a:rPr lang="zh-CN" altLang="en-US" sz="1200" dirty="0">
                <a:latin typeface="微软雅黑" panose="020B0503020204020204" pitchFamily="34" charset="-122"/>
                <a:ea typeface="微软雅黑" panose="020B0503020204020204" pitchFamily="34" charset="-122"/>
                <a:sym typeface="微软雅黑" panose="020B0503020204020204" pitchFamily="34" charset="-122"/>
              </a:rPr>
              <a:t>中心位置，磁力强度最高，达到</a:t>
            </a:r>
            <a:r>
              <a:rPr lang="en-US" altLang="zh-CN" sz="1200" dirty="0">
                <a:latin typeface="微软雅黑" panose="020B0503020204020204" pitchFamily="34" charset="-122"/>
                <a:ea typeface="微软雅黑" panose="020B0503020204020204" pitchFamily="34" charset="-122"/>
                <a:sym typeface="微软雅黑" panose="020B0503020204020204" pitchFamily="34" charset="-122"/>
              </a:rPr>
              <a:t>10000</a:t>
            </a:r>
            <a:r>
              <a:rPr lang="zh-CN" altLang="en-US" sz="1200" dirty="0">
                <a:latin typeface="微软雅黑" panose="020B0503020204020204" pitchFamily="34" charset="-122"/>
                <a:ea typeface="微软雅黑" panose="020B0503020204020204" pitchFamily="34" charset="-122"/>
                <a:sym typeface="微软雅黑" panose="020B0503020204020204" pitchFamily="34" charset="-122"/>
              </a:rPr>
              <a:t>高斯以上</a:t>
            </a:r>
            <a:endParaRPr lang="zh-CN" altLang="en-US" sz="1200" dirty="0">
              <a:latin typeface="微软雅黑" panose="020B0503020204020204" pitchFamily="34" charset="-122"/>
              <a:ea typeface="微软雅黑" panose="020B0503020204020204" pitchFamily="34" charset="-122"/>
              <a:sym typeface="微软雅黑" panose="020B0503020204020204" pitchFamily="34" charset="-122"/>
            </a:endParaRPr>
          </a:p>
        </p:txBody>
      </p:sp>
      <p:cxnSp>
        <p:nvCxnSpPr>
          <p:cNvPr id="56" name="Straight Connector 158_1_1"/>
          <p:cNvCxnSpPr/>
          <p:nvPr/>
        </p:nvCxnSpPr>
        <p:spPr>
          <a:xfrm>
            <a:off x="1483630" y="3338671"/>
            <a:ext cx="4637770" cy="0"/>
          </a:xfrm>
          <a:prstGeom prst="line">
            <a:avLst/>
          </a:prstGeom>
          <a:ln w="12700">
            <a:solidFill>
              <a:srgbClr val="257DFF"/>
            </a:solidFill>
            <a:prstDash val="sysDot"/>
          </a:ln>
        </p:spPr>
        <p:style>
          <a:lnRef idx="1">
            <a:schemeClr val="accent1"/>
          </a:lnRef>
          <a:fillRef idx="0">
            <a:schemeClr val="accent1"/>
          </a:fillRef>
          <a:effectRef idx="0">
            <a:schemeClr val="accent1"/>
          </a:effectRef>
          <a:fontRef idx="minor">
            <a:schemeClr val="tx1"/>
          </a:fontRef>
        </p:style>
      </p:cxnSp>
      <p:sp>
        <p:nvSpPr>
          <p:cNvPr id="1026" name="TextBox 161_1_1"/>
          <p:cNvSpPr txBox="1"/>
          <p:nvPr/>
        </p:nvSpPr>
        <p:spPr>
          <a:xfrm>
            <a:off x="1366807" y="3007117"/>
            <a:ext cx="3395693" cy="276999"/>
          </a:xfrm>
          <a:prstGeom prst="rect">
            <a:avLst/>
          </a:prstGeom>
          <a:noFill/>
        </p:spPr>
        <p:txBody>
          <a:bodyPr wrap="square">
            <a:spAutoFit/>
          </a:bodyPr>
          <a:lstStyle/>
          <a:p>
            <a:r>
              <a:rPr lang="zh-CN" altLang="en-US" sz="1200" dirty="0">
                <a:latin typeface="微软雅黑" panose="020B0503020204020204" pitchFamily="34" charset="-122"/>
                <a:ea typeface="微软雅黑" panose="020B0503020204020204" pitchFamily="34" charset="-122"/>
                <a:sym typeface="微软雅黑" panose="020B0503020204020204" pitchFamily="34" charset="-122"/>
              </a:rPr>
              <a:t>磁程有效磁化，磁钢中心强磁稳定</a:t>
            </a:r>
            <a:endParaRPr lang="zh-CN" altLang="en-US" sz="1200" dirty="0">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1036" name="磁化过程">
            <a:hlinkClick r:id="" action="ppaction://media"/>
          </p:cNvPr>
          <p:cNvPicPr/>
          <p:nvPr>
            <a:videoFile r:link="rId4"/>
            <p:extLst>
              <p:ext uri="{DAA4B4D4-6D71-4841-9C94-3DE7FCFB9230}">
                <p14:media xmlns:p14="http://schemas.microsoft.com/office/powerpoint/2010/main" r:embed="rId5"/>
              </p:ext>
            </p:extLst>
          </p:nvPr>
        </p:nvPicPr>
        <p:blipFill>
          <a:blip r:embed="rId6"/>
          <a:stretch>
            <a:fillRect/>
          </a:stretch>
        </p:blipFill>
        <p:spPr>
          <a:xfrm>
            <a:off x="6514737" y="1052491"/>
            <a:ext cx="4777015" cy="2686700"/>
          </a:xfrm>
          <a:prstGeom prst="rect">
            <a:avLst/>
          </a:prstGeom>
          <a:ln w="12700">
            <a:solidFill>
              <a:srgbClr val="257DFF"/>
            </a:solidFill>
          </a:ln>
          <a:effectLst>
            <a:outerShdw blurRad="127000" dist="88900" dir="2700000" algn="tl" rotWithShape="0">
              <a:srgbClr val="257DFF">
                <a:alpha val="48000"/>
              </a:srgbClr>
            </a:outerShdw>
          </a:effectLst>
        </p:spPr>
      </p:pic>
      <p:grpSp>
        <p:nvGrpSpPr>
          <p:cNvPr id="1157" name="组合 1156"/>
          <p:cNvGrpSpPr/>
          <p:nvPr/>
        </p:nvGrpSpPr>
        <p:grpSpPr>
          <a:xfrm>
            <a:off x="668618" y="3827249"/>
            <a:ext cx="5641875" cy="2687116"/>
            <a:chOff x="884518" y="3827249"/>
            <a:chExt cx="5641875" cy="2687116"/>
          </a:xfrm>
        </p:grpSpPr>
        <p:cxnSp>
          <p:nvCxnSpPr>
            <p:cNvPr id="1037" name="直接箭头连接符 1036"/>
            <p:cNvCxnSpPr/>
            <p:nvPr/>
          </p:nvCxnSpPr>
          <p:spPr>
            <a:xfrm flipV="1">
              <a:off x="1220975" y="4067876"/>
              <a:ext cx="0" cy="2073009"/>
            </a:xfrm>
            <a:prstGeom prst="straightConnector1">
              <a:avLst/>
            </a:prstGeom>
            <a:ln w="12700">
              <a:solidFill>
                <a:schemeClr val="bg1"/>
              </a:solidFill>
              <a:tailEnd type="triangle" w="med" len="lg"/>
            </a:ln>
          </p:spPr>
          <p:style>
            <a:lnRef idx="1">
              <a:schemeClr val="accent1"/>
            </a:lnRef>
            <a:fillRef idx="0">
              <a:schemeClr val="accent1"/>
            </a:fillRef>
            <a:effectRef idx="0">
              <a:schemeClr val="accent1"/>
            </a:effectRef>
            <a:fontRef idx="minor">
              <a:schemeClr val="tx1"/>
            </a:fontRef>
          </p:style>
        </p:cxnSp>
        <p:cxnSp>
          <p:nvCxnSpPr>
            <p:cNvPr id="1038" name="直接箭头连接符 1037"/>
            <p:cNvCxnSpPr/>
            <p:nvPr/>
          </p:nvCxnSpPr>
          <p:spPr>
            <a:xfrm>
              <a:off x="906225" y="5810824"/>
              <a:ext cx="4379366" cy="0"/>
            </a:xfrm>
            <a:prstGeom prst="straightConnector1">
              <a:avLst/>
            </a:prstGeom>
            <a:ln w="12700">
              <a:solidFill>
                <a:schemeClr val="bg1"/>
              </a:solidFill>
              <a:tailEnd type="triangle" w="med" len="lg"/>
            </a:ln>
          </p:spPr>
          <p:style>
            <a:lnRef idx="1">
              <a:schemeClr val="accent1"/>
            </a:lnRef>
            <a:fillRef idx="0">
              <a:schemeClr val="accent1"/>
            </a:fillRef>
            <a:effectRef idx="0">
              <a:schemeClr val="accent1"/>
            </a:effectRef>
            <a:fontRef idx="minor">
              <a:schemeClr val="tx1"/>
            </a:fontRef>
          </p:style>
        </p:cxnSp>
        <p:cxnSp>
          <p:nvCxnSpPr>
            <p:cNvPr id="1039" name="直接连接符 1038"/>
            <p:cNvCxnSpPr/>
            <p:nvPr/>
          </p:nvCxnSpPr>
          <p:spPr>
            <a:xfrm>
              <a:off x="884518" y="5033833"/>
              <a:ext cx="3733586"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40" name="直接连接符 1039"/>
            <p:cNvCxnSpPr/>
            <p:nvPr/>
          </p:nvCxnSpPr>
          <p:spPr>
            <a:xfrm>
              <a:off x="884518" y="5250902"/>
              <a:ext cx="3733586"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041" name="矩形 1040"/>
            <p:cNvSpPr/>
            <p:nvPr/>
          </p:nvSpPr>
          <p:spPr>
            <a:xfrm>
              <a:off x="1397343" y="4715744"/>
              <a:ext cx="341883" cy="318086"/>
            </a:xfrm>
            <a:prstGeom prst="rect">
              <a:avLst/>
            </a:prstGeom>
            <a:noFill/>
            <a:ln>
              <a:solidFill>
                <a:schemeClr val="tx1">
                  <a:lumMod val="95000"/>
                  <a:lumOff val="5000"/>
                </a:schemeClr>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42" name="Rectangle 22_1"/>
            <p:cNvSpPr/>
            <p:nvPr/>
          </p:nvSpPr>
          <p:spPr>
            <a:xfrm>
              <a:off x="2076542" y="4715744"/>
              <a:ext cx="341883" cy="318086"/>
            </a:xfrm>
            <a:prstGeom prst="rect">
              <a:avLst/>
            </a:prstGeom>
            <a:noFill/>
            <a:ln>
              <a:solidFill>
                <a:schemeClr val="bg1"/>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43" name="Rectangle 22_2"/>
            <p:cNvSpPr/>
            <p:nvPr/>
          </p:nvSpPr>
          <p:spPr>
            <a:xfrm>
              <a:off x="1397343" y="4715744"/>
              <a:ext cx="341883" cy="318086"/>
            </a:xfrm>
            <a:prstGeom prst="rect">
              <a:avLst/>
            </a:prstGeom>
            <a:noFill/>
            <a:ln>
              <a:solidFill>
                <a:schemeClr val="bg1"/>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44" name="Rectangle 22_1_1"/>
            <p:cNvSpPr/>
            <p:nvPr/>
          </p:nvSpPr>
          <p:spPr>
            <a:xfrm>
              <a:off x="2740458" y="4715744"/>
              <a:ext cx="341883" cy="318086"/>
            </a:xfrm>
            <a:prstGeom prst="rect">
              <a:avLst/>
            </a:prstGeom>
            <a:noFill/>
            <a:ln>
              <a:solidFill>
                <a:schemeClr val="bg1"/>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45" name="Rectangle 22_1_2"/>
            <p:cNvSpPr/>
            <p:nvPr/>
          </p:nvSpPr>
          <p:spPr>
            <a:xfrm>
              <a:off x="3394115" y="4715744"/>
              <a:ext cx="341883" cy="318086"/>
            </a:xfrm>
            <a:prstGeom prst="rect">
              <a:avLst/>
            </a:prstGeom>
            <a:noFill/>
            <a:ln>
              <a:solidFill>
                <a:schemeClr val="bg1"/>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cxnSp>
          <p:nvCxnSpPr>
            <p:cNvPr id="1046" name="直接连接符 1045"/>
            <p:cNvCxnSpPr>
              <a:stCxn id="1043" idx="1"/>
              <a:endCxn id="1043" idx="0"/>
            </p:cNvCxnSpPr>
            <p:nvPr/>
          </p:nvCxnSpPr>
          <p:spPr>
            <a:xfrm flipV="1">
              <a:off x="1397343" y="4715744"/>
              <a:ext cx="170942" cy="159044"/>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47" name="直接连接符 1046"/>
            <p:cNvCxnSpPr/>
            <p:nvPr/>
          </p:nvCxnSpPr>
          <p:spPr>
            <a:xfrm flipV="1">
              <a:off x="1397343" y="4716369"/>
              <a:ext cx="306610" cy="31746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48" name="直接连接符 1047"/>
            <p:cNvCxnSpPr/>
            <p:nvPr/>
          </p:nvCxnSpPr>
          <p:spPr>
            <a:xfrm flipV="1">
              <a:off x="1536949" y="4833044"/>
              <a:ext cx="202277" cy="202664"/>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49" name="直接连接符 1048"/>
            <p:cNvCxnSpPr/>
            <p:nvPr/>
          </p:nvCxnSpPr>
          <p:spPr>
            <a:xfrm flipV="1">
              <a:off x="1688522" y="4979566"/>
              <a:ext cx="47991" cy="56142"/>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50" name="直接连接符 1049"/>
            <p:cNvCxnSpPr/>
            <p:nvPr/>
          </p:nvCxnSpPr>
          <p:spPr>
            <a:xfrm flipV="1">
              <a:off x="2074464" y="4721796"/>
              <a:ext cx="142314" cy="14061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51" name="直接连接符 1050"/>
            <p:cNvCxnSpPr/>
            <p:nvPr/>
          </p:nvCxnSpPr>
          <p:spPr>
            <a:xfrm flipV="1">
              <a:off x="2078305" y="4710943"/>
              <a:ext cx="293135" cy="30174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52" name="直接连接符 1051"/>
            <p:cNvCxnSpPr/>
            <p:nvPr/>
          </p:nvCxnSpPr>
          <p:spPr>
            <a:xfrm flipV="1">
              <a:off x="2196622" y="4830331"/>
              <a:ext cx="210092" cy="214352"/>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53" name="直接连接符 1052"/>
            <p:cNvCxnSpPr/>
            <p:nvPr/>
          </p:nvCxnSpPr>
          <p:spPr>
            <a:xfrm flipV="1">
              <a:off x="2350035" y="4968712"/>
              <a:ext cx="67532" cy="6991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54" name="直接连接符 1053"/>
            <p:cNvCxnSpPr/>
            <p:nvPr/>
          </p:nvCxnSpPr>
          <p:spPr>
            <a:xfrm flipV="1">
              <a:off x="2736040" y="4715184"/>
              <a:ext cx="142314" cy="14061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55" name="直接连接符 1054"/>
            <p:cNvCxnSpPr/>
            <p:nvPr/>
          </p:nvCxnSpPr>
          <p:spPr>
            <a:xfrm flipV="1">
              <a:off x="2738532" y="4716369"/>
              <a:ext cx="294969" cy="29874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56" name="直接连接符 1055"/>
            <p:cNvCxnSpPr/>
            <p:nvPr/>
          </p:nvCxnSpPr>
          <p:spPr>
            <a:xfrm flipV="1">
              <a:off x="2863079" y="4824904"/>
              <a:ext cx="224689" cy="21372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57" name="直接连接符 1056"/>
            <p:cNvCxnSpPr/>
            <p:nvPr/>
          </p:nvCxnSpPr>
          <p:spPr>
            <a:xfrm flipV="1">
              <a:off x="3018594" y="4972436"/>
              <a:ext cx="61033" cy="58056"/>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58" name="直接连接符 1057"/>
            <p:cNvCxnSpPr/>
            <p:nvPr/>
          </p:nvCxnSpPr>
          <p:spPr>
            <a:xfrm flipV="1">
              <a:off x="3394071" y="4720892"/>
              <a:ext cx="151350" cy="15027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59" name="直接连接符 1058"/>
            <p:cNvCxnSpPr/>
            <p:nvPr/>
          </p:nvCxnSpPr>
          <p:spPr>
            <a:xfrm flipV="1">
              <a:off x="3402479" y="4713656"/>
              <a:ext cx="302126" cy="29902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60" name="直接连接符 1059"/>
            <p:cNvCxnSpPr/>
            <p:nvPr/>
          </p:nvCxnSpPr>
          <p:spPr>
            <a:xfrm flipV="1">
              <a:off x="3519334" y="4833044"/>
              <a:ext cx="217831" cy="21163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61" name="直接连接符 1060"/>
            <p:cNvCxnSpPr/>
            <p:nvPr/>
          </p:nvCxnSpPr>
          <p:spPr>
            <a:xfrm flipV="1">
              <a:off x="3682992" y="4987425"/>
              <a:ext cx="50555" cy="4911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062" name="Rectangle 22_1"/>
            <p:cNvSpPr/>
            <p:nvPr/>
          </p:nvSpPr>
          <p:spPr>
            <a:xfrm flipV="1">
              <a:off x="1397343" y="5249718"/>
              <a:ext cx="341883" cy="318086"/>
            </a:xfrm>
            <a:prstGeom prst="rect">
              <a:avLst/>
            </a:prstGeom>
            <a:noFill/>
            <a:ln>
              <a:solidFill>
                <a:schemeClr val="tx1">
                  <a:lumMod val="95000"/>
                  <a:lumOff val="5000"/>
                </a:schemeClr>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63" name="Rectangle 22_1_1"/>
            <p:cNvSpPr/>
            <p:nvPr/>
          </p:nvSpPr>
          <p:spPr>
            <a:xfrm flipV="1">
              <a:off x="2076542" y="5249718"/>
              <a:ext cx="341883" cy="318086"/>
            </a:xfrm>
            <a:prstGeom prst="rect">
              <a:avLst/>
            </a:prstGeom>
            <a:noFill/>
            <a:ln>
              <a:solidFill>
                <a:schemeClr val="bg1"/>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64" name="Rectangle 22_2_1"/>
            <p:cNvSpPr/>
            <p:nvPr/>
          </p:nvSpPr>
          <p:spPr>
            <a:xfrm flipV="1">
              <a:off x="1397343" y="5249718"/>
              <a:ext cx="341883" cy="318086"/>
            </a:xfrm>
            <a:prstGeom prst="rect">
              <a:avLst/>
            </a:prstGeom>
            <a:noFill/>
            <a:ln>
              <a:solidFill>
                <a:schemeClr val="bg1"/>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65" name="Rectangle 22_1_1_1"/>
            <p:cNvSpPr/>
            <p:nvPr/>
          </p:nvSpPr>
          <p:spPr>
            <a:xfrm flipV="1">
              <a:off x="2740459" y="5249718"/>
              <a:ext cx="341883" cy="318086"/>
            </a:xfrm>
            <a:prstGeom prst="rect">
              <a:avLst/>
            </a:prstGeom>
            <a:noFill/>
            <a:ln>
              <a:solidFill>
                <a:schemeClr val="bg1"/>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74" name="Rectangle 22_1_2_1"/>
            <p:cNvSpPr/>
            <p:nvPr/>
          </p:nvSpPr>
          <p:spPr>
            <a:xfrm flipV="1">
              <a:off x="3394116" y="5249718"/>
              <a:ext cx="341883" cy="318086"/>
            </a:xfrm>
            <a:prstGeom prst="rect">
              <a:avLst/>
            </a:prstGeom>
            <a:noFill/>
            <a:ln>
              <a:solidFill>
                <a:schemeClr val="bg1"/>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cxnSp>
          <p:nvCxnSpPr>
            <p:cNvPr id="1076" name="Straight Connector 28_1"/>
            <p:cNvCxnSpPr/>
            <p:nvPr/>
          </p:nvCxnSpPr>
          <p:spPr>
            <a:xfrm flipV="1">
              <a:off x="1397343" y="5248188"/>
              <a:ext cx="154661" cy="160573"/>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78" name="Straight Connector 34_1"/>
            <p:cNvCxnSpPr/>
            <p:nvPr/>
          </p:nvCxnSpPr>
          <p:spPr>
            <a:xfrm flipV="1">
              <a:off x="1402769" y="5248188"/>
              <a:ext cx="284904" cy="282190"/>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79" name="Straight Connector 35_1"/>
            <p:cNvCxnSpPr/>
            <p:nvPr/>
          </p:nvCxnSpPr>
          <p:spPr>
            <a:xfrm flipV="1">
              <a:off x="1524738" y="5359437"/>
              <a:ext cx="209062" cy="190626"/>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82" name="Straight Connector 37_1"/>
            <p:cNvCxnSpPr/>
            <p:nvPr/>
          </p:nvCxnSpPr>
          <p:spPr>
            <a:xfrm flipV="1">
              <a:off x="1684850" y="5505958"/>
              <a:ext cx="65230" cy="59967"/>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083" name="Straight Connector 40_1"/>
            <p:cNvCxnSpPr/>
            <p:nvPr/>
          </p:nvCxnSpPr>
          <p:spPr>
            <a:xfrm flipV="1">
              <a:off x="2086537" y="5240049"/>
              <a:ext cx="119388" cy="10582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86" name="Straight Connector 42_1"/>
            <p:cNvCxnSpPr/>
            <p:nvPr/>
          </p:nvCxnSpPr>
          <p:spPr>
            <a:xfrm flipV="1">
              <a:off x="2067544" y="5256328"/>
              <a:ext cx="284903" cy="26591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90" name="Straight Connector 44_1"/>
            <p:cNvCxnSpPr/>
            <p:nvPr/>
          </p:nvCxnSpPr>
          <p:spPr>
            <a:xfrm flipV="1">
              <a:off x="2200498" y="5367576"/>
              <a:ext cx="203502" cy="187223"/>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94" name="Straight Connector 46_1"/>
            <p:cNvCxnSpPr/>
            <p:nvPr/>
          </p:nvCxnSpPr>
          <p:spPr>
            <a:xfrm flipV="1">
              <a:off x="2350036" y="5489678"/>
              <a:ext cx="62105" cy="61742"/>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95" name="Straight Connector 48_1"/>
            <p:cNvCxnSpPr/>
            <p:nvPr/>
          </p:nvCxnSpPr>
          <p:spPr>
            <a:xfrm flipV="1">
              <a:off x="2748597" y="5248188"/>
              <a:ext cx="119388" cy="116675"/>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96" name="Straight Connector 49_1"/>
            <p:cNvCxnSpPr/>
            <p:nvPr/>
          </p:nvCxnSpPr>
          <p:spPr>
            <a:xfrm flipV="1">
              <a:off x="2740458" y="5242762"/>
              <a:ext cx="284903" cy="29846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97" name="Straight Connector 51_1"/>
            <p:cNvCxnSpPr/>
            <p:nvPr/>
          </p:nvCxnSpPr>
          <p:spPr>
            <a:xfrm flipH="1">
              <a:off x="2873412" y="5356722"/>
              <a:ext cx="206216" cy="206216"/>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01" name="Straight Connector 53_1"/>
            <p:cNvCxnSpPr/>
            <p:nvPr/>
          </p:nvCxnSpPr>
          <p:spPr>
            <a:xfrm flipV="1">
              <a:off x="3018594" y="5497817"/>
              <a:ext cx="63746" cy="55415"/>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02" name="Straight Connector 55_1"/>
            <p:cNvCxnSpPr/>
            <p:nvPr/>
          </p:nvCxnSpPr>
          <p:spPr>
            <a:xfrm flipV="1">
              <a:off x="3405231" y="5240049"/>
              <a:ext cx="132954" cy="14380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03" name="Straight Connector 57_1"/>
            <p:cNvCxnSpPr/>
            <p:nvPr/>
          </p:nvCxnSpPr>
          <p:spPr>
            <a:xfrm flipV="1">
              <a:off x="3405231" y="5256328"/>
              <a:ext cx="268623" cy="27676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08" name="Straight Connector 59_1"/>
            <p:cNvCxnSpPr/>
            <p:nvPr/>
          </p:nvCxnSpPr>
          <p:spPr>
            <a:xfrm flipV="1">
              <a:off x="3519192" y="5354009"/>
              <a:ext cx="217069" cy="208929"/>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09" name="Straight Connector 61_1"/>
            <p:cNvCxnSpPr/>
            <p:nvPr/>
          </p:nvCxnSpPr>
          <p:spPr>
            <a:xfrm flipV="1">
              <a:off x="3682993" y="5497817"/>
              <a:ext cx="66836" cy="52246"/>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110" name="任意多边形: 形状 1109"/>
            <p:cNvSpPr/>
            <p:nvPr/>
          </p:nvSpPr>
          <p:spPr>
            <a:xfrm>
              <a:off x="1222786" y="5126084"/>
              <a:ext cx="2644624" cy="687386"/>
            </a:xfrm>
            <a:custGeom>
              <a:avLst/>
              <a:gdLst>
                <a:gd name="connsiteX0" fmla="*/ 0 w 2365375"/>
                <a:gd name="connsiteY0" fmla="*/ 596901 h 603550"/>
                <a:gd name="connsiteX1" fmla="*/ 79375 w 2365375"/>
                <a:gd name="connsiteY1" fmla="*/ 508001 h 603550"/>
                <a:gd name="connsiteX2" fmla="*/ 282575 w 2365375"/>
                <a:gd name="connsiteY2" fmla="*/ 3176 h 603550"/>
                <a:gd name="connsiteX3" fmla="*/ 571500 w 2365375"/>
                <a:gd name="connsiteY3" fmla="*/ 590551 h 603550"/>
                <a:gd name="connsiteX4" fmla="*/ 876300 w 2365375"/>
                <a:gd name="connsiteY4" fmla="*/ 12701 h 603550"/>
                <a:gd name="connsiteX5" fmla="*/ 1168400 w 2365375"/>
                <a:gd name="connsiteY5" fmla="*/ 593726 h 603550"/>
                <a:gd name="connsiteX6" fmla="*/ 1463675 w 2365375"/>
                <a:gd name="connsiteY6" fmla="*/ 1 h 603550"/>
                <a:gd name="connsiteX7" fmla="*/ 1762125 w 2365375"/>
                <a:gd name="connsiteY7" fmla="*/ 600076 h 603550"/>
                <a:gd name="connsiteX8" fmla="*/ 2057400 w 2365375"/>
                <a:gd name="connsiteY8" fmla="*/ 6351 h 603550"/>
                <a:gd name="connsiteX9" fmla="*/ 2301875 w 2365375"/>
                <a:gd name="connsiteY9" fmla="*/ 555626 h 603550"/>
                <a:gd name="connsiteX10" fmla="*/ 2365375 w 2365375"/>
                <a:gd name="connsiteY10" fmla="*/ 539751 h 603550"/>
                <a:gd name="connsiteX0-1" fmla="*/ 0 w 2546350"/>
                <a:gd name="connsiteY0-2" fmla="*/ 596901 h 605211"/>
                <a:gd name="connsiteX1-3" fmla="*/ 79375 w 2546350"/>
                <a:gd name="connsiteY1-4" fmla="*/ 508001 h 605211"/>
                <a:gd name="connsiteX2-5" fmla="*/ 282575 w 2546350"/>
                <a:gd name="connsiteY2-6" fmla="*/ 3176 h 605211"/>
                <a:gd name="connsiteX3-7" fmla="*/ 571500 w 2546350"/>
                <a:gd name="connsiteY3-8" fmla="*/ 590551 h 605211"/>
                <a:gd name="connsiteX4-9" fmla="*/ 876300 w 2546350"/>
                <a:gd name="connsiteY4-10" fmla="*/ 12701 h 605211"/>
                <a:gd name="connsiteX5-11" fmla="*/ 1168400 w 2546350"/>
                <a:gd name="connsiteY5-12" fmla="*/ 593726 h 605211"/>
                <a:gd name="connsiteX6-13" fmla="*/ 1463675 w 2546350"/>
                <a:gd name="connsiteY6-14" fmla="*/ 1 h 605211"/>
                <a:gd name="connsiteX7-15" fmla="*/ 1762125 w 2546350"/>
                <a:gd name="connsiteY7-16" fmla="*/ 600076 h 605211"/>
                <a:gd name="connsiteX8-17" fmla="*/ 2057400 w 2546350"/>
                <a:gd name="connsiteY8-18" fmla="*/ 6351 h 605211"/>
                <a:gd name="connsiteX9-19" fmla="*/ 2301875 w 2546350"/>
                <a:gd name="connsiteY9-20" fmla="*/ 555626 h 605211"/>
                <a:gd name="connsiteX10-21" fmla="*/ 2546350 w 2546350"/>
                <a:gd name="connsiteY10-22" fmla="*/ 544513 h 605211"/>
                <a:gd name="connsiteX0-23" fmla="*/ 0 w 2546350"/>
                <a:gd name="connsiteY0-24" fmla="*/ 596901 h 614455"/>
                <a:gd name="connsiteX1-25" fmla="*/ 79375 w 2546350"/>
                <a:gd name="connsiteY1-26" fmla="*/ 508001 h 614455"/>
                <a:gd name="connsiteX2-27" fmla="*/ 282575 w 2546350"/>
                <a:gd name="connsiteY2-28" fmla="*/ 3176 h 614455"/>
                <a:gd name="connsiteX3-29" fmla="*/ 571500 w 2546350"/>
                <a:gd name="connsiteY3-30" fmla="*/ 590551 h 614455"/>
                <a:gd name="connsiteX4-31" fmla="*/ 876300 w 2546350"/>
                <a:gd name="connsiteY4-32" fmla="*/ 12701 h 614455"/>
                <a:gd name="connsiteX5-33" fmla="*/ 1168400 w 2546350"/>
                <a:gd name="connsiteY5-34" fmla="*/ 593726 h 614455"/>
                <a:gd name="connsiteX6-35" fmla="*/ 1463675 w 2546350"/>
                <a:gd name="connsiteY6-36" fmla="*/ 1 h 614455"/>
                <a:gd name="connsiteX7-37" fmla="*/ 1762125 w 2546350"/>
                <a:gd name="connsiteY7-38" fmla="*/ 600076 h 614455"/>
                <a:gd name="connsiteX8-39" fmla="*/ 2057400 w 2546350"/>
                <a:gd name="connsiteY8-40" fmla="*/ 6351 h 614455"/>
                <a:gd name="connsiteX9-41" fmla="*/ 2301875 w 2546350"/>
                <a:gd name="connsiteY9-42" fmla="*/ 555626 h 614455"/>
                <a:gd name="connsiteX10-43" fmla="*/ 2358230 w 2546350"/>
                <a:gd name="connsiteY10-44" fmla="*/ 597695 h 614455"/>
                <a:gd name="connsiteX11" fmla="*/ 2546350 w 2546350"/>
                <a:gd name="connsiteY11" fmla="*/ 544513 h 614455"/>
                <a:gd name="connsiteX0-45" fmla="*/ 0 w 2358230"/>
                <a:gd name="connsiteY0-46" fmla="*/ 596901 h 614455"/>
                <a:gd name="connsiteX1-47" fmla="*/ 79375 w 2358230"/>
                <a:gd name="connsiteY1-48" fmla="*/ 508001 h 614455"/>
                <a:gd name="connsiteX2-49" fmla="*/ 282575 w 2358230"/>
                <a:gd name="connsiteY2-50" fmla="*/ 3176 h 614455"/>
                <a:gd name="connsiteX3-51" fmla="*/ 571500 w 2358230"/>
                <a:gd name="connsiteY3-52" fmla="*/ 590551 h 614455"/>
                <a:gd name="connsiteX4-53" fmla="*/ 876300 w 2358230"/>
                <a:gd name="connsiteY4-54" fmla="*/ 12701 h 614455"/>
                <a:gd name="connsiteX5-55" fmla="*/ 1168400 w 2358230"/>
                <a:gd name="connsiteY5-56" fmla="*/ 593726 h 614455"/>
                <a:gd name="connsiteX6-57" fmla="*/ 1463675 w 2358230"/>
                <a:gd name="connsiteY6-58" fmla="*/ 1 h 614455"/>
                <a:gd name="connsiteX7-59" fmla="*/ 1762125 w 2358230"/>
                <a:gd name="connsiteY7-60" fmla="*/ 600076 h 614455"/>
                <a:gd name="connsiteX8-61" fmla="*/ 2057400 w 2358230"/>
                <a:gd name="connsiteY8-62" fmla="*/ 6351 h 614455"/>
                <a:gd name="connsiteX9-63" fmla="*/ 2301875 w 2358230"/>
                <a:gd name="connsiteY9-64" fmla="*/ 555626 h 614455"/>
                <a:gd name="connsiteX10-65" fmla="*/ 2358230 w 2358230"/>
                <a:gd name="connsiteY10-66" fmla="*/ 597695 h 614455"/>
                <a:gd name="connsiteX0-67" fmla="*/ 0 w 2391567"/>
                <a:gd name="connsiteY0-68" fmla="*/ 596901 h 610396"/>
                <a:gd name="connsiteX1-69" fmla="*/ 79375 w 2391567"/>
                <a:gd name="connsiteY1-70" fmla="*/ 508001 h 610396"/>
                <a:gd name="connsiteX2-71" fmla="*/ 282575 w 2391567"/>
                <a:gd name="connsiteY2-72" fmla="*/ 3176 h 610396"/>
                <a:gd name="connsiteX3-73" fmla="*/ 571500 w 2391567"/>
                <a:gd name="connsiteY3-74" fmla="*/ 590551 h 610396"/>
                <a:gd name="connsiteX4-75" fmla="*/ 876300 w 2391567"/>
                <a:gd name="connsiteY4-76" fmla="*/ 12701 h 610396"/>
                <a:gd name="connsiteX5-77" fmla="*/ 1168400 w 2391567"/>
                <a:gd name="connsiteY5-78" fmla="*/ 593726 h 610396"/>
                <a:gd name="connsiteX6-79" fmla="*/ 1463675 w 2391567"/>
                <a:gd name="connsiteY6-80" fmla="*/ 1 h 610396"/>
                <a:gd name="connsiteX7-81" fmla="*/ 1762125 w 2391567"/>
                <a:gd name="connsiteY7-82" fmla="*/ 600076 h 610396"/>
                <a:gd name="connsiteX8-83" fmla="*/ 2057400 w 2391567"/>
                <a:gd name="connsiteY8-84" fmla="*/ 6351 h 610396"/>
                <a:gd name="connsiteX9-85" fmla="*/ 2301875 w 2391567"/>
                <a:gd name="connsiteY9-86" fmla="*/ 555626 h 610396"/>
                <a:gd name="connsiteX10-87" fmla="*/ 2391567 w 2391567"/>
                <a:gd name="connsiteY10-88" fmla="*/ 588170 h 610396"/>
                <a:gd name="connsiteX0-89" fmla="*/ 0 w 2391567"/>
                <a:gd name="connsiteY0-90" fmla="*/ 596901 h 607465"/>
                <a:gd name="connsiteX1-91" fmla="*/ 79375 w 2391567"/>
                <a:gd name="connsiteY1-92" fmla="*/ 508001 h 607465"/>
                <a:gd name="connsiteX2-93" fmla="*/ 282575 w 2391567"/>
                <a:gd name="connsiteY2-94" fmla="*/ 3176 h 607465"/>
                <a:gd name="connsiteX3-95" fmla="*/ 571500 w 2391567"/>
                <a:gd name="connsiteY3-96" fmla="*/ 590551 h 607465"/>
                <a:gd name="connsiteX4-97" fmla="*/ 876300 w 2391567"/>
                <a:gd name="connsiteY4-98" fmla="*/ 12701 h 607465"/>
                <a:gd name="connsiteX5-99" fmla="*/ 1168400 w 2391567"/>
                <a:gd name="connsiteY5-100" fmla="*/ 593726 h 607465"/>
                <a:gd name="connsiteX6-101" fmla="*/ 1463675 w 2391567"/>
                <a:gd name="connsiteY6-102" fmla="*/ 1 h 607465"/>
                <a:gd name="connsiteX7-103" fmla="*/ 1762125 w 2391567"/>
                <a:gd name="connsiteY7-104" fmla="*/ 600076 h 607465"/>
                <a:gd name="connsiteX8-105" fmla="*/ 2057400 w 2391567"/>
                <a:gd name="connsiteY8-106" fmla="*/ 6351 h 607465"/>
                <a:gd name="connsiteX9-107" fmla="*/ 2301875 w 2391567"/>
                <a:gd name="connsiteY9-108" fmla="*/ 555626 h 607465"/>
                <a:gd name="connsiteX10-109" fmla="*/ 2322512 w 2391567"/>
                <a:gd name="connsiteY10-110" fmla="*/ 588170 h 607465"/>
                <a:gd name="connsiteX11-111" fmla="*/ 2391567 w 2391567"/>
                <a:gd name="connsiteY11-112" fmla="*/ 588170 h 607465"/>
                <a:gd name="connsiteX0-113" fmla="*/ 0 w 2323922"/>
                <a:gd name="connsiteY0-114" fmla="*/ 596901 h 607465"/>
                <a:gd name="connsiteX1-115" fmla="*/ 79375 w 2323922"/>
                <a:gd name="connsiteY1-116" fmla="*/ 508001 h 607465"/>
                <a:gd name="connsiteX2-117" fmla="*/ 282575 w 2323922"/>
                <a:gd name="connsiteY2-118" fmla="*/ 3176 h 607465"/>
                <a:gd name="connsiteX3-119" fmla="*/ 571500 w 2323922"/>
                <a:gd name="connsiteY3-120" fmla="*/ 590551 h 607465"/>
                <a:gd name="connsiteX4-121" fmla="*/ 876300 w 2323922"/>
                <a:gd name="connsiteY4-122" fmla="*/ 12701 h 607465"/>
                <a:gd name="connsiteX5-123" fmla="*/ 1168400 w 2323922"/>
                <a:gd name="connsiteY5-124" fmla="*/ 593726 h 607465"/>
                <a:gd name="connsiteX6-125" fmla="*/ 1463675 w 2323922"/>
                <a:gd name="connsiteY6-126" fmla="*/ 1 h 607465"/>
                <a:gd name="connsiteX7-127" fmla="*/ 1762125 w 2323922"/>
                <a:gd name="connsiteY7-128" fmla="*/ 600076 h 607465"/>
                <a:gd name="connsiteX8-129" fmla="*/ 2057400 w 2323922"/>
                <a:gd name="connsiteY8-130" fmla="*/ 6351 h 607465"/>
                <a:gd name="connsiteX9-131" fmla="*/ 2301875 w 2323922"/>
                <a:gd name="connsiteY9-132" fmla="*/ 555626 h 607465"/>
                <a:gd name="connsiteX10-133" fmla="*/ 2322512 w 2323922"/>
                <a:gd name="connsiteY10-134" fmla="*/ 588170 h 607465"/>
                <a:gd name="connsiteX0-135" fmla="*/ 0 w 2343943"/>
                <a:gd name="connsiteY0-136" fmla="*/ 596901 h 611307"/>
                <a:gd name="connsiteX1-137" fmla="*/ 79375 w 2343943"/>
                <a:gd name="connsiteY1-138" fmla="*/ 508001 h 611307"/>
                <a:gd name="connsiteX2-139" fmla="*/ 282575 w 2343943"/>
                <a:gd name="connsiteY2-140" fmla="*/ 3176 h 611307"/>
                <a:gd name="connsiteX3-141" fmla="*/ 571500 w 2343943"/>
                <a:gd name="connsiteY3-142" fmla="*/ 590551 h 611307"/>
                <a:gd name="connsiteX4-143" fmla="*/ 876300 w 2343943"/>
                <a:gd name="connsiteY4-144" fmla="*/ 12701 h 611307"/>
                <a:gd name="connsiteX5-145" fmla="*/ 1168400 w 2343943"/>
                <a:gd name="connsiteY5-146" fmla="*/ 593726 h 611307"/>
                <a:gd name="connsiteX6-147" fmla="*/ 1463675 w 2343943"/>
                <a:gd name="connsiteY6-148" fmla="*/ 1 h 611307"/>
                <a:gd name="connsiteX7-149" fmla="*/ 1762125 w 2343943"/>
                <a:gd name="connsiteY7-150" fmla="*/ 600076 h 611307"/>
                <a:gd name="connsiteX8-151" fmla="*/ 2057400 w 2343943"/>
                <a:gd name="connsiteY8-152" fmla="*/ 6351 h 611307"/>
                <a:gd name="connsiteX9-153" fmla="*/ 2301875 w 2343943"/>
                <a:gd name="connsiteY9-154" fmla="*/ 555626 h 611307"/>
                <a:gd name="connsiteX10-155" fmla="*/ 2343943 w 2343943"/>
                <a:gd name="connsiteY10-156" fmla="*/ 597695 h 611307"/>
                <a:gd name="connsiteX0-157" fmla="*/ 0 w 2365374"/>
                <a:gd name="connsiteY0-158" fmla="*/ 596901 h 612357"/>
                <a:gd name="connsiteX1-159" fmla="*/ 79375 w 2365374"/>
                <a:gd name="connsiteY1-160" fmla="*/ 508001 h 612357"/>
                <a:gd name="connsiteX2-161" fmla="*/ 282575 w 2365374"/>
                <a:gd name="connsiteY2-162" fmla="*/ 3176 h 612357"/>
                <a:gd name="connsiteX3-163" fmla="*/ 571500 w 2365374"/>
                <a:gd name="connsiteY3-164" fmla="*/ 590551 h 612357"/>
                <a:gd name="connsiteX4-165" fmla="*/ 876300 w 2365374"/>
                <a:gd name="connsiteY4-166" fmla="*/ 12701 h 612357"/>
                <a:gd name="connsiteX5-167" fmla="*/ 1168400 w 2365374"/>
                <a:gd name="connsiteY5-168" fmla="*/ 593726 h 612357"/>
                <a:gd name="connsiteX6-169" fmla="*/ 1463675 w 2365374"/>
                <a:gd name="connsiteY6-170" fmla="*/ 1 h 612357"/>
                <a:gd name="connsiteX7-171" fmla="*/ 1762125 w 2365374"/>
                <a:gd name="connsiteY7-172" fmla="*/ 600076 h 612357"/>
                <a:gd name="connsiteX8-173" fmla="*/ 2057400 w 2365374"/>
                <a:gd name="connsiteY8-174" fmla="*/ 6351 h 612357"/>
                <a:gd name="connsiteX9-175" fmla="*/ 2301875 w 2365374"/>
                <a:gd name="connsiteY9-176" fmla="*/ 555626 h 612357"/>
                <a:gd name="connsiteX10-177" fmla="*/ 2365374 w 2365374"/>
                <a:gd name="connsiteY10-178" fmla="*/ 600076 h 612357"/>
                <a:gd name="connsiteX0-179" fmla="*/ 0 w 2384424"/>
                <a:gd name="connsiteY0-180" fmla="*/ 596901 h 605733"/>
                <a:gd name="connsiteX1-181" fmla="*/ 79375 w 2384424"/>
                <a:gd name="connsiteY1-182" fmla="*/ 508001 h 605733"/>
                <a:gd name="connsiteX2-183" fmla="*/ 282575 w 2384424"/>
                <a:gd name="connsiteY2-184" fmla="*/ 3176 h 605733"/>
                <a:gd name="connsiteX3-185" fmla="*/ 571500 w 2384424"/>
                <a:gd name="connsiteY3-186" fmla="*/ 590551 h 605733"/>
                <a:gd name="connsiteX4-187" fmla="*/ 876300 w 2384424"/>
                <a:gd name="connsiteY4-188" fmla="*/ 12701 h 605733"/>
                <a:gd name="connsiteX5-189" fmla="*/ 1168400 w 2384424"/>
                <a:gd name="connsiteY5-190" fmla="*/ 593726 h 605733"/>
                <a:gd name="connsiteX6-191" fmla="*/ 1463675 w 2384424"/>
                <a:gd name="connsiteY6-192" fmla="*/ 1 h 605733"/>
                <a:gd name="connsiteX7-193" fmla="*/ 1762125 w 2384424"/>
                <a:gd name="connsiteY7-194" fmla="*/ 600076 h 605733"/>
                <a:gd name="connsiteX8-195" fmla="*/ 2057400 w 2384424"/>
                <a:gd name="connsiteY8-196" fmla="*/ 6351 h 605733"/>
                <a:gd name="connsiteX9-197" fmla="*/ 2301875 w 2384424"/>
                <a:gd name="connsiteY9-198" fmla="*/ 555626 h 605733"/>
                <a:gd name="connsiteX10-199" fmla="*/ 2384424 w 2384424"/>
                <a:gd name="connsiteY10-200" fmla="*/ 583407 h 605733"/>
                <a:gd name="connsiteX0-201" fmla="*/ 0 w 2391567"/>
                <a:gd name="connsiteY0-202" fmla="*/ 596901 h 604910"/>
                <a:gd name="connsiteX1-203" fmla="*/ 79375 w 2391567"/>
                <a:gd name="connsiteY1-204" fmla="*/ 508001 h 604910"/>
                <a:gd name="connsiteX2-205" fmla="*/ 282575 w 2391567"/>
                <a:gd name="connsiteY2-206" fmla="*/ 3176 h 604910"/>
                <a:gd name="connsiteX3-207" fmla="*/ 571500 w 2391567"/>
                <a:gd name="connsiteY3-208" fmla="*/ 590551 h 604910"/>
                <a:gd name="connsiteX4-209" fmla="*/ 876300 w 2391567"/>
                <a:gd name="connsiteY4-210" fmla="*/ 12701 h 604910"/>
                <a:gd name="connsiteX5-211" fmla="*/ 1168400 w 2391567"/>
                <a:gd name="connsiteY5-212" fmla="*/ 593726 h 604910"/>
                <a:gd name="connsiteX6-213" fmla="*/ 1463675 w 2391567"/>
                <a:gd name="connsiteY6-214" fmla="*/ 1 h 604910"/>
                <a:gd name="connsiteX7-215" fmla="*/ 1762125 w 2391567"/>
                <a:gd name="connsiteY7-216" fmla="*/ 600076 h 604910"/>
                <a:gd name="connsiteX8-217" fmla="*/ 2057400 w 2391567"/>
                <a:gd name="connsiteY8-218" fmla="*/ 6351 h 604910"/>
                <a:gd name="connsiteX9-219" fmla="*/ 2301875 w 2391567"/>
                <a:gd name="connsiteY9-220" fmla="*/ 555626 h 604910"/>
                <a:gd name="connsiteX10-221" fmla="*/ 2391567 w 2391567"/>
                <a:gd name="connsiteY10-222" fmla="*/ 581026 h 604910"/>
                <a:gd name="connsiteX0-223" fmla="*/ 0 w 2391567"/>
                <a:gd name="connsiteY0-224" fmla="*/ 596901 h 640308"/>
                <a:gd name="connsiteX1-225" fmla="*/ 79375 w 2391567"/>
                <a:gd name="connsiteY1-226" fmla="*/ 508001 h 640308"/>
                <a:gd name="connsiteX2-227" fmla="*/ 282575 w 2391567"/>
                <a:gd name="connsiteY2-228" fmla="*/ 3176 h 640308"/>
                <a:gd name="connsiteX3-229" fmla="*/ 571500 w 2391567"/>
                <a:gd name="connsiteY3-230" fmla="*/ 590551 h 640308"/>
                <a:gd name="connsiteX4-231" fmla="*/ 876300 w 2391567"/>
                <a:gd name="connsiteY4-232" fmla="*/ 12701 h 640308"/>
                <a:gd name="connsiteX5-233" fmla="*/ 1168400 w 2391567"/>
                <a:gd name="connsiteY5-234" fmla="*/ 593726 h 640308"/>
                <a:gd name="connsiteX6-235" fmla="*/ 1463675 w 2391567"/>
                <a:gd name="connsiteY6-236" fmla="*/ 1 h 640308"/>
                <a:gd name="connsiteX7-237" fmla="*/ 1762125 w 2391567"/>
                <a:gd name="connsiteY7-238" fmla="*/ 600076 h 640308"/>
                <a:gd name="connsiteX8-239" fmla="*/ 2057400 w 2391567"/>
                <a:gd name="connsiteY8-240" fmla="*/ 6351 h 640308"/>
                <a:gd name="connsiteX9-241" fmla="*/ 2320925 w 2391567"/>
                <a:gd name="connsiteY9-242" fmla="*/ 603251 h 640308"/>
                <a:gd name="connsiteX10-243" fmla="*/ 2391567 w 2391567"/>
                <a:gd name="connsiteY10-244" fmla="*/ 581026 h 640308"/>
                <a:gd name="connsiteX0-245" fmla="*/ 0 w 2320925"/>
                <a:gd name="connsiteY0-246" fmla="*/ 596901 h 603251"/>
                <a:gd name="connsiteX1-247" fmla="*/ 79375 w 2320925"/>
                <a:gd name="connsiteY1-248" fmla="*/ 508001 h 603251"/>
                <a:gd name="connsiteX2-249" fmla="*/ 282575 w 2320925"/>
                <a:gd name="connsiteY2-250" fmla="*/ 3176 h 603251"/>
                <a:gd name="connsiteX3-251" fmla="*/ 571500 w 2320925"/>
                <a:gd name="connsiteY3-252" fmla="*/ 590551 h 603251"/>
                <a:gd name="connsiteX4-253" fmla="*/ 876300 w 2320925"/>
                <a:gd name="connsiteY4-254" fmla="*/ 12701 h 603251"/>
                <a:gd name="connsiteX5-255" fmla="*/ 1168400 w 2320925"/>
                <a:gd name="connsiteY5-256" fmla="*/ 593726 h 603251"/>
                <a:gd name="connsiteX6-257" fmla="*/ 1463675 w 2320925"/>
                <a:gd name="connsiteY6-258" fmla="*/ 1 h 603251"/>
                <a:gd name="connsiteX7-259" fmla="*/ 1762125 w 2320925"/>
                <a:gd name="connsiteY7-260" fmla="*/ 600076 h 603251"/>
                <a:gd name="connsiteX8-261" fmla="*/ 2057400 w 2320925"/>
                <a:gd name="connsiteY8-262" fmla="*/ 6351 h 603251"/>
                <a:gd name="connsiteX9-263" fmla="*/ 2320925 w 2320925"/>
                <a:gd name="connsiteY9-264" fmla="*/ 603251 h 60325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2320925" h="603251">
                  <a:moveTo>
                    <a:pt x="0" y="596901"/>
                  </a:moveTo>
                  <a:cubicBezTo>
                    <a:pt x="16139" y="601928"/>
                    <a:pt x="32279" y="606955"/>
                    <a:pt x="79375" y="508001"/>
                  </a:cubicBezTo>
                  <a:cubicBezTo>
                    <a:pt x="126471" y="409047"/>
                    <a:pt x="200554" y="-10582"/>
                    <a:pt x="282575" y="3176"/>
                  </a:cubicBezTo>
                  <a:cubicBezTo>
                    <a:pt x="364596" y="16934"/>
                    <a:pt x="472546" y="588964"/>
                    <a:pt x="571500" y="590551"/>
                  </a:cubicBezTo>
                  <a:cubicBezTo>
                    <a:pt x="670454" y="592138"/>
                    <a:pt x="776817" y="12172"/>
                    <a:pt x="876300" y="12701"/>
                  </a:cubicBezTo>
                  <a:cubicBezTo>
                    <a:pt x="975783" y="13230"/>
                    <a:pt x="1070504" y="595843"/>
                    <a:pt x="1168400" y="593726"/>
                  </a:cubicBezTo>
                  <a:cubicBezTo>
                    <a:pt x="1266296" y="591609"/>
                    <a:pt x="1364721" y="-1057"/>
                    <a:pt x="1463675" y="1"/>
                  </a:cubicBezTo>
                  <a:cubicBezTo>
                    <a:pt x="1562629" y="1059"/>
                    <a:pt x="1663171" y="599018"/>
                    <a:pt x="1762125" y="600076"/>
                  </a:cubicBezTo>
                  <a:cubicBezTo>
                    <a:pt x="1861079" y="601134"/>
                    <a:pt x="1964267" y="5822"/>
                    <a:pt x="2057400" y="6351"/>
                  </a:cubicBezTo>
                  <a:cubicBezTo>
                    <a:pt x="2150533" y="6880"/>
                    <a:pt x="2276740" y="506281"/>
                    <a:pt x="2320925" y="603251"/>
                  </a:cubicBezTo>
                </a:path>
              </a:pathLst>
            </a:custGeom>
            <a:noFill/>
            <a:ln w="2222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cxnSp>
          <p:nvCxnSpPr>
            <p:cNvPr id="1111" name="直接连接符 1110"/>
            <p:cNvCxnSpPr/>
            <p:nvPr/>
          </p:nvCxnSpPr>
          <p:spPr>
            <a:xfrm flipV="1">
              <a:off x="1750080" y="4271378"/>
              <a:ext cx="865563" cy="398968"/>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12" name="直接连接符 1111"/>
            <p:cNvCxnSpPr/>
            <p:nvPr/>
          </p:nvCxnSpPr>
          <p:spPr>
            <a:xfrm flipV="1">
              <a:off x="2436561" y="4270410"/>
              <a:ext cx="179795" cy="380838"/>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13" name="直接连接符 1112"/>
            <p:cNvCxnSpPr/>
            <p:nvPr/>
          </p:nvCxnSpPr>
          <p:spPr>
            <a:xfrm flipH="1" flipV="1">
              <a:off x="2612929" y="4279518"/>
              <a:ext cx="127528" cy="385298"/>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14" name="直接连接符 1113"/>
            <p:cNvCxnSpPr/>
            <p:nvPr/>
          </p:nvCxnSpPr>
          <p:spPr>
            <a:xfrm flipH="1" flipV="1">
              <a:off x="2612929" y="4274092"/>
              <a:ext cx="781448" cy="409717"/>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26" name="直接连接符 1125"/>
            <p:cNvCxnSpPr/>
            <p:nvPr/>
          </p:nvCxnSpPr>
          <p:spPr>
            <a:xfrm flipH="1" flipV="1">
              <a:off x="2613777" y="4274250"/>
              <a:ext cx="796880" cy="5268"/>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sp>
          <p:nvSpPr>
            <p:cNvPr id="1128" name="文本框 1127"/>
            <p:cNvSpPr txBox="1"/>
            <p:nvPr/>
          </p:nvSpPr>
          <p:spPr>
            <a:xfrm>
              <a:off x="2612929" y="4018200"/>
              <a:ext cx="875506" cy="246221"/>
            </a:xfrm>
            <a:prstGeom prst="rect">
              <a:avLst/>
            </a:prstGeom>
            <a:noFill/>
            <a:ln>
              <a:noFill/>
            </a:ln>
          </p:spPr>
          <p:txBody>
            <a:bodyPr wrap="square" rtlCol="0">
              <a:spAutoFit/>
            </a:bodyPr>
            <a:lstStyle/>
            <a:p>
              <a:r>
                <a:rPr lang="zh-CN" altLang="en-US" sz="1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多对磁块</a:t>
              </a:r>
              <a:endParaRPr lang="zh-CN" altLang="en-US" sz="1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29" name="文本框 1128"/>
            <p:cNvSpPr txBox="1"/>
            <p:nvPr/>
          </p:nvSpPr>
          <p:spPr>
            <a:xfrm>
              <a:off x="1274764" y="4018200"/>
              <a:ext cx="875506" cy="246221"/>
            </a:xfrm>
            <a:prstGeom prst="rect">
              <a:avLst/>
            </a:prstGeom>
            <a:noFill/>
            <a:ln>
              <a:noFill/>
            </a:ln>
          </p:spPr>
          <p:txBody>
            <a:bodyPr wrap="square" rtlCol="0">
              <a:spAutoFit/>
            </a:bodyPr>
            <a:lstStyle/>
            <a:p>
              <a:r>
                <a:rPr lang="zh-CN" altLang="en-US" sz="1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磁场强度</a:t>
              </a:r>
              <a:endParaRPr lang="zh-CN" altLang="en-US" sz="1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30" name="TextBox 144_1"/>
            <p:cNvSpPr txBox="1"/>
            <p:nvPr/>
          </p:nvSpPr>
          <p:spPr>
            <a:xfrm>
              <a:off x="4183743" y="4018200"/>
              <a:ext cx="1907429" cy="246221"/>
            </a:xfrm>
            <a:prstGeom prst="rect">
              <a:avLst/>
            </a:prstGeom>
            <a:noFill/>
            <a:ln>
              <a:noFill/>
            </a:ln>
          </p:spPr>
          <p:txBody>
            <a:bodyPr wrap="square" rtlCol="0">
              <a:spAutoFit/>
            </a:bodyPr>
            <a:lstStyle/>
            <a:p>
              <a:pPr algn="just"/>
              <a:r>
                <a:rPr lang="zh-CN" altLang="en-US" sz="1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通水管中多个磁场高强度峰值</a:t>
              </a:r>
              <a:endParaRPr lang="zh-CN" altLang="en-US" sz="1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31" name="TextBox 144_1"/>
            <p:cNvSpPr txBox="1"/>
            <p:nvPr/>
          </p:nvSpPr>
          <p:spPr>
            <a:xfrm>
              <a:off x="4888031" y="5469776"/>
              <a:ext cx="996412" cy="246221"/>
            </a:xfrm>
            <a:prstGeom prst="rect">
              <a:avLst/>
            </a:prstGeom>
            <a:noFill/>
            <a:ln>
              <a:noFill/>
            </a:ln>
          </p:spPr>
          <p:txBody>
            <a:bodyPr wrap="square" rtlCol="0">
              <a:spAutoFit/>
            </a:bodyPr>
            <a:lstStyle/>
            <a:p>
              <a:pPr algn="just"/>
              <a:r>
                <a:rPr lang="zh-CN" altLang="en-US" sz="1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多级磁场布局</a:t>
              </a:r>
              <a:endParaRPr lang="zh-CN" altLang="en-US" sz="1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35" name="TextBox 144_1"/>
            <p:cNvSpPr txBox="1"/>
            <p:nvPr/>
          </p:nvSpPr>
          <p:spPr>
            <a:xfrm>
              <a:off x="1224280" y="5987901"/>
              <a:ext cx="4032333" cy="338554"/>
            </a:xfrm>
            <a:prstGeom prst="rect">
              <a:avLst/>
            </a:prstGeom>
            <a:noFill/>
          </p:spPr>
          <p:txBody>
            <a:bodyPr wrap="square" rtlCol="0">
              <a:spAutoFit/>
            </a:bodyPr>
            <a:lstStyle/>
            <a:p>
              <a:pPr algn="ctr"/>
              <a:r>
                <a:rPr lang="zh-CN" altLang="en-US" sz="1600" b="1" dirty="0">
                  <a:gradFill flip="none" rotWithShape="1">
                    <a:gsLst>
                      <a:gs pos="100000">
                        <a:srgbClr val="0040A2"/>
                      </a:gs>
                      <a:gs pos="54000">
                        <a:srgbClr val="257DFF"/>
                      </a:gs>
                      <a:gs pos="0">
                        <a:srgbClr val="4EECFB"/>
                      </a:gs>
                    </a:gsLst>
                    <a:lin ang="5400000" scaled="1"/>
                    <a:tileRect/>
                  </a:gradFill>
                  <a:effectLst>
                    <a:glow rad="127000">
                      <a:schemeClr val="bg1"/>
                    </a:glow>
                  </a:effectLst>
                  <a:sym typeface="微软雅黑" panose="020B0503020204020204" pitchFamily="34" charset="-122"/>
                </a:rPr>
                <a:t>多磁程稀土永磁设备磁力强度分布图</a:t>
              </a:r>
              <a:endParaRPr lang="zh-CN" altLang="en-US" sz="1600" b="1" dirty="0">
                <a:gradFill flip="none" rotWithShape="1">
                  <a:gsLst>
                    <a:gs pos="100000">
                      <a:srgbClr val="0040A2"/>
                    </a:gs>
                    <a:gs pos="54000">
                      <a:srgbClr val="257DFF"/>
                    </a:gs>
                    <a:gs pos="0">
                      <a:srgbClr val="4EECFB"/>
                    </a:gs>
                  </a:gsLst>
                  <a:lin ang="5400000" scaled="1"/>
                  <a:tileRect/>
                </a:gradFill>
                <a:effectLst>
                  <a:glow rad="127000">
                    <a:schemeClr val="bg1"/>
                  </a:glow>
                </a:effectLst>
                <a:sym typeface="微软雅黑" panose="020B0503020204020204" pitchFamily="34" charset="-122"/>
              </a:endParaRPr>
            </a:p>
          </p:txBody>
        </p:sp>
        <p:sp>
          <p:nvSpPr>
            <p:cNvPr id="1136" name="文本框 1135"/>
            <p:cNvSpPr txBox="1"/>
            <p:nvPr/>
          </p:nvSpPr>
          <p:spPr>
            <a:xfrm>
              <a:off x="1409423" y="5243077"/>
              <a:ext cx="324377" cy="338554"/>
            </a:xfrm>
            <a:prstGeom prst="rect">
              <a:avLst/>
            </a:prstGeom>
            <a:noFill/>
          </p:spPr>
          <p:txBody>
            <a:bodyPr wrap="square" rtlCol="0">
              <a:spAutoFit/>
            </a:bodyPr>
            <a:lstStyle/>
            <a:p>
              <a:r>
                <a:rPr lang="en-US" altLang="zh-CN" sz="1600" b="1" dirty="0">
                  <a:solidFill>
                    <a:schemeClr val="bg1"/>
                  </a:solidFill>
                </a:rPr>
                <a:t>S</a:t>
              </a:r>
              <a:endParaRPr lang="zh-CN" altLang="en-US" sz="1600" b="1" dirty="0">
                <a:solidFill>
                  <a:schemeClr val="bg1"/>
                </a:solidFill>
              </a:endParaRPr>
            </a:p>
          </p:txBody>
        </p:sp>
        <p:sp>
          <p:nvSpPr>
            <p:cNvPr id="1137" name="文本框 1136"/>
            <p:cNvSpPr txBox="1"/>
            <p:nvPr/>
          </p:nvSpPr>
          <p:spPr>
            <a:xfrm>
              <a:off x="1399538" y="4715188"/>
              <a:ext cx="311675" cy="338554"/>
            </a:xfrm>
            <a:prstGeom prst="rect">
              <a:avLst/>
            </a:prstGeom>
            <a:noFill/>
          </p:spPr>
          <p:txBody>
            <a:bodyPr wrap="square" rtlCol="0">
              <a:spAutoFit/>
            </a:bodyPr>
            <a:lstStyle/>
            <a:p>
              <a:r>
                <a:rPr lang="en-US" altLang="zh-CN" sz="1600" b="1" dirty="0">
                  <a:solidFill>
                    <a:schemeClr val="bg1"/>
                  </a:solidFill>
                </a:rPr>
                <a:t>N</a:t>
              </a:r>
              <a:endParaRPr lang="en-US" altLang="zh-CN" sz="1600" b="1" dirty="0">
                <a:solidFill>
                  <a:schemeClr val="bg1"/>
                </a:solidFill>
              </a:endParaRPr>
            </a:p>
          </p:txBody>
        </p:sp>
        <p:sp>
          <p:nvSpPr>
            <p:cNvPr id="1144" name="TextBox 144_1"/>
            <p:cNvSpPr txBox="1"/>
            <p:nvPr/>
          </p:nvSpPr>
          <p:spPr>
            <a:xfrm>
              <a:off x="933536" y="6314310"/>
              <a:ext cx="4613822" cy="200055"/>
            </a:xfrm>
            <a:prstGeom prst="rect">
              <a:avLst/>
            </a:prstGeom>
            <a:noFill/>
          </p:spPr>
          <p:txBody>
            <a:bodyPr wrap="square" rtlCol="0">
              <a:spAutoFit/>
            </a:bodyPr>
            <a:lstStyle/>
            <a:p>
              <a:pPr algn="ctr"/>
              <a:r>
                <a:rPr lang="en-US" altLang="zh-CN" sz="700" b="1">
                  <a:gradFill flip="none" rotWithShape="1">
                    <a:gsLst>
                      <a:gs pos="100000">
                        <a:srgbClr val="0040A2"/>
                      </a:gs>
                      <a:gs pos="54000">
                        <a:srgbClr val="257DFF"/>
                      </a:gs>
                      <a:gs pos="0">
                        <a:srgbClr val="4EECFB"/>
                      </a:gs>
                    </a:gsLst>
                    <a:lin ang="5400000" scaled="1"/>
                    <a:tileRect/>
                  </a:gradFill>
                  <a:effectLst>
                    <a:glow rad="127000">
                      <a:schemeClr val="bg1"/>
                    </a:glow>
                  </a:effectLst>
                  <a:sym typeface="微软雅黑" panose="020B0503020204020204" pitchFamily="34" charset="-122"/>
                </a:rPr>
                <a:t>Magnetic strength distribution diagram of multi magnetic path rare earth permanent magnet equipment</a:t>
              </a:r>
              <a:endParaRPr lang="en-US" altLang="zh-CN" sz="700" b="1" dirty="0">
                <a:gradFill flip="none" rotWithShape="1">
                  <a:gsLst>
                    <a:gs pos="100000">
                      <a:srgbClr val="0040A2"/>
                    </a:gs>
                    <a:gs pos="54000">
                      <a:srgbClr val="257DFF"/>
                    </a:gs>
                    <a:gs pos="0">
                      <a:srgbClr val="4EECFB"/>
                    </a:gs>
                  </a:gsLst>
                  <a:lin ang="5400000" scaled="1"/>
                  <a:tileRect/>
                </a:gradFill>
                <a:effectLst>
                  <a:glow rad="127000">
                    <a:schemeClr val="bg1"/>
                  </a:glow>
                </a:effectLst>
                <a:sym typeface="微软雅黑" panose="020B0503020204020204" pitchFamily="34" charset="-122"/>
              </a:endParaRPr>
            </a:p>
          </p:txBody>
        </p:sp>
        <p:sp>
          <p:nvSpPr>
            <p:cNvPr id="1152" name="文本框 1151"/>
            <p:cNvSpPr txBox="1"/>
            <p:nvPr/>
          </p:nvSpPr>
          <p:spPr>
            <a:xfrm>
              <a:off x="2413164" y="3827249"/>
              <a:ext cx="1125021" cy="276999"/>
            </a:xfrm>
            <a:prstGeom prst="rect">
              <a:avLst/>
            </a:prstGeom>
            <a:noFill/>
            <a:ln>
              <a:noFill/>
            </a:ln>
          </p:spPr>
          <p:txBody>
            <a:bodyPr wrap="square" rtlCol="0">
              <a:spAutoFit/>
            </a:bodyPr>
            <a:lstStyle/>
            <a:p>
              <a:pPr algn="ctr"/>
              <a:r>
                <a:rPr lang="en-US" altLang="zh-CN" sz="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Multiple pairs of magnetic blocks</a:t>
              </a:r>
              <a:endParaRPr lang="en-US" altLang="zh-CN" sz="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53" name="文本框 1152"/>
            <p:cNvSpPr txBox="1"/>
            <p:nvPr/>
          </p:nvSpPr>
          <p:spPr>
            <a:xfrm>
              <a:off x="1074999" y="3873415"/>
              <a:ext cx="1275036" cy="184666"/>
            </a:xfrm>
            <a:prstGeom prst="rect">
              <a:avLst/>
            </a:prstGeom>
            <a:noFill/>
            <a:ln>
              <a:noFill/>
            </a:ln>
          </p:spPr>
          <p:txBody>
            <a:bodyPr wrap="square" rtlCol="0">
              <a:spAutoFit/>
            </a:bodyPr>
            <a:lstStyle/>
            <a:p>
              <a:pPr algn="ctr"/>
              <a:r>
                <a:rPr lang="en-US" altLang="zh-CN" sz="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magnetic field intensity</a:t>
              </a:r>
              <a:endParaRPr lang="en-US" altLang="zh-CN" sz="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54" name="TextBox 144_1"/>
            <p:cNvSpPr txBox="1"/>
            <p:nvPr/>
          </p:nvSpPr>
          <p:spPr>
            <a:xfrm>
              <a:off x="3748523" y="3873415"/>
              <a:ext cx="2777870" cy="184666"/>
            </a:xfrm>
            <a:prstGeom prst="rect">
              <a:avLst/>
            </a:prstGeom>
            <a:noFill/>
            <a:ln>
              <a:noFill/>
            </a:ln>
          </p:spPr>
          <p:txBody>
            <a:bodyPr wrap="square" rtlCol="0">
              <a:spAutoFit/>
            </a:bodyPr>
            <a:lstStyle/>
            <a:p>
              <a:pPr algn="ctr"/>
              <a:r>
                <a:rPr lang="en-US" altLang="zh-CN" sz="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Multiple high-intensity peaks of magnetic fields in the water pipe</a:t>
              </a:r>
              <a:endParaRPr lang="en-US" altLang="zh-CN" sz="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55" name="TextBox 144_1"/>
            <p:cNvSpPr txBox="1"/>
            <p:nvPr/>
          </p:nvSpPr>
          <p:spPr>
            <a:xfrm>
              <a:off x="4660679" y="5346198"/>
              <a:ext cx="1451116" cy="184666"/>
            </a:xfrm>
            <a:prstGeom prst="rect">
              <a:avLst/>
            </a:prstGeom>
            <a:noFill/>
            <a:ln>
              <a:noFill/>
            </a:ln>
          </p:spPr>
          <p:txBody>
            <a:bodyPr wrap="square" rtlCol="0">
              <a:spAutoFit/>
            </a:bodyPr>
            <a:lstStyle/>
            <a:p>
              <a:pPr algn="ctr"/>
              <a:r>
                <a:rPr lang="en-US" altLang="zh-CN" sz="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Multi level magnetic field layout</a:t>
              </a:r>
              <a:endParaRPr lang="en-US" altLang="zh-CN" sz="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aphicFrame>
        <p:nvGraphicFramePr>
          <p:cNvPr id="1159" name="表格 1158"/>
          <p:cNvGraphicFramePr>
            <a:graphicFrameLocks noGrp="1"/>
          </p:cNvGraphicFramePr>
          <p:nvPr/>
        </p:nvGraphicFramePr>
        <p:xfrm>
          <a:off x="6481466" y="3825372"/>
          <a:ext cx="4850821" cy="1696197"/>
        </p:xfrm>
        <a:graphic>
          <a:graphicData uri="http://schemas.openxmlformats.org/drawingml/2006/table">
            <a:tbl>
              <a:tblPr firstRow="1" bandRow="1">
                <a:tableStyleId>{2D5ABB26-0587-4C30-8999-92F81FD0307C}</a:tableStyleId>
              </a:tblPr>
              <a:tblGrid>
                <a:gridCol w="456745"/>
                <a:gridCol w="4394076"/>
              </a:tblGrid>
              <a:tr h="565399">
                <a:tc>
                  <a:txBody>
                    <a:bodyPr/>
                    <a:lstStyle/>
                    <a:p>
                      <a:pPr algn="ctr"/>
                      <a:r>
                        <a:rPr lang="en-US" altLang="zh-CN"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75837" marR="75837" marT="37918" marB="37918" anchor="ctr">
                    <a:lnL>
                      <a:noFill/>
                    </a:lnL>
                    <a:lnR w="12700" cap="flat" cmpd="sng" algn="ctr">
                      <a:noFill/>
                      <a:prstDash val="solid"/>
                      <a:round/>
                      <a:headEnd type="none" w="med" len="med"/>
                      <a:tailEnd type="none" w="med" len="med"/>
                    </a:lnR>
                    <a:lnT w="28575"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12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中心磁场强度达到</a:t>
                      </a:r>
                      <a:r>
                        <a:rPr lang="en-US" altLang="zh-CN" sz="12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10000</a:t>
                      </a:r>
                      <a:r>
                        <a:rPr lang="zh-CN" altLang="en-US" sz="12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特斯拉以上。</a:t>
                      </a:r>
                      <a:r>
                        <a:rPr lang="en-US" altLang="zh-CN" sz="12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5</a:t>
                      </a:r>
                      <a:r>
                        <a:rPr lang="zh-CN" altLang="en-US" sz="12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个磁程循环垂直切割</a:t>
                      </a:r>
                      <a:endParaRPr lang="zh-CN" altLang="en-US" sz="12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75837" marR="75837" marT="37918" marB="37918" anchor="ctr">
                    <a:lnL w="12700" cap="flat" cmpd="sng" algn="ctr">
                      <a:noFill/>
                      <a:prstDash val="solid"/>
                      <a:round/>
                      <a:headEnd type="none" w="med" len="med"/>
                      <a:tailEnd type="none" w="med" len="med"/>
                    </a:lnL>
                    <a:lnR>
                      <a:noFill/>
                    </a:lnR>
                    <a:lnT w="28575"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r>
              <a:tr h="565399">
                <a:tc>
                  <a:txBody>
                    <a:bodyPr/>
                    <a:lstStyle/>
                    <a:p>
                      <a:pPr algn="ctr"/>
                      <a:r>
                        <a:rPr lang="en-US" altLang="zh-CN"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75837" marR="75837" marT="37918" marB="37918" anchor="ctr">
                    <a:lnL>
                      <a:noFill/>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12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水分子团发生变化，大分子氢键断裂成为小分子</a:t>
                      </a:r>
                      <a:endParaRPr lang="zh-CN" altLang="en-US" sz="12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75837" marR="75837" marT="37918" marB="37918" anchor="ctr">
                    <a:lnL w="12700" cap="flat" cmpd="sng" algn="ctr">
                      <a:noFill/>
                      <a:prstDash val="solid"/>
                      <a:round/>
                      <a:headEnd type="none" w="med" len="med"/>
                      <a:tailEnd type="none" w="med" len="med"/>
                    </a:lnL>
                    <a:lnR>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r>
              <a:tr h="565399">
                <a:tc>
                  <a:txBody>
                    <a:bodyPr/>
                    <a:lstStyle/>
                    <a:p>
                      <a:pPr algn="ctr"/>
                      <a:r>
                        <a:rPr lang="en-US" altLang="zh-CN"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75837" marR="75837" marT="37918" marB="37918" anchor="ctr">
                    <a:lnL>
                      <a:noFill/>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12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水垢结构形式发生改变，水垢结晶以单斜晶系结构为主，主要特性为疏松易脱落</a:t>
                      </a:r>
                      <a:endParaRPr lang="zh-CN" altLang="en-US" sz="12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75837" marR="75837" marT="37918" marB="37918" anchor="ctr">
                    <a:lnL w="12700" cap="flat" cmpd="sng" algn="ctr">
                      <a:noFill/>
                      <a:prstDash val="solid"/>
                      <a:round/>
                      <a:headEnd type="none" w="med" len="med"/>
                      <a:tailEnd type="none" w="med" len="med"/>
                    </a:lnL>
                    <a:lnR>
                      <a:noFill/>
                    </a:lnR>
                    <a:lnT w="12700"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r>
            </a:tbl>
          </a:graphicData>
        </a:graphic>
      </p:graphicFrame>
      <p:graphicFrame>
        <p:nvGraphicFramePr>
          <p:cNvPr id="1167" name="表格 1166"/>
          <p:cNvGraphicFramePr>
            <a:graphicFrameLocks noGrp="1"/>
          </p:cNvGraphicFramePr>
          <p:nvPr/>
        </p:nvGraphicFramePr>
        <p:xfrm>
          <a:off x="6481466" y="5657152"/>
          <a:ext cx="4850821" cy="818892"/>
        </p:xfrm>
        <a:graphic>
          <a:graphicData uri="http://schemas.openxmlformats.org/drawingml/2006/table">
            <a:tbl>
              <a:tblPr firstRow="1" bandRow="1">
                <a:tableStyleId>{2D5ABB26-0587-4C30-8999-92F81FD0307C}</a:tableStyleId>
              </a:tblPr>
              <a:tblGrid>
                <a:gridCol w="456745"/>
                <a:gridCol w="4394076"/>
              </a:tblGrid>
              <a:tr h="227561">
                <a:tc>
                  <a:txBody>
                    <a:bodyPr/>
                    <a:lstStyle/>
                    <a:p>
                      <a:pPr algn="ctr"/>
                      <a:r>
                        <a:rPr lang="en-US" altLang="zh-CN" sz="1100" b="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11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75837" marR="75837" marT="37918" marB="37918" anchor="ctr">
                    <a:lnL>
                      <a:noFill/>
                    </a:lnL>
                    <a:lnR w="12700" cap="flat" cmpd="sng" algn="ctr">
                      <a:noFill/>
                      <a:prstDash val="solid"/>
                      <a:round/>
                      <a:headEnd type="none" w="med" len="med"/>
                      <a:tailEnd type="none" w="med" len="med"/>
                    </a:lnR>
                    <a:lnT w="28575"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600" b="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The central magnetic field strength reaches over 10000 Tesla. 5 magnetic path cycles for vertical cutting</a:t>
                      </a:r>
                      <a:endParaRPr lang="en-US" altLang="zh-CN" sz="600" b="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75837" marR="75837" marT="37918" marB="37918" anchor="ctr">
                    <a:lnL w="12700" cap="flat" cmpd="sng" algn="ctr">
                      <a:noFill/>
                      <a:prstDash val="solid"/>
                      <a:round/>
                      <a:headEnd type="none" w="med" len="med"/>
                      <a:tailEnd type="none" w="med" len="med"/>
                    </a:lnL>
                    <a:lnR>
                      <a:noFill/>
                    </a:lnR>
                    <a:lnT w="28575"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r>
              <a:tr h="227561">
                <a:tc>
                  <a:txBody>
                    <a:bodyPr/>
                    <a:lstStyle/>
                    <a:p>
                      <a:pPr algn="ctr"/>
                      <a:r>
                        <a:rPr lang="en-US" altLang="zh-CN" sz="1100" b="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11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75837" marR="75837" marT="37918" marB="37918" anchor="ctr">
                    <a:lnL>
                      <a:noFill/>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600" b="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The water molecule cluster undergoes changes, and the hydrogen bonds of large molecules break into small molecules</a:t>
                      </a:r>
                      <a:endParaRPr lang="en-US" altLang="zh-CN" sz="600" b="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75837" marR="75837" marT="37918" marB="37918" anchor="ctr">
                    <a:lnL w="12700" cap="flat" cmpd="sng" algn="ctr">
                      <a:noFill/>
                      <a:prstDash val="solid"/>
                      <a:round/>
                      <a:headEnd type="none" w="med" len="med"/>
                      <a:tailEnd type="none" w="med" len="med"/>
                    </a:lnL>
                    <a:lnR>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r>
              <a:tr h="316700">
                <a:tc>
                  <a:txBody>
                    <a:bodyPr/>
                    <a:lstStyle/>
                    <a:p>
                      <a:pPr algn="ctr"/>
                      <a:r>
                        <a:rPr lang="en-US" altLang="zh-CN" sz="1100" b="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11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75837" marR="75837" marT="37918" marB="37918" anchor="ctr">
                    <a:lnL>
                      <a:noFill/>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600" b="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The structural form of scale has changed, and the crystallization of scale is mainly in the monoclinic crystal system, characterized by looseness and easy detachment</a:t>
                      </a:r>
                      <a:endParaRPr lang="en-US" altLang="zh-CN" sz="600" b="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75837" marR="75837" marT="37918" marB="37918" anchor="ctr">
                    <a:lnL w="12700" cap="flat" cmpd="sng" algn="ctr">
                      <a:noFill/>
                      <a:prstDash val="solid"/>
                      <a:round/>
                      <a:headEnd type="none" w="med" len="med"/>
                      <a:tailEnd type="none" w="med" len="med"/>
                    </a:lnL>
                    <a:lnR>
                      <a:noFill/>
                    </a:lnR>
                    <a:lnT w="12700"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r>
            </a:tbl>
          </a:graphicData>
        </a:graphic>
      </p:graphicFrame>
      <p:sp>
        <p:nvSpPr>
          <p:cNvPr id="1168" name="文本框 1167"/>
          <p:cNvSpPr txBox="1"/>
          <p:nvPr/>
        </p:nvSpPr>
        <p:spPr>
          <a:xfrm>
            <a:off x="668618" y="2055469"/>
            <a:ext cx="815012" cy="200055"/>
          </a:xfrm>
          <a:prstGeom prst="rect">
            <a:avLst/>
          </a:prstGeom>
          <a:noFill/>
        </p:spPr>
        <p:txBody>
          <a:bodyPr wrap="square" rtlCol="0">
            <a:spAutoFit/>
          </a:bodyPr>
          <a:lstStyle/>
          <a:p>
            <a:pPr algn="ctr"/>
            <a:r>
              <a:rPr lang="en-US" altLang="zh-CN" sz="700" b="1">
                <a:gradFill flip="none" rotWithShape="1">
                  <a:gsLst>
                    <a:gs pos="93000">
                      <a:srgbClr val="0040A2"/>
                    </a:gs>
                    <a:gs pos="0">
                      <a:srgbClr val="257DFF"/>
                    </a:gs>
                  </a:gsLst>
                  <a:lin ang="5400000" scaled="1"/>
                  <a:tileRect/>
                </a:gradFill>
                <a:latin typeface="微软雅黑" panose="020B0503020204020204" pitchFamily="34" charset="-122"/>
                <a:ea typeface="微软雅黑" panose="020B0503020204020204" pitchFamily="34" charset="-122"/>
                <a:sym typeface="微软雅黑" panose="020B0503020204020204" pitchFamily="34" charset="-122"/>
              </a:rPr>
              <a:t>characteristic</a:t>
            </a:r>
            <a:endParaRPr lang="en-US" altLang="zh-CN" sz="700" b="1" dirty="0">
              <a:gradFill flip="none" rotWithShape="1">
                <a:gsLst>
                  <a:gs pos="93000">
                    <a:srgbClr val="0040A2"/>
                  </a:gs>
                  <a:gs pos="0">
                    <a:srgbClr val="257DFF"/>
                  </a:gs>
                </a:gsLst>
                <a:lin ang="5400000" scaled="1"/>
                <a:tileRect/>
              </a:gra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69" name="文本框 1168"/>
          <p:cNvSpPr txBox="1"/>
          <p:nvPr/>
        </p:nvSpPr>
        <p:spPr>
          <a:xfrm>
            <a:off x="668618" y="2690727"/>
            <a:ext cx="815012" cy="200055"/>
          </a:xfrm>
          <a:prstGeom prst="rect">
            <a:avLst/>
          </a:prstGeom>
          <a:noFill/>
        </p:spPr>
        <p:txBody>
          <a:bodyPr wrap="square" rtlCol="0">
            <a:spAutoFit/>
          </a:bodyPr>
          <a:lstStyle/>
          <a:p>
            <a:pPr algn="ctr"/>
            <a:r>
              <a:rPr lang="en-US" altLang="zh-CN" sz="700" b="1">
                <a:gradFill flip="none" rotWithShape="1">
                  <a:gsLst>
                    <a:gs pos="93000">
                      <a:srgbClr val="0040A2"/>
                    </a:gs>
                    <a:gs pos="0">
                      <a:srgbClr val="257DFF"/>
                    </a:gs>
                  </a:gsLst>
                  <a:lin ang="5400000" scaled="1"/>
                  <a:tileRect/>
                </a:gradFill>
                <a:latin typeface="微软雅黑" panose="020B0503020204020204" pitchFamily="34" charset="-122"/>
                <a:ea typeface="微软雅黑" panose="020B0503020204020204" pitchFamily="34" charset="-122"/>
                <a:sym typeface="微软雅黑" panose="020B0503020204020204" pitchFamily="34" charset="-122"/>
              </a:rPr>
              <a:t>strength</a:t>
            </a:r>
            <a:endParaRPr lang="en-US" altLang="zh-CN" sz="700" b="1" dirty="0">
              <a:gradFill flip="none" rotWithShape="1">
                <a:gsLst>
                  <a:gs pos="93000">
                    <a:srgbClr val="0040A2"/>
                  </a:gs>
                  <a:gs pos="0">
                    <a:srgbClr val="257DFF"/>
                  </a:gs>
                </a:gsLst>
                <a:lin ang="5400000" scaled="1"/>
                <a:tileRect/>
              </a:gra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70" name="文本框 1169"/>
          <p:cNvSpPr txBox="1"/>
          <p:nvPr/>
        </p:nvSpPr>
        <p:spPr>
          <a:xfrm>
            <a:off x="668618" y="3325985"/>
            <a:ext cx="815012" cy="200055"/>
          </a:xfrm>
          <a:prstGeom prst="rect">
            <a:avLst/>
          </a:prstGeom>
          <a:noFill/>
        </p:spPr>
        <p:txBody>
          <a:bodyPr wrap="square" rtlCol="0">
            <a:spAutoFit/>
          </a:bodyPr>
          <a:lstStyle/>
          <a:p>
            <a:pPr algn="ctr"/>
            <a:r>
              <a:rPr lang="en-US" altLang="zh-CN" sz="700" b="1">
                <a:gradFill flip="none" rotWithShape="1">
                  <a:gsLst>
                    <a:gs pos="93000">
                      <a:srgbClr val="0040A2"/>
                    </a:gs>
                    <a:gs pos="0">
                      <a:srgbClr val="257DFF"/>
                    </a:gs>
                  </a:gsLst>
                  <a:lin ang="5400000" scaled="1"/>
                  <a:tileRect/>
                </a:gradFill>
                <a:latin typeface="微软雅黑" panose="020B0503020204020204" pitchFamily="34" charset="-122"/>
                <a:ea typeface="微软雅黑" panose="020B0503020204020204" pitchFamily="34" charset="-122"/>
                <a:sym typeface="微软雅黑" panose="020B0503020204020204" pitchFamily="34" charset="-122"/>
              </a:rPr>
              <a:t>stability</a:t>
            </a:r>
            <a:endParaRPr lang="en-US" altLang="zh-CN" sz="700" b="1" dirty="0">
              <a:gradFill flip="none" rotWithShape="1">
                <a:gsLst>
                  <a:gs pos="93000">
                    <a:srgbClr val="0040A2"/>
                  </a:gs>
                  <a:gs pos="0">
                    <a:srgbClr val="257DFF"/>
                  </a:gs>
                </a:gsLst>
                <a:lin ang="5400000" scaled="1"/>
                <a:tileRect/>
              </a:gra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71" name="文本框 1170"/>
          <p:cNvSpPr txBox="1"/>
          <p:nvPr/>
        </p:nvSpPr>
        <p:spPr>
          <a:xfrm>
            <a:off x="1366807" y="2055469"/>
            <a:ext cx="4535506" cy="200055"/>
          </a:xfrm>
          <a:prstGeom prst="rect">
            <a:avLst/>
          </a:prstGeom>
          <a:noFill/>
        </p:spPr>
        <p:txBody>
          <a:bodyPr wrap="square">
            <a:spAutoFit/>
          </a:bodyPr>
          <a:lstStyle/>
          <a:p>
            <a:r>
              <a:rPr lang="en-US" altLang="zh-CN" sz="700">
                <a:latin typeface="微软雅黑" panose="020B0503020204020204" pitchFamily="34" charset="-122"/>
                <a:ea typeface="微软雅黑" panose="020B0503020204020204" pitchFamily="34" charset="-122"/>
                <a:sym typeface="微软雅黑" panose="020B0503020204020204" pitchFamily="34" charset="-122"/>
              </a:rPr>
              <a:t>After a magnetic path, the magnetic strength exhibits fluctuating changes</a:t>
            </a:r>
            <a:endParaRPr lang="en-US" altLang="zh-CN" sz="7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72" name="TextBox 161_1"/>
          <p:cNvSpPr txBox="1"/>
          <p:nvPr/>
        </p:nvSpPr>
        <p:spPr>
          <a:xfrm>
            <a:off x="1366807" y="2690727"/>
            <a:ext cx="4062443" cy="200055"/>
          </a:xfrm>
          <a:prstGeom prst="rect">
            <a:avLst/>
          </a:prstGeom>
          <a:noFill/>
        </p:spPr>
        <p:txBody>
          <a:bodyPr wrap="square">
            <a:spAutoFit/>
          </a:bodyPr>
          <a:lstStyle/>
          <a:p>
            <a:r>
              <a:rPr lang="en-US" altLang="zh-CN" sz="700">
                <a:latin typeface="微软雅黑" panose="020B0503020204020204" pitchFamily="34" charset="-122"/>
                <a:ea typeface="微软雅黑" panose="020B0503020204020204" pitchFamily="34" charset="-122"/>
                <a:sym typeface="微软雅黑" panose="020B0503020204020204" pitchFamily="34" charset="-122"/>
              </a:rPr>
              <a:t>At the center position, the magnetic strength is the highest, reaching over 10000 Gauss</a:t>
            </a:r>
            <a:endParaRPr lang="en-US" altLang="zh-CN" sz="7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73" name="TextBox 161_1_1"/>
          <p:cNvSpPr txBox="1"/>
          <p:nvPr/>
        </p:nvSpPr>
        <p:spPr>
          <a:xfrm>
            <a:off x="1366807" y="3325985"/>
            <a:ext cx="4062443" cy="200055"/>
          </a:xfrm>
          <a:prstGeom prst="rect">
            <a:avLst/>
          </a:prstGeom>
          <a:noFill/>
        </p:spPr>
        <p:txBody>
          <a:bodyPr wrap="square">
            <a:spAutoFit/>
          </a:bodyPr>
          <a:lstStyle/>
          <a:p>
            <a:r>
              <a:rPr lang="en-US" altLang="zh-CN" sz="700">
                <a:latin typeface="微软雅黑" panose="020B0503020204020204" pitchFamily="34" charset="-122"/>
                <a:ea typeface="微软雅黑" panose="020B0503020204020204" pitchFamily="34" charset="-122"/>
                <a:sym typeface="微软雅黑" panose="020B0503020204020204" pitchFamily="34" charset="-122"/>
              </a:rPr>
              <a:t>Magnetic path effective magnetization, magnetic steel center strong magnetic stability</a:t>
            </a:r>
            <a:endParaRPr lang="en-US" altLang="zh-CN" sz="700" dirty="0">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additive="base">
                                        <p:cTn id="6" dur="11098" fill="hold"/>
                                        <p:tgtEl>
                                          <p:spTgt spid="1036"/>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036"/>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additive="base">
                                        <p:cTn id="11" dur="1" fill="hold"/>
                                        <p:tgtEl>
                                          <p:spTgt spid="1036"/>
                                        </p:tgtEl>
                                      </p:cBhvr>
                                    </p:cmd>
                                  </p:childTnLst>
                                </p:cTn>
                              </p:par>
                            </p:childTnLst>
                          </p:cTn>
                        </p:par>
                      </p:childTnLst>
                    </p:cTn>
                  </p:par>
                </p:childTnLst>
              </p:cTn>
              <p:nextCondLst>
                <p:cond evt="onClick" delay="0">
                  <p:tgtEl>
                    <p:spTgt spid="1036"/>
                  </p:tgtEl>
                </p:cond>
              </p:nextCondLst>
            </p:seq>
            <p:video>
              <p:cMediaNode>
                <p:cTn id="12" repeatCount="indefinite" fill="remove" display="1">
                  <p:stCondLst>
                    <p:cond delay="indefinite"/>
                  </p:stCondLst>
                </p:cTn>
                <p:tgtEl>
                  <p:spTgt spid="1036"/>
                </p:tgtEl>
              </p:cMediaNode>
            </p:vide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alpha val="50000"/>
          </a:schemeClr>
        </a:solidFill>
        <a:effectLst/>
      </p:bgPr>
    </p:bg>
    <p:spTree>
      <p:nvGrpSpPr>
        <p:cNvPr id="1" name=""/>
        <p:cNvGrpSpPr/>
        <p:nvPr/>
      </p:nvGrpSpPr>
      <p:grpSpPr>
        <a:xfrm>
          <a:off x="0" y="0"/>
          <a:ext cx="0" cy="0"/>
          <a:chOff x="0" y="0"/>
          <a:chExt cx="0" cy="0"/>
        </a:xfrm>
      </p:grpSpPr>
      <p:sp>
        <p:nvSpPr>
          <p:cNvPr id="10" name="矩形 9"/>
          <p:cNvSpPr/>
          <p:nvPr/>
        </p:nvSpPr>
        <p:spPr>
          <a:xfrm>
            <a:off x="0" y="0"/>
            <a:ext cx="12192000" cy="3943942"/>
          </a:xfrm>
          <a:prstGeom prst="rect">
            <a:avLst/>
          </a:prstGeom>
          <a:gradFill>
            <a:gsLst>
              <a:gs pos="0">
                <a:srgbClr val="257DFF"/>
              </a:gs>
              <a:gs pos="100000">
                <a:srgbClr val="0040A2"/>
              </a:gs>
            </a:gsLst>
            <a:lin ang="2700000" scaled="0"/>
          </a:gra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algn="ctr"/>
            <a:endParaRPr lang="zh-CN" altLang="en-US" kern="0">
              <a:solidFill>
                <a:prstClr val="white"/>
              </a:solidFill>
              <a:latin typeface="等线" panose="02010600030101010101" charset="-122"/>
              <a:ea typeface="等线" panose="02010600030101010101" charset="-122"/>
            </a:endParaRPr>
          </a:p>
        </p:txBody>
      </p:sp>
      <p:grpSp>
        <p:nvGrpSpPr>
          <p:cNvPr id="33" name="组合 32"/>
          <p:cNvGrpSpPr/>
          <p:nvPr/>
        </p:nvGrpSpPr>
        <p:grpSpPr>
          <a:xfrm>
            <a:off x="325841" y="235856"/>
            <a:ext cx="6773615" cy="461665"/>
            <a:chOff x="325841" y="375556"/>
            <a:chExt cx="6773615" cy="461665"/>
          </a:xfrm>
        </p:grpSpPr>
        <p:sp>
          <p:nvSpPr>
            <p:cNvPr id="26" name="矩形 25"/>
            <p:cNvSpPr/>
            <p:nvPr/>
          </p:nvSpPr>
          <p:spPr>
            <a:xfrm>
              <a:off x="325841" y="386072"/>
              <a:ext cx="368670" cy="368670"/>
            </a:xfrm>
            <a:prstGeom prst="rect">
              <a:avLst/>
            </a:prstGeom>
            <a:gradFill>
              <a:gsLst>
                <a:gs pos="0">
                  <a:srgbClr val="F6EADD"/>
                </a:gs>
                <a:gs pos="83000">
                  <a:schemeClr val="bg1"/>
                </a:gs>
              </a:gsLst>
              <a:lin ang="2700000" scaled="0"/>
            </a:gra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nvGrpSpPr>
            <p:cNvPr id="27" name="组合 26"/>
            <p:cNvGrpSpPr/>
            <p:nvPr/>
          </p:nvGrpSpPr>
          <p:grpSpPr>
            <a:xfrm>
              <a:off x="911223" y="375556"/>
              <a:ext cx="6188233" cy="461665"/>
              <a:chOff x="975515" y="330140"/>
              <a:chExt cx="6188233" cy="461665"/>
            </a:xfrm>
          </p:grpSpPr>
          <p:sp>
            <p:nvSpPr>
              <p:cNvPr id="28" name="文本框 27"/>
              <p:cNvSpPr txBox="1"/>
              <p:nvPr/>
            </p:nvSpPr>
            <p:spPr>
              <a:xfrm>
                <a:off x="975515" y="330140"/>
                <a:ext cx="2954655" cy="46166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2400" b="0" i="0" u="none" strike="noStrike" kern="0" cap="none" spc="0" normalizeH="0" baseline="0" noProof="0">
                    <a:ln>
                      <a:noFill/>
                    </a:ln>
                    <a:gradFill>
                      <a:gsLst>
                        <a:gs pos="0">
                          <a:srgbClr val="F6EADD"/>
                        </a:gs>
                        <a:gs pos="58000">
                          <a:schemeClr val="bg1"/>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新一代磁芯性能介绍</a:t>
                </a:r>
                <a:endParaRPr kumimoji="0" lang="zh-CN" altLang="en-US" sz="2400" b="0" i="0" u="none" strike="noStrike" kern="0" cap="none" spc="0" normalizeH="0" baseline="0" noProof="0">
                  <a:ln>
                    <a:noFill/>
                  </a:ln>
                  <a:gradFill>
                    <a:gsLst>
                      <a:gs pos="0">
                        <a:srgbClr val="F6EADD"/>
                      </a:gs>
                      <a:gs pos="58000">
                        <a:schemeClr val="bg1"/>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endParaRPr>
              </a:p>
            </p:txBody>
          </p:sp>
          <p:sp>
            <p:nvSpPr>
              <p:cNvPr id="29" name="文本框 28"/>
              <p:cNvSpPr txBox="1"/>
              <p:nvPr/>
            </p:nvSpPr>
            <p:spPr>
              <a:xfrm>
                <a:off x="3930170" y="554791"/>
                <a:ext cx="3233578" cy="21544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800" b="0" i="0" u="none" strike="noStrike" kern="0" cap="none" spc="0" normalizeH="0" baseline="0" noProof="0">
                    <a:ln>
                      <a:noFill/>
                    </a:ln>
                    <a:gradFill>
                      <a:gsLst>
                        <a:gs pos="0">
                          <a:srgbClr val="F6EADD"/>
                        </a:gs>
                        <a:gs pos="58000">
                          <a:schemeClr val="bg1"/>
                        </a:gs>
                      </a:gsLst>
                      <a:lin ang="2700000" scaled="0"/>
                    </a:gradFill>
                    <a:effectLst/>
                    <a:uLnTx/>
                    <a:uFillTx/>
                  </a:rPr>
                  <a:t>Introduction to the Performance of New Generation Magnetic Steel</a:t>
                </a:r>
                <a:endParaRPr kumimoji="0" lang="en-US" altLang="zh-CN" sz="800" b="0" i="0" u="none" strike="noStrike" kern="0" cap="none" spc="0" normalizeH="0" baseline="0" noProof="0">
                  <a:ln>
                    <a:noFill/>
                  </a:ln>
                  <a:gradFill>
                    <a:gsLst>
                      <a:gs pos="0">
                        <a:srgbClr val="F6EADD"/>
                      </a:gs>
                      <a:gs pos="58000">
                        <a:schemeClr val="bg1"/>
                      </a:gs>
                    </a:gsLst>
                    <a:lin ang="2700000" scaled="0"/>
                  </a:gradFill>
                  <a:effectLst/>
                  <a:uLnTx/>
                  <a:uFillTx/>
                </a:endParaRPr>
              </a:p>
            </p:txBody>
          </p:sp>
        </p:grpSp>
      </p:grpSp>
      <p:pic>
        <p:nvPicPr>
          <p:cNvPr id="2" name="图形 1"/>
          <p:cNvPicPr>
            <a:picLocks noChangeAspect="1"/>
          </p:cNvPicPr>
          <p:nvPr/>
        </p:nvPicPr>
        <p:blipFill>
          <a:blip r:embed="rId1">
            <a:lum bright="100000"/>
            <a:extLst>
              <a:ext uri="{96DAC541-7B7A-43D3-8B79-37D633B846F1}">
                <asvg:svgBlip xmlns:asvg="http://schemas.microsoft.com/office/drawing/2016/SVG/main" r:embed="rId2"/>
              </a:ext>
            </a:extLst>
          </a:blip>
          <a:stretch>
            <a:fillRect/>
          </a:stretch>
        </p:blipFill>
        <p:spPr>
          <a:xfrm>
            <a:off x="9898900" y="235856"/>
            <a:ext cx="1620000" cy="451619"/>
          </a:xfrm>
          <a:prstGeom prst="rect">
            <a:avLst/>
          </a:prstGeom>
        </p:spPr>
      </p:pic>
      <p:pic>
        <p:nvPicPr>
          <p:cNvPr id="15" name="object 66"/>
          <p:cNvPicPr/>
          <p:nvPr/>
        </p:nvPicPr>
        <p:blipFill rotWithShape="1">
          <a:blip r:embed="rId3" cstate="print"/>
          <a:srcRect t="5320" b="44601"/>
          <a:stretch>
            <a:fillRect/>
          </a:stretch>
        </p:blipFill>
        <p:spPr>
          <a:xfrm>
            <a:off x="1016549" y="4197858"/>
            <a:ext cx="4202608" cy="1595244"/>
          </a:xfrm>
          <a:prstGeom prst="rect">
            <a:avLst/>
          </a:prstGeom>
          <a:ln w="12700">
            <a:solidFill>
              <a:srgbClr val="257DFF"/>
            </a:solidFill>
          </a:ln>
          <a:effectLst>
            <a:outerShdw blurRad="127000" dist="88900" dir="2700000" algn="tl" rotWithShape="0">
              <a:srgbClr val="257DFF">
                <a:alpha val="48000"/>
              </a:srgbClr>
            </a:outerShdw>
          </a:effectLst>
        </p:spPr>
      </p:pic>
      <p:pic>
        <p:nvPicPr>
          <p:cNvPr id="16" name="object 65"/>
          <p:cNvPicPr/>
          <p:nvPr/>
        </p:nvPicPr>
        <p:blipFill rotWithShape="1">
          <a:blip r:embed="rId4" cstate="print"/>
          <a:srcRect l="10484" t="29140" r="2384" b="26775"/>
          <a:stretch>
            <a:fillRect/>
          </a:stretch>
        </p:blipFill>
        <p:spPr>
          <a:xfrm>
            <a:off x="6972844" y="4197858"/>
            <a:ext cx="4202608" cy="1595244"/>
          </a:xfrm>
          <a:prstGeom prst="rect">
            <a:avLst/>
          </a:prstGeom>
          <a:ln w="12700">
            <a:solidFill>
              <a:srgbClr val="257DFF"/>
            </a:solidFill>
          </a:ln>
          <a:effectLst>
            <a:outerShdw blurRad="127000" dist="88900" dir="2700000" algn="tl" rotWithShape="0">
              <a:srgbClr val="257DFF">
                <a:alpha val="48000"/>
              </a:srgbClr>
            </a:outerShdw>
          </a:effectLst>
        </p:spPr>
      </p:pic>
      <p:sp>
        <p:nvSpPr>
          <p:cNvPr id="18" name="文本框 17"/>
          <p:cNvSpPr txBox="1"/>
          <p:nvPr/>
        </p:nvSpPr>
        <p:spPr>
          <a:xfrm>
            <a:off x="1564327" y="2732712"/>
            <a:ext cx="3107052" cy="338554"/>
          </a:xfrm>
          <a:prstGeom prst="rect">
            <a:avLst/>
          </a:prstGeom>
          <a:noFill/>
        </p:spPr>
        <p:txBody>
          <a:bodyPr wrap="square" rtlCol="0">
            <a:spAutoFit/>
          </a:bodyPr>
          <a:lstStyle/>
          <a:p>
            <a:pPr algn="ctr"/>
            <a:r>
              <a:rPr lang="zh-CN" altLang="en-US" sz="1600" b="1" dirty="0">
                <a:gradFill>
                  <a:gsLst>
                    <a:gs pos="0">
                      <a:srgbClr val="F6EADD"/>
                    </a:gs>
                    <a:gs pos="58000">
                      <a:schemeClr val="bg1"/>
                    </a:gs>
                  </a:gsLst>
                  <a:lin ang="2700000" scaled="0"/>
                </a:gradFill>
                <a:latin typeface="微软雅黑" panose="020B0503020204020204" pitchFamily="34" charset="-122"/>
                <a:ea typeface="微软雅黑" panose="020B0503020204020204" pitchFamily="34" charset="-122"/>
                <a:sym typeface="微软雅黑" panose="020B0503020204020204" pitchFamily="34" charset="-122"/>
              </a:rPr>
              <a:t>磁芯外壁</a:t>
            </a:r>
            <a:r>
              <a:rPr lang="en-US" altLang="zh-CN" sz="1600" b="1" dirty="0">
                <a:gradFill>
                  <a:gsLst>
                    <a:gs pos="0">
                      <a:srgbClr val="F6EADD"/>
                    </a:gs>
                    <a:gs pos="58000">
                      <a:schemeClr val="bg1"/>
                    </a:gs>
                  </a:gsLst>
                  <a:lin ang="2700000" scaled="0"/>
                </a:gradFill>
                <a:latin typeface="微软雅黑" panose="020B0503020204020204" pitchFamily="34" charset="-122"/>
                <a:ea typeface="微软雅黑" panose="020B0503020204020204" pitchFamily="34" charset="-122"/>
                <a:sym typeface="微软雅黑" panose="020B0503020204020204" pitchFamily="34" charset="-122"/>
              </a:rPr>
              <a:t>3cm</a:t>
            </a:r>
            <a:r>
              <a:rPr lang="zh-CN" altLang="en-US" sz="1600" b="1" dirty="0">
                <a:gradFill>
                  <a:gsLst>
                    <a:gs pos="0">
                      <a:srgbClr val="F6EADD"/>
                    </a:gs>
                    <a:gs pos="58000">
                      <a:schemeClr val="bg1"/>
                    </a:gs>
                  </a:gsLst>
                  <a:lin ang="2700000" scaled="0"/>
                </a:gradFill>
                <a:latin typeface="微软雅黑" panose="020B0503020204020204" pitchFamily="34" charset="-122"/>
                <a:ea typeface="微软雅黑" panose="020B0503020204020204" pitchFamily="34" charset="-122"/>
                <a:sym typeface="微软雅黑" panose="020B0503020204020204" pitchFamily="34" charset="-122"/>
              </a:rPr>
              <a:t>，磁强</a:t>
            </a:r>
            <a:r>
              <a:rPr lang="en-US" altLang="zh-CN" sz="1600" b="1" dirty="0">
                <a:gradFill>
                  <a:gsLst>
                    <a:gs pos="0">
                      <a:srgbClr val="F6EADD"/>
                    </a:gs>
                    <a:gs pos="58000">
                      <a:schemeClr val="bg1"/>
                    </a:gs>
                  </a:gsLst>
                  <a:lin ang="2700000" scaled="0"/>
                </a:gradFill>
                <a:latin typeface="微软雅黑" panose="020B0503020204020204" pitchFamily="34" charset="-122"/>
                <a:ea typeface="微软雅黑" panose="020B0503020204020204" pitchFamily="34" charset="-122"/>
                <a:sym typeface="微软雅黑" panose="020B0503020204020204" pitchFamily="34" charset="-122"/>
              </a:rPr>
              <a:t>0</a:t>
            </a:r>
            <a:r>
              <a:rPr lang="zh-CN" altLang="en-US" sz="1600" b="1" dirty="0">
                <a:gradFill>
                  <a:gsLst>
                    <a:gs pos="0">
                      <a:srgbClr val="F6EADD"/>
                    </a:gs>
                    <a:gs pos="58000">
                      <a:schemeClr val="bg1"/>
                    </a:gs>
                  </a:gsLst>
                  <a:lin ang="2700000" scaled="0"/>
                </a:gradFill>
                <a:latin typeface="微软雅黑" panose="020B0503020204020204" pitchFamily="34" charset="-122"/>
                <a:ea typeface="微软雅黑" panose="020B0503020204020204" pitchFamily="34" charset="-122"/>
                <a:sym typeface="微软雅黑" panose="020B0503020204020204" pitchFamily="34" charset="-122"/>
              </a:rPr>
              <a:t>高斯</a:t>
            </a:r>
            <a:endParaRPr lang="zh-CN" altLang="en-US" sz="1600" b="1" dirty="0">
              <a:gradFill>
                <a:gsLst>
                  <a:gs pos="0">
                    <a:srgbClr val="F6EADD"/>
                  </a:gs>
                  <a:gs pos="58000">
                    <a:schemeClr val="bg1"/>
                  </a:gs>
                </a:gsLst>
                <a:lin ang="2700000" scaled="0"/>
              </a:gra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文本框 21"/>
          <p:cNvSpPr txBox="1"/>
          <p:nvPr/>
        </p:nvSpPr>
        <p:spPr>
          <a:xfrm>
            <a:off x="1564327" y="3016682"/>
            <a:ext cx="3107052" cy="338554"/>
          </a:xfrm>
          <a:prstGeom prst="rect">
            <a:avLst/>
          </a:prstGeom>
          <a:noFill/>
        </p:spPr>
        <p:txBody>
          <a:bodyPr wrap="square" rtlCol="0">
            <a:spAutoFit/>
          </a:bodyPr>
          <a:lstStyle/>
          <a:p>
            <a:pPr algn="ctr"/>
            <a:r>
              <a:rPr lang="zh-CN" altLang="en-US" sz="1600" b="1" dirty="0">
                <a:gradFill>
                  <a:gsLst>
                    <a:gs pos="0">
                      <a:srgbClr val="F6EADD"/>
                    </a:gs>
                    <a:gs pos="58000">
                      <a:schemeClr val="bg1"/>
                    </a:gs>
                  </a:gsLst>
                  <a:lin ang="2700000" scaled="0"/>
                </a:gradFill>
                <a:latin typeface="微软雅黑" panose="020B0503020204020204" pitchFamily="34" charset="-122"/>
                <a:ea typeface="微软雅黑" panose="020B0503020204020204" pitchFamily="34" charset="-122"/>
                <a:sym typeface="微软雅黑" panose="020B0503020204020204" pitchFamily="34" charset="-122"/>
              </a:rPr>
              <a:t>无磁力外泄</a:t>
            </a:r>
            <a:endParaRPr lang="zh-CN" altLang="en-US" sz="1600" b="1" dirty="0">
              <a:gradFill>
                <a:gsLst>
                  <a:gs pos="0">
                    <a:srgbClr val="F6EADD"/>
                  </a:gs>
                  <a:gs pos="58000">
                    <a:schemeClr val="bg1"/>
                  </a:gs>
                </a:gsLst>
                <a:lin ang="2700000" scaled="0"/>
              </a:gra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 name="文本框 29"/>
          <p:cNvSpPr txBox="1"/>
          <p:nvPr/>
        </p:nvSpPr>
        <p:spPr>
          <a:xfrm>
            <a:off x="7644419" y="2732712"/>
            <a:ext cx="2859458" cy="338554"/>
          </a:xfrm>
          <a:prstGeom prst="rect">
            <a:avLst/>
          </a:prstGeom>
          <a:noFill/>
        </p:spPr>
        <p:txBody>
          <a:bodyPr wrap="square" rtlCol="0">
            <a:spAutoFit/>
          </a:bodyPr>
          <a:lstStyle/>
          <a:p>
            <a:pPr algn="ctr"/>
            <a:r>
              <a:rPr lang="zh-CN" altLang="en-US" sz="1600" b="1" dirty="0">
                <a:gradFill>
                  <a:gsLst>
                    <a:gs pos="0">
                      <a:srgbClr val="F6EADD"/>
                    </a:gs>
                    <a:gs pos="58000">
                      <a:schemeClr val="bg1"/>
                    </a:gs>
                  </a:gsLst>
                  <a:lin ang="2700000" scaled="0"/>
                </a:gradFill>
                <a:latin typeface="微软雅黑" panose="020B0503020204020204" pitchFamily="34" charset="-122"/>
                <a:ea typeface="微软雅黑" panose="020B0503020204020204" pitchFamily="34" charset="-122"/>
                <a:sym typeface="微软雅黑" panose="020B0503020204020204" pitchFamily="34" charset="-122"/>
              </a:rPr>
              <a:t>磁芯内部特斯拉测量</a:t>
            </a:r>
            <a:endParaRPr lang="zh-CN" altLang="en-US" sz="1600" b="1" dirty="0">
              <a:gradFill>
                <a:gsLst>
                  <a:gs pos="0">
                    <a:srgbClr val="F6EADD"/>
                  </a:gs>
                  <a:gs pos="58000">
                    <a:schemeClr val="bg1"/>
                  </a:gs>
                </a:gsLst>
                <a:lin ang="2700000" scaled="0"/>
              </a:gra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 name="文本框 30"/>
          <p:cNvSpPr txBox="1"/>
          <p:nvPr/>
        </p:nvSpPr>
        <p:spPr>
          <a:xfrm>
            <a:off x="7644419" y="3016682"/>
            <a:ext cx="2859458" cy="338554"/>
          </a:xfrm>
          <a:prstGeom prst="rect">
            <a:avLst/>
          </a:prstGeom>
          <a:noFill/>
        </p:spPr>
        <p:txBody>
          <a:bodyPr wrap="square" rtlCol="0">
            <a:spAutoFit/>
          </a:bodyPr>
          <a:lstStyle/>
          <a:p>
            <a:pPr algn="ctr"/>
            <a:r>
              <a:rPr lang="zh-CN" altLang="en-US" sz="1600" b="1" dirty="0">
                <a:gradFill>
                  <a:gsLst>
                    <a:gs pos="0">
                      <a:srgbClr val="F6EADD"/>
                    </a:gs>
                    <a:gs pos="58000">
                      <a:schemeClr val="bg1"/>
                    </a:gs>
                  </a:gsLst>
                  <a:lin ang="2700000" scaled="0"/>
                </a:gradFill>
                <a:latin typeface="微软雅黑" panose="020B0503020204020204" pitchFamily="34" charset="-122"/>
                <a:ea typeface="微软雅黑" panose="020B0503020204020204" pitchFamily="34" charset="-122"/>
                <a:sym typeface="微软雅黑" panose="020B0503020204020204" pitchFamily="34" charset="-122"/>
              </a:rPr>
              <a:t>保持</a:t>
            </a:r>
            <a:r>
              <a:rPr lang="en-US" altLang="zh-CN" sz="1600" b="1" dirty="0">
                <a:gradFill>
                  <a:gsLst>
                    <a:gs pos="0">
                      <a:srgbClr val="F6EADD"/>
                    </a:gs>
                    <a:gs pos="58000">
                      <a:schemeClr val="bg1"/>
                    </a:gs>
                  </a:gsLst>
                  <a:lin ang="2700000" scaled="0"/>
                </a:gradFill>
                <a:latin typeface="微软雅黑" panose="020B0503020204020204" pitchFamily="34" charset="-122"/>
                <a:ea typeface="微软雅黑" panose="020B0503020204020204" pitchFamily="34" charset="-122"/>
                <a:sym typeface="微软雅黑" panose="020B0503020204020204" pitchFamily="34" charset="-122"/>
              </a:rPr>
              <a:t>10000</a:t>
            </a:r>
            <a:r>
              <a:rPr lang="zh-CN" altLang="en-US" sz="1600" b="1" dirty="0">
                <a:gradFill>
                  <a:gsLst>
                    <a:gs pos="0">
                      <a:srgbClr val="F6EADD"/>
                    </a:gs>
                    <a:gs pos="58000">
                      <a:schemeClr val="bg1"/>
                    </a:gs>
                  </a:gsLst>
                  <a:lin ang="2700000" scaled="0"/>
                </a:gradFill>
                <a:latin typeface="微软雅黑" panose="020B0503020204020204" pitchFamily="34" charset="-122"/>
                <a:ea typeface="微软雅黑" panose="020B0503020204020204" pitchFamily="34" charset="-122"/>
                <a:sym typeface="微软雅黑" panose="020B0503020204020204" pitchFamily="34" charset="-122"/>
              </a:rPr>
              <a:t>高斯以上</a:t>
            </a:r>
            <a:endParaRPr lang="zh-CN" altLang="en-US" sz="1600" b="1" dirty="0">
              <a:gradFill>
                <a:gsLst>
                  <a:gs pos="0">
                    <a:srgbClr val="F6EADD"/>
                  </a:gs>
                  <a:gs pos="58000">
                    <a:schemeClr val="bg1"/>
                  </a:gs>
                </a:gsLst>
                <a:lin ang="2700000" scaled="0"/>
              </a:gradFill>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12" name="图片 11"/>
          <p:cNvPicPr>
            <a:picLocks noChangeAspect="1"/>
          </p:cNvPicPr>
          <p:nvPr/>
        </p:nvPicPr>
        <p:blipFill rotWithShape="1">
          <a:blip r:embed="rId5">
            <a:extLst>
              <a:ext uri="{28A0092B-C50C-407E-A947-70E740481C1C}">
                <a14:useLocalDpi xmlns:a14="http://schemas.microsoft.com/office/drawing/2010/main" val="0"/>
              </a:ext>
            </a:extLst>
          </a:blip>
          <a:srcRect t="44291" b="5203"/>
          <a:stretch>
            <a:fillRect/>
          </a:stretch>
        </p:blipFill>
        <p:spPr>
          <a:xfrm>
            <a:off x="1016549" y="1137468"/>
            <a:ext cx="4202608" cy="1595244"/>
          </a:xfrm>
          <a:prstGeom prst="rect">
            <a:avLst/>
          </a:prstGeom>
          <a:ln w="12700">
            <a:solidFill>
              <a:srgbClr val="4EECFB"/>
            </a:solidFill>
          </a:ln>
          <a:effectLst>
            <a:outerShdw blurRad="127000" dist="88900" dir="2700000" algn="tl" rotWithShape="0">
              <a:srgbClr val="4EECFB">
                <a:alpha val="48000"/>
              </a:srgbClr>
            </a:outerShdw>
          </a:effectLst>
        </p:spPr>
      </p:pic>
      <p:pic>
        <p:nvPicPr>
          <p:cNvPr id="13" name="图片 12"/>
          <p:cNvPicPr>
            <a:picLocks noChangeAspect="1"/>
          </p:cNvPicPr>
          <p:nvPr/>
        </p:nvPicPr>
        <p:blipFill rotWithShape="1">
          <a:blip r:embed="rId6">
            <a:extLst>
              <a:ext uri="{28A0092B-C50C-407E-A947-70E740481C1C}">
                <a14:useLocalDpi xmlns:a14="http://schemas.microsoft.com/office/drawing/2010/main" val="0"/>
              </a:ext>
            </a:extLst>
          </a:blip>
          <a:srcRect t="15246" b="34444"/>
          <a:stretch>
            <a:fillRect/>
          </a:stretch>
        </p:blipFill>
        <p:spPr>
          <a:xfrm>
            <a:off x="6972844" y="1137468"/>
            <a:ext cx="4202608" cy="1595244"/>
          </a:xfrm>
          <a:prstGeom prst="rect">
            <a:avLst/>
          </a:prstGeom>
          <a:ln w="12700">
            <a:solidFill>
              <a:srgbClr val="4EECFB"/>
            </a:solidFill>
          </a:ln>
          <a:effectLst>
            <a:outerShdw blurRad="127000" dist="88900" dir="2700000" algn="tl" rotWithShape="0">
              <a:srgbClr val="4EECFB">
                <a:alpha val="48000"/>
              </a:srgbClr>
            </a:outerShdw>
          </a:effectLst>
        </p:spPr>
      </p:pic>
      <p:sp>
        <p:nvSpPr>
          <p:cNvPr id="32" name="文本框 31"/>
          <p:cNvSpPr txBox="1"/>
          <p:nvPr/>
        </p:nvSpPr>
        <p:spPr>
          <a:xfrm>
            <a:off x="5374916" y="1673480"/>
            <a:ext cx="1442168" cy="523220"/>
          </a:xfrm>
          <a:prstGeom prst="rect">
            <a:avLst/>
          </a:prstGeom>
          <a:noFill/>
        </p:spPr>
        <p:txBody>
          <a:bodyPr wrap="square" rtlCol="0">
            <a:spAutoFit/>
          </a:bodyPr>
          <a:lstStyle/>
          <a:p>
            <a:pPr algn="ctr"/>
            <a:r>
              <a:rPr lang="zh-CN" altLang="en-US" sz="2800" b="1" dirty="0">
                <a:gradFill>
                  <a:gsLst>
                    <a:gs pos="0">
                      <a:srgbClr val="F6EADD"/>
                    </a:gs>
                    <a:gs pos="58000">
                      <a:schemeClr val="bg1"/>
                    </a:gs>
                  </a:gsLst>
                  <a:lin ang="2700000" scaled="0"/>
                </a:gradFill>
                <a:latin typeface="微软雅黑" panose="020B0503020204020204" pitchFamily="34" charset="-122"/>
                <a:ea typeface="微软雅黑" panose="020B0503020204020204" pitchFamily="34" charset="-122"/>
                <a:sym typeface="微软雅黑" panose="020B0503020204020204" pitchFamily="34" charset="-122"/>
              </a:rPr>
              <a:t>常规型</a:t>
            </a:r>
            <a:endParaRPr lang="zh-CN" altLang="en-US" sz="2800" b="1" dirty="0">
              <a:gradFill>
                <a:gsLst>
                  <a:gs pos="0">
                    <a:srgbClr val="F6EADD"/>
                  </a:gs>
                  <a:gs pos="58000">
                    <a:schemeClr val="bg1"/>
                  </a:gs>
                </a:gsLst>
                <a:lin ang="2700000" scaled="0"/>
              </a:gra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3" name="文本框 42"/>
          <p:cNvSpPr txBox="1"/>
          <p:nvPr/>
        </p:nvSpPr>
        <p:spPr>
          <a:xfrm>
            <a:off x="5374916" y="4518427"/>
            <a:ext cx="1442168" cy="954107"/>
          </a:xfrm>
          <a:prstGeom prst="rect">
            <a:avLst/>
          </a:prstGeom>
          <a:noFill/>
        </p:spPr>
        <p:txBody>
          <a:bodyPr wrap="square" rtlCol="0">
            <a:spAutoFit/>
          </a:bodyPr>
          <a:lstStyle/>
          <a:p>
            <a:pPr algn="ctr"/>
            <a:r>
              <a:rPr lang="zh-CN" altLang="en-US" sz="2800" b="1">
                <a:latin typeface="微软雅黑" panose="020B0503020204020204" pitchFamily="34" charset="-122"/>
                <a:ea typeface="微软雅黑" panose="020B0503020204020204" pitchFamily="34" charset="-122"/>
                <a:sym typeface="微软雅黑" panose="020B0503020204020204" pitchFamily="34" charset="-122"/>
              </a:rPr>
              <a:t>石油</a:t>
            </a:r>
            <a:endParaRPr lang="en-US" altLang="zh-CN" sz="2800" b="1">
              <a:latin typeface="微软雅黑" panose="020B0503020204020204" pitchFamily="34" charset="-122"/>
              <a:ea typeface="微软雅黑" panose="020B0503020204020204" pitchFamily="34" charset="-122"/>
              <a:sym typeface="微软雅黑" panose="020B0503020204020204" pitchFamily="34" charset="-122"/>
            </a:endParaRPr>
          </a:p>
          <a:p>
            <a:pPr algn="ctr"/>
            <a:r>
              <a:rPr lang="zh-CN" altLang="en-US" sz="2800" b="1">
                <a:latin typeface="微软雅黑" panose="020B0503020204020204" pitchFamily="34" charset="-122"/>
                <a:ea typeface="微软雅黑" panose="020B0503020204020204" pitchFamily="34" charset="-122"/>
                <a:sym typeface="微软雅黑" panose="020B0503020204020204" pitchFamily="34" charset="-122"/>
              </a:rPr>
              <a:t>专用型</a:t>
            </a:r>
            <a:endParaRPr lang="zh-CN" altLang="en-US" sz="2800" b="1"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4" name="文本框 43"/>
          <p:cNvSpPr txBox="1"/>
          <p:nvPr/>
        </p:nvSpPr>
        <p:spPr>
          <a:xfrm>
            <a:off x="1564327" y="3410514"/>
            <a:ext cx="3107052" cy="230832"/>
          </a:xfrm>
          <a:prstGeom prst="rect">
            <a:avLst/>
          </a:prstGeom>
          <a:noFill/>
        </p:spPr>
        <p:txBody>
          <a:bodyPr wrap="square" rtlCol="0">
            <a:spAutoFit/>
          </a:bodyPr>
          <a:lstStyle/>
          <a:p>
            <a:pPr algn="ctr"/>
            <a:r>
              <a:rPr lang="en-US" altLang="zh-CN" sz="900" b="1">
                <a:gradFill>
                  <a:gsLst>
                    <a:gs pos="0">
                      <a:srgbClr val="F6EADD"/>
                    </a:gs>
                    <a:gs pos="58000">
                      <a:schemeClr val="bg1"/>
                    </a:gs>
                  </a:gsLst>
                  <a:lin ang="2700000" scaled="0"/>
                </a:gradFill>
                <a:latin typeface="微软雅黑" panose="020B0503020204020204" pitchFamily="34" charset="-122"/>
                <a:ea typeface="微软雅黑" panose="020B0503020204020204" pitchFamily="34" charset="-122"/>
                <a:sym typeface="微软雅黑" panose="020B0503020204020204" pitchFamily="34" charset="-122"/>
              </a:rPr>
              <a:t>Core outer wall 3cm, magnetic strength 0 Gauss</a:t>
            </a:r>
            <a:endParaRPr lang="en-US" altLang="zh-CN" sz="900" b="1" dirty="0">
              <a:gradFill>
                <a:gsLst>
                  <a:gs pos="0">
                    <a:srgbClr val="F6EADD"/>
                  </a:gs>
                  <a:gs pos="58000">
                    <a:schemeClr val="bg1"/>
                  </a:gs>
                </a:gsLst>
                <a:lin ang="2700000" scaled="0"/>
              </a:gra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5" name="文本框 44"/>
          <p:cNvSpPr txBox="1"/>
          <p:nvPr/>
        </p:nvSpPr>
        <p:spPr>
          <a:xfrm>
            <a:off x="1564327" y="3580465"/>
            <a:ext cx="3107052" cy="230832"/>
          </a:xfrm>
          <a:prstGeom prst="rect">
            <a:avLst/>
          </a:prstGeom>
          <a:noFill/>
        </p:spPr>
        <p:txBody>
          <a:bodyPr wrap="square" rtlCol="0">
            <a:spAutoFit/>
          </a:bodyPr>
          <a:lstStyle/>
          <a:p>
            <a:pPr algn="ctr"/>
            <a:r>
              <a:rPr lang="en-US" altLang="zh-CN" sz="900" b="1">
                <a:gradFill>
                  <a:gsLst>
                    <a:gs pos="0">
                      <a:srgbClr val="F6EADD"/>
                    </a:gs>
                    <a:gs pos="58000">
                      <a:schemeClr val="bg1"/>
                    </a:gs>
                  </a:gsLst>
                  <a:lin ang="2700000" scaled="0"/>
                </a:gradFill>
                <a:latin typeface="微软雅黑" panose="020B0503020204020204" pitchFamily="34" charset="-122"/>
                <a:ea typeface="微软雅黑" panose="020B0503020204020204" pitchFamily="34" charset="-122"/>
                <a:sym typeface="微软雅黑" panose="020B0503020204020204" pitchFamily="34" charset="-122"/>
              </a:rPr>
              <a:t>No magnetic leakage</a:t>
            </a:r>
            <a:endParaRPr lang="en-US" altLang="zh-CN" sz="900" b="1" dirty="0">
              <a:gradFill>
                <a:gsLst>
                  <a:gs pos="0">
                    <a:srgbClr val="F6EADD"/>
                  </a:gs>
                  <a:gs pos="58000">
                    <a:schemeClr val="bg1"/>
                  </a:gs>
                </a:gsLst>
                <a:lin ang="2700000" scaled="0"/>
              </a:gra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6" name="文本框 45"/>
          <p:cNvSpPr txBox="1"/>
          <p:nvPr/>
        </p:nvSpPr>
        <p:spPr>
          <a:xfrm>
            <a:off x="7644419" y="3410514"/>
            <a:ext cx="2859458" cy="230832"/>
          </a:xfrm>
          <a:prstGeom prst="rect">
            <a:avLst/>
          </a:prstGeom>
          <a:noFill/>
        </p:spPr>
        <p:txBody>
          <a:bodyPr wrap="square" rtlCol="0">
            <a:spAutoFit/>
          </a:bodyPr>
          <a:lstStyle/>
          <a:p>
            <a:pPr algn="ctr"/>
            <a:r>
              <a:rPr lang="en-US" altLang="zh-CN" sz="900" b="1">
                <a:gradFill>
                  <a:gsLst>
                    <a:gs pos="0">
                      <a:srgbClr val="F6EADD"/>
                    </a:gs>
                    <a:gs pos="58000">
                      <a:schemeClr val="bg1"/>
                    </a:gs>
                  </a:gsLst>
                  <a:lin ang="2700000" scaled="0"/>
                </a:gradFill>
                <a:latin typeface="微软雅黑" panose="020B0503020204020204" pitchFamily="34" charset="-122"/>
                <a:ea typeface="微软雅黑" panose="020B0503020204020204" pitchFamily="34" charset="-122"/>
                <a:sym typeface="微软雅黑" panose="020B0503020204020204" pitchFamily="34" charset="-122"/>
              </a:rPr>
              <a:t>Tesla measurement inside the magnetic core</a:t>
            </a:r>
            <a:endParaRPr lang="zh-CN" altLang="en-US" sz="900" b="1" dirty="0">
              <a:gradFill>
                <a:gsLst>
                  <a:gs pos="0">
                    <a:srgbClr val="F6EADD"/>
                  </a:gs>
                  <a:gs pos="58000">
                    <a:schemeClr val="bg1"/>
                  </a:gs>
                </a:gsLst>
                <a:lin ang="2700000" scaled="0"/>
              </a:gra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7" name="文本框 46"/>
          <p:cNvSpPr txBox="1"/>
          <p:nvPr/>
        </p:nvSpPr>
        <p:spPr>
          <a:xfrm>
            <a:off x="7644419" y="3580465"/>
            <a:ext cx="2859458" cy="230832"/>
          </a:xfrm>
          <a:prstGeom prst="rect">
            <a:avLst/>
          </a:prstGeom>
          <a:noFill/>
        </p:spPr>
        <p:txBody>
          <a:bodyPr wrap="square" rtlCol="0">
            <a:spAutoFit/>
          </a:bodyPr>
          <a:lstStyle/>
          <a:p>
            <a:pPr algn="ctr"/>
            <a:r>
              <a:rPr lang="en-US" altLang="zh-CN" sz="900" b="1">
                <a:gradFill>
                  <a:gsLst>
                    <a:gs pos="0">
                      <a:srgbClr val="F6EADD"/>
                    </a:gs>
                    <a:gs pos="58000">
                      <a:schemeClr val="bg1"/>
                    </a:gs>
                  </a:gsLst>
                  <a:lin ang="2700000" scaled="0"/>
                </a:gradFill>
                <a:latin typeface="微软雅黑" panose="020B0503020204020204" pitchFamily="34" charset="-122"/>
                <a:ea typeface="微软雅黑" panose="020B0503020204020204" pitchFamily="34" charset="-122"/>
                <a:sym typeface="微软雅黑" panose="020B0503020204020204" pitchFamily="34" charset="-122"/>
              </a:rPr>
              <a:t>Maintain above 10000 Gauss</a:t>
            </a:r>
            <a:endParaRPr lang="en-US" altLang="zh-CN" sz="900" b="1" dirty="0">
              <a:gradFill>
                <a:gsLst>
                  <a:gs pos="0">
                    <a:srgbClr val="F6EADD"/>
                  </a:gs>
                  <a:gs pos="58000">
                    <a:schemeClr val="bg1"/>
                  </a:gs>
                </a:gsLst>
                <a:lin ang="2700000" scaled="0"/>
              </a:gra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8" name="文本框 47"/>
          <p:cNvSpPr txBox="1"/>
          <p:nvPr/>
        </p:nvSpPr>
        <p:spPr>
          <a:xfrm>
            <a:off x="5374916" y="2196700"/>
            <a:ext cx="1442168" cy="253916"/>
          </a:xfrm>
          <a:prstGeom prst="rect">
            <a:avLst/>
          </a:prstGeom>
          <a:noFill/>
        </p:spPr>
        <p:txBody>
          <a:bodyPr wrap="square" rtlCol="0">
            <a:spAutoFit/>
          </a:bodyPr>
          <a:lstStyle/>
          <a:p>
            <a:pPr algn="ctr"/>
            <a:r>
              <a:rPr lang="en-US" altLang="zh-CN" sz="1050" b="1">
                <a:gradFill>
                  <a:gsLst>
                    <a:gs pos="0">
                      <a:srgbClr val="F6EADD"/>
                    </a:gs>
                    <a:gs pos="58000">
                      <a:schemeClr val="bg1"/>
                    </a:gs>
                  </a:gsLst>
                  <a:lin ang="2700000" scaled="0"/>
                </a:gradFill>
                <a:latin typeface="微软雅黑" panose="020B0503020204020204" pitchFamily="34" charset="-122"/>
                <a:ea typeface="微软雅黑" panose="020B0503020204020204" pitchFamily="34" charset="-122"/>
                <a:sym typeface="微软雅黑" panose="020B0503020204020204" pitchFamily="34" charset="-122"/>
              </a:rPr>
              <a:t>Conventional type</a:t>
            </a:r>
            <a:endParaRPr lang="en-US" altLang="zh-CN" sz="1050" b="1" dirty="0">
              <a:gradFill>
                <a:gsLst>
                  <a:gs pos="0">
                    <a:srgbClr val="F6EADD"/>
                  </a:gs>
                  <a:gs pos="58000">
                    <a:schemeClr val="bg1"/>
                  </a:gs>
                </a:gsLst>
                <a:lin ang="2700000" scaled="0"/>
              </a:gra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9" name="文本框 48"/>
          <p:cNvSpPr txBox="1"/>
          <p:nvPr/>
        </p:nvSpPr>
        <p:spPr>
          <a:xfrm>
            <a:off x="5219156" y="5472534"/>
            <a:ext cx="1753688" cy="253916"/>
          </a:xfrm>
          <a:prstGeom prst="rect">
            <a:avLst/>
          </a:prstGeom>
          <a:noFill/>
        </p:spPr>
        <p:txBody>
          <a:bodyPr wrap="square" rtlCol="0">
            <a:spAutoFit/>
          </a:bodyPr>
          <a:lstStyle/>
          <a:p>
            <a:pPr algn="ctr"/>
            <a:r>
              <a:rPr lang="en-US" altLang="zh-CN" sz="1050" b="1">
                <a:latin typeface="微软雅黑" panose="020B0503020204020204" pitchFamily="34" charset="-122"/>
                <a:ea typeface="微软雅黑" panose="020B0503020204020204" pitchFamily="34" charset="-122"/>
                <a:sym typeface="微软雅黑" panose="020B0503020204020204" pitchFamily="34" charset="-122"/>
              </a:rPr>
              <a:t>Petroleum specialized</a:t>
            </a:r>
            <a:endParaRPr lang="en-US" altLang="zh-CN" sz="1050" b="1">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0" name="文本框 49"/>
          <p:cNvSpPr txBox="1"/>
          <p:nvPr/>
        </p:nvSpPr>
        <p:spPr>
          <a:xfrm>
            <a:off x="1206506" y="5850475"/>
            <a:ext cx="3822694" cy="584775"/>
          </a:xfrm>
          <a:prstGeom prst="rect">
            <a:avLst/>
          </a:prstGeom>
          <a:noFill/>
        </p:spPr>
        <p:txBody>
          <a:bodyPr wrap="square" rtlCol="0">
            <a:spAutoFit/>
          </a:bodyPr>
          <a:lstStyle/>
          <a:p>
            <a:pPr algn="ctr"/>
            <a:r>
              <a:rPr lang="zh-CN" altLang="en-US" sz="1600" b="1">
                <a:latin typeface="微软雅黑" panose="020B0503020204020204" pitchFamily="34" charset="-122"/>
                <a:ea typeface="微软雅黑" panose="020B0503020204020204" pitchFamily="34" charset="-122"/>
                <a:sym typeface="微软雅黑" panose="020B0503020204020204" pitchFamily="34" charset="-122"/>
              </a:rPr>
              <a:t>单个磁钢中心磁场磁力强度</a:t>
            </a:r>
            <a:endParaRPr lang="en-US" altLang="zh-CN" sz="1600" b="1">
              <a:latin typeface="微软雅黑" panose="020B0503020204020204" pitchFamily="34" charset="-122"/>
              <a:ea typeface="微软雅黑" panose="020B0503020204020204" pitchFamily="34" charset="-122"/>
              <a:sym typeface="微软雅黑" panose="020B0503020204020204" pitchFamily="34" charset="-122"/>
            </a:endParaRPr>
          </a:p>
          <a:p>
            <a:pPr algn="ctr"/>
            <a:r>
              <a:rPr lang="zh-CN" altLang="en-US" sz="1600" b="1">
                <a:latin typeface="微软雅黑" panose="020B0503020204020204" pitchFamily="34" charset="-122"/>
                <a:ea typeface="微软雅黑" panose="020B0503020204020204" pitchFamily="34" charset="-122"/>
                <a:sym typeface="微软雅黑" panose="020B0503020204020204" pitchFamily="34" charset="-122"/>
              </a:rPr>
              <a:t>在≥</a:t>
            </a:r>
            <a:r>
              <a:rPr lang="en-US" altLang="zh-CN" sz="1600" b="1">
                <a:latin typeface="微软雅黑" panose="020B0503020204020204" pitchFamily="34" charset="-122"/>
                <a:ea typeface="微软雅黑" panose="020B0503020204020204" pitchFamily="34" charset="-122"/>
                <a:sym typeface="微软雅黑" panose="020B0503020204020204" pitchFamily="34" charset="-122"/>
              </a:rPr>
              <a:t>11000-15000</a:t>
            </a:r>
            <a:r>
              <a:rPr lang="zh-CN" altLang="en-US" sz="1600" b="1">
                <a:latin typeface="微软雅黑" panose="020B0503020204020204" pitchFamily="34" charset="-122"/>
                <a:ea typeface="微软雅黑" panose="020B0503020204020204" pitchFamily="34" charset="-122"/>
                <a:sym typeface="微软雅黑" panose="020B0503020204020204" pitchFamily="34" charset="-122"/>
              </a:rPr>
              <a:t>高斯以上</a:t>
            </a:r>
            <a:endParaRPr lang="zh-CN" altLang="en-US" sz="1600" b="1"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1" name="文本框 50"/>
          <p:cNvSpPr txBox="1"/>
          <p:nvPr/>
        </p:nvSpPr>
        <p:spPr>
          <a:xfrm>
            <a:off x="7315112" y="5850475"/>
            <a:ext cx="3518072" cy="338554"/>
          </a:xfrm>
          <a:prstGeom prst="rect">
            <a:avLst/>
          </a:prstGeom>
          <a:noFill/>
        </p:spPr>
        <p:txBody>
          <a:bodyPr wrap="square" rtlCol="0">
            <a:spAutoFit/>
          </a:bodyPr>
          <a:lstStyle/>
          <a:p>
            <a:pPr algn="ctr"/>
            <a:r>
              <a:rPr lang="zh-CN" altLang="en-US" sz="1600" b="1">
                <a:latin typeface="微软雅黑" panose="020B0503020204020204" pitchFamily="34" charset="-122"/>
                <a:ea typeface="微软雅黑" panose="020B0503020204020204" pitchFamily="34" charset="-122"/>
                <a:sym typeface="微软雅黑" panose="020B0503020204020204" pitchFamily="34" charset="-122"/>
              </a:rPr>
              <a:t>磁芯外壁</a:t>
            </a:r>
            <a:r>
              <a:rPr lang="en-US" altLang="zh-CN" sz="1600" b="1">
                <a:latin typeface="微软雅黑" panose="020B0503020204020204" pitchFamily="34" charset="-122"/>
                <a:ea typeface="微软雅黑" panose="020B0503020204020204" pitchFamily="34" charset="-122"/>
                <a:sym typeface="微软雅黑" panose="020B0503020204020204" pitchFamily="34" charset="-122"/>
              </a:rPr>
              <a:t>2~3cm</a:t>
            </a:r>
            <a:r>
              <a:rPr lang="zh-CN" altLang="en-US" sz="1600" b="1">
                <a:latin typeface="微软雅黑" panose="020B0503020204020204" pitchFamily="34" charset="-122"/>
                <a:ea typeface="微软雅黑" panose="020B0503020204020204" pitchFamily="34" charset="-122"/>
                <a:sym typeface="微软雅黑" panose="020B0503020204020204" pitchFamily="34" charset="-122"/>
              </a:rPr>
              <a:t>，磁强≤</a:t>
            </a:r>
            <a:r>
              <a:rPr lang="en-US" altLang="zh-CN" sz="1600" b="1">
                <a:latin typeface="微软雅黑" panose="020B0503020204020204" pitchFamily="34" charset="-122"/>
                <a:ea typeface="微软雅黑" panose="020B0503020204020204" pitchFamily="34" charset="-122"/>
                <a:sym typeface="微软雅黑" panose="020B0503020204020204" pitchFamily="34" charset="-122"/>
              </a:rPr>
              <a:t>250</a:t>
            </a:r>
            <a:r>
              <a:rPr lang="zh-CN" altLang="en-US" sz="1600" b="1">
                <a:latin typeface="微软雅黑" panose="020B0503020204020204" pitchFamily="34" charset="-122"/>
                <a:ea typeface="微软雅黑" panose="020B0503020204020204" pitchFamily="34" charset="-122"/>
                <a:sym typeface="微软雅黑" panose="020B0503020204020204" pitchFamily="34" charset="-122"/>
              </a:rPr>
              <a:t>高斯</a:t>
            </a:r>
            <a:endParaRPr lang="zh-CN" altLang="en-US" sz="1600" b="1"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2" name="文本框 51"/>
          <p:cNvSpPr txBox="1"/>
          <p:nvPr/>
        </p:nvSpPr>
        <p:spPr>
          <a:xfrm>
            <a:off x="7315112" y="6096696"/>
            <a:ext cx="3518072" cy="338554"/>
          </a:xfrm>
          <a:prstGeom prst="rect">
            <a:avLst/>
          </a:prstGeom>
          <a:noFill/>
        </p:spPr>
        <p:txBody>
          <a:bodyPr wrap="square" rtlCol="0">
            <a:spAutoFit/>
          </a:bodyPr>
          <a:lstStyle/>
          <a:p>
            <a:pPr algn="ctr"/>
            <a:r>
              <a:rPr lang="zh-CN" altLang="en-US" sz="1600" b="1">
                <a:latin typeface="微软雅黑" panose="020B0503020204020204" pitchFamily="34" charset="-122"/>
                <a:ea typeface="微软雅黑" panose="020B0503020204020204" pitchFamily="34" charset="-122"/>
                <a:sym typeface="微软雅黑" panose="020B0503020204020204" pitchFamily="34" charset="-122"/>
              </a:rPr>
              <a:t>磁力无泄露</a:t>
            </a:r>
            <a:endParaRPr lang="zh-CN" altLang="en-US" sz="1600" b="1">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4" name="文本框 53"/>
          <p:cNvSpPr txBox="1"/>
          <p:nvPr/>
        </p:nvSpPr>
        <p:spPr>
          <a:xfrm>
            <a:off x="1206506" y="6365551"/>
            <a:ext cx="3822694" cy="369332"/>
          </a:xfrm>
          <a:prstGeom prst="rect">
            <a:avLst/>
          </a:prstGeom>
          <a:noFill/>
        </p:spPr>
        <p:txBody>
          <a:bodyPr wrap="square" rtlCol="0">
            <a:spAutoFit/>
          </a:bodyPr>
          <a:lstStyle/>
          <a:p>
            <a:pPr algn="ctr"/>
            <a:r>
              <a:rPr lang="en-US" altLang="zh-CN" sz="900" b="1">
                <a:latin typeface="微软雅黑" panose="020B0503020204020204" pitchFamily="34" charset="-122"/>
                <a:ea typeface="微软雅黑" panose="020B0503020204020204" pitchFamily="34" charset="-122"/>
                <a:sym typeface="微软雅黑" panose="020B0503020204020204" pitchFamily="34" charset="-122"/>
              </a:rPr>
              <a:t>The magnetic field strength of a single magnetic steel center magnetic field is ≥ 11000-15000 Gauss or above</a:t>
            </a:r>
            <a:endParaRPr lang="en-US" altLang="zh-CN" sz="900" b="1">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5" name="文本框 54"/>
          <p:cNvSpPr txBox="1"/>
          <p:nvPr/>
        </p:nvSpPr>
        <p:spPr>
          <a:xfrm>
            <a:off x="6972844" y="6365551"/>
            <a:ext cx="4202608" cy="230832"/>
          </a:xfrm>
          <a:prstGeom prst="rect">
            <a:avLst/>
          </a:prstGeom>
          <a:noFill/>
        </p:spPr>
        <p:txBody>
          <a:bodyPr wrap="square" rtlCol="0">
            <a:spAutoFit/>
          </a:bodyPr>
          <a:lstStyle/>
          <a:p>
            <a:pPr algn="ctr"/>
            <a:r>
              <a:rPr lang="en-US" altLang="zh-CN" sz="900" b="1">
                <a:latin typeface="微软雅黑" panose="020B0503020204020204" pitchFamily="34" charset="-122"/>
                <a:ea typeface="微软雅黑" panose="020B0503020204020204" pitchFamily="34" charset="-122"/>
                <a:sym typeface="微软雅黑" panose="020B0503020204020204" pitchFamily="34" charset="-122"/>
              </a:rPr>
              <a:t>Magnetic core outer wall 2-3cm, magnetic strength ≤ 250 Gauss</a:t>
            </a:r>
            <a:endParaRPr lang="en-US" altLang="zh-CN" sz="900" b="1">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6" name="文本框 55"/>
          <p:cNvSpPr txBox="1"/>
          <p:nvPr/>
        </p:nvSpPr>
        <p:spPr>
          <a:xfrm>
            <a:off x="7315112" y="6504051"/>
            <a:ext cx="3518072" cy="230832"/>
          </a:xfrm>
          <a:prstGeom prst="rect">
            <a:avLst/>
          </a:prstGeom>
          <a:noFill/>
        </p:spPr>
        <p:txBody>
          <a:bodyPr wrap="square" rtlCol="0">
            <a:spAutoFit/>
          </a:bodyPr>
          <a:lstStyle/>
          <a:p>
            <a:pPr algn="ctr"/>
            <a:r>
              <a:rPr lang="en-US" altLang="zh-CN" sz="900" b="1">
                <a:latin typeface="微软雅黑" panose="020B0503020204020204" pitchFamily="34" charset="-122"/>
                <a:ea typeface="微软雅黑" panose="020B0503020204020204" pitchFamily="34" charset="-122"/>
                <a:sym typeface="微软雅黑" panose="020B0503020204020204" pitchFamily="34" charset="-122"/>
              </a:rPr>
              <a:t>Magnetic leakage free</a:t>
            </a:r>
            <a:endParaRPr lang="en-US" altLang="zh-CN" sz="900" b="1">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alpha val="50000"/>
          </a:schemeClr>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1"/>
          <a:srcRect l="27610" t="10274" r="17586" b="31182"/>
          <a:stretch>
            <a:fillRect/>
          </a:stretch>
        </p:blipFill>
        <p:spPr>
          <a:xfrm>
            <a:off x="0" y="3025713"/>
            <a:ext cx="12192000" cy="3832287"/>
          </a:xfrm>
          <a:custGeom>
            <a:avLst/>
            <a:gdLst>
              <a:gd name="connsiteX0" fmla="*/ 0 w 12192000"/>
              <a:gd name="connsiteY0" fmla="*/ 0 h 3832287"/>
              <a:gd name="connsiteX1" fmla="*/ 12192000 w 12192000"/>
              <a:gd name="connsiteY1" fmla="*/ 0 h 3832287"/>
              <a:gd name="connsiteX2" fmla="*/ 12192000 w 12192000"/>
              <a:gd name="connsiteY2" fmla="*/ 3832287 h 3832287"/>
              <a:gd name="connsiteX3" fmla="*/ 0 w 12192000"/>
              <a:gd name="connsiteY3" fmla="*/ 3832287 h 3832287"/>
            </a:gdLst>
            <a:ahLst/>
            <a:cxnLst>
              <a:cxn ang="0">
                <a:pos x="connsiteX0" y="connsiteY0"/>
              </a:cxn>
              <a:cxn ang="0">
                <a:pos x="connsiteX1" y="connsiteY1"/>
              </a:cxn>
              <a:cxn ang="0">
                <a:pos x="connsiteX2" y="connsiteY2"/>
              </a:cxn>
              <a:cxn ang="0">
                <a:pos x="connsiteX3" y="connsiteY3"/>
              </a:cxn>
            </a:cxnLst>
            <a:rect l="l" t="t" r="r" b="b"/>
            <a:pathLst>
              <a:path w="12192000" h="3832287">
                <a:moveTo>
                  <a:pt x="0" y="0"/>
                </a:moveTo>
                <a:lnTo>
                  <a:pt x="12192000" y="0"/>
                </a:lnTo>
                <a:lnTo>
                  <a:pt x="12192000" y="3832287"/>
                </a:lnTo>
                <a:lnTo>
                  <a:pt x="0" y="3832287"/>
                </a:lnTo>
                <a:close/>
              </a:path>
            </a:pathLst>
          </a:custGeom>
        </p:spPr>
      </p:pic>
      <p:pic>
        <p:nvPicPr>
          <p:cNvPr id="3" name="图片 2" descr="图片包含 蓝色&#10;&#10;描述已自动生成"/>
          <p:cNvPicPr>
            <a:picLocks noChangeAspect="1"/>
          </p:cNvPicPr>
          <p:nvPr/>
        </p:nvPicPr>
        <p:blipFill>
          <a:blip r:embed="rId2" cstate="screen"/>
          <a:stretch>
            <a:fillRect/>
          </a:stretch>
        </p:blipFill>
        <p:spPr>
          <a:xfrm>
            <a:off x="4232491" y="1336449"/>
            <a:ext cx="3727018" cy="3721427"/>
          </a:xfrm>
          <a:prstGeom prst="rect">
            <a:avLst/>
          </a:prstGeom>
          <a:effectLst>
            <a:outerShdw blurRad="863600" dist="228600" dir="16200000" rotWithShape="0">
              <a:srgbClr val="0165FF">
                <a:alpha val="15000"/>
              </a:srgbClr>
            </a:outerShdw>
          </a:effectLst>
        </p:spPr>
      </p:pic>
      <p:grpSp>
        <p:nvGrpSpPr>
          <p:cNvPr id="4" name="组合 3"/>
          <p:cNvGrpSpPr/>
          <p:nvPr/>
        </p:nvGrpSpPr>
        <p:grpSpPr>
          <a:xfrm>
            <a:off x="4097016" y="1198180"/>
            <a:ext cx="3997968" cy="3997966"/>
            <a:chOff x="13910368" y="4199329"/>
            <a:chExt cx="4508500" cy="4508500"/>
          </a:xfrm>
        </p:grpSpPr>
        <p:sp>
          <p:nvSpPr>
            <p:cNvPr id="5" name="椭圆 4"/>
            <p:cNvSpPr/>
            <p:nvPr/>
          </p:nvSpPr>
          <p:spPr>
            <a:xfrm>
              <a:off x="14154661" y="4443621"/>
              <a:ext cx="4019914" cy="4019914"/>
            </a:xfrm>
            <a:prstGeom prst="ellipse">
              <a:avLst/>
            </a:prstGeom>
            <a:solidFill>
              <a:srgbClr val="010B34">
                <a:alpha val="60000"/>
              </a:srgbClr>
            </a:solidFill>
            <a:ln w="12700" cap="flat" cmpd="sng" algn="ctr">
              <a:noFill/>
              <a:prstDash val="solid"/>
              <a:miter lim="800000"/>
            </a:ln>
            <a:effectLst>
              <a:softEdge rad="635000"/>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a typeface="汉仪旗黑X1-55W"/>
                <a:cs typeface="+mn-cs"/>
              </a:endParaRPr>
            </a:p>
          </p:txBody>
        </p:sp>
        <p:sp>
          <p:nvSpPr>
            <p:cNvPr id="6" name="椭圆 5"/>
            <p:cNvSpPr/>
            <p:nvPr/>
          </p:nvSpPr>
          <p:spPr>
            <a:xfrm>
              <a:off x="13910368" y="4199329"/>
              <a:ext cx="4508500" cy="4508500"/>
            </a:xfrm>
            <a:prstGeom prst="ellipse">
              <a:avLst/>
            </a:prstGeom>
            <a:solidFill>
              <a:srgbClr val="002060">
                <a:alpha val="30000"/>
              </a:srgbClr>
            </a:solidFill>
            <a:ln w="12700" cap="flat" cmpd="sng" algn="ctr">
              <a:noFill/>
              <a:prstDash val="solid"/>
              <a:miter lim="800000"/>
            </a:ln>
            <a:effectLst>
              <a:softEdge rad="635000"/>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a typeface="汉仪旗黑X1-55W"/>
                <a:cs typeface="+mn-cs"/>
              </a:endParaRPr>
            </a:p>
          </p:txBody>
        </p:sp>
      </p:grpSp>
      <p:sp>
        <p:nvSpPr>
          <p:cNvPr id="7" name="椭圆 6"/>
          <p:cNvSpPr/>
          <p:nvPr/>
        </p:nvSpPr>
        <p:spPr>
          <a:xfrm>
            <a:off x="3594100" y="695263"/>
            <a:ext cx="5003800" cy="5003800"/>
          </a:xfrm>
          <a:prstGeom prst="ellipse">
            <a:avLst/>
          </a:prstGeom>
          <a:noFill/>
          <a:ln w="12700" cap="flat" cmpd="sng" algn="ctr">
            <a:gradFill flip="none" rotWithShape="1">
              <a:gsLst>
                <a:gs pos="64000">
                  <a:srgbClr val="0165FF"/>
                </a:gs>
                <a:gs pos="34000">
                  <a:srgbClr val="0165FF"/>
                </a:gs>
                <a:gs pos="0">
                  <a:srgbClr val="0165FF">
                    <a:alpha val="0"/>
                  </a:srgbClr>
                </a:gs>
                <a:gs pos="100000">
                  <a:srgbClr val="0165FF">
                    <a:alpha val="0"/>
                  </a:srgbClr>
                </a:gs>
              </a:gsLst>
              <a:lin ang="16200000" scaled="1"/>
              <a:tileRect/>
            </a:gra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350" b="0" i="0" u="none" strike="noStrike" kern="0" cap="none" spc="0" normalizeH="0" baseline="0" noProof="0" dirty="0">
              <a:ln>
                <a:noFill/>
              </a:ln>
              <a:solidFill>
                <a:srgbClr val="FFFFFF"/>
              </a:solidFill>
              <a:effectLst/>
              <a:uLnTx/>
              <a:uFillTx/>
              <a:latin typeface="汉仪旗黑X1-55W" panose="00020600040101010101" pitchFamily="18" charset="-122"/>
              <a:ea typeface="汉仪旗黑X1-55W" panose="00020600040101010101" pitchFamily="18" charset="-122"/>
              <a:cs typeface="+mn-cs"/>
            </a:endParaRPr>
          </a:p>
        </p:txBody>
      </p:sp>
      <p:sp>
        <p:nvSpPr>
          <p:cNvPr id="8" name="任意多边形: 形状 7"/>
          <p:cNvSpPr/>
          <p:nvPr/>
        </p:nvSpPr>
        <p:spPr>
          <a:xfrm>
            <a:off x="566057" y="0"/>
            <a:ext cx="11059886" cy="6858000"/>
          </a:xfrm>
          <a:custGeom>
            <a:avLst/>
            <a:gdLst>
              <a:gd name="connsiteX0" fmla="*/ 1019322 w 11059886"/>
              <a:gd name="connsiteY0" fmla="*/ 0 h 6858000"/>
              <a:gd name="connsiteX1" fmla="*/ 10040564 w 11059886"/>
              <a:gd name="connsiteY1" fmla="*/ 0 h 6858000"/>
              <a:gd name="connsiteX2" fmla="*/ 10115459 w 11059886"/>
              <a:gd name="connsiteY2" fmla="*/ 105319 h 6858000"/>
              <a:gd name="connsiteX3" fmla="*/ 11059886 w 11059886"/>
              <a:gd name="connsiteY3" fmla="*/ 3197163 h 6858000"/>
              <a:gd name="connsiteX4" fmla="*/ 9797116 w 11059886"/>
              <a:gd name="connsiteY4" fmla="*/ 6714720 h 6858000"/>
              <a:gd name="connsiteX5" fmla="*/ 9673004 w 11059886"/>
              <a:gd name="connsiteY5" fmla="*/ 6858000 h 6858000"/>
              <a:gd name="connsiteX6" fmla="*/ 1386883 w 11059886"/>
              <a:gd name="connsiteY6" fmla="*/ 6858000 h 6858000"/>
              <a:gd name="connsiteX7" fmla="*/ 1262770 w 11059886"/>
              <a:gd name="connsiteY7" fmla="*/ 6714720 h 6858000"/>
              <a:gd name="connsiteX8" fmla="*/ 0 w 11059886"/>
              <a:gd name="connsiteY8" fmla="*/ 3197163 h 6858000"/>
              <a:gd name="connsiteX9" fmla="*/ 944428 w 11059886"/>
              <a:gd name="connsiteY9" fmla="*/ 10531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059886" h="6858000">
                <a:moveTo>
                  <a:pt x="1019322" y="0"/>
                </a:moveTo>
                <a:lnTo>
                  <a:pt x="10040564" y="0"/>
                </a:lnTo>
                <a:lnTo>
                  <a:pt x="10115459" y="105319"/>
                </a:lnTo>
                <a:cubicBezTo>
                  <a:pt x="10711721" y="987904"/>
                  <a:pt x="11059886" y="2051874"/>
                  <a:pt x="11059886" y="3197163"/>
                </a:cubicBezTo>
                <a:cubicBezTo>
                  <a:pt x="11059886" y="4533333"/>
                  <a:pt x="10585995" y="5758820"/>
                  <a:pt x="9797116" y="6714720"/>
                </a:cubicBezTo>
                <a:lnTo>
                  <a:pt x="9673004" y="6858000"/>
                </a:lnTo>
                <a:lnTo>
                  <a:pt x="1386883" y="6858000"/>
                </a:lnTo>
                <a:lnTo>
                  <a:pt x="1262770" y="6714720"/>
                </a:lnTo>
                <a:cubicBezTo>
                  <a:pt x="473891" y="5758820"/>
                  <a:pt x="0" y="4533333"/>
                  <a:pt x="0" y="3197163"/>
                </a:cubicBezTo>
                <a:cubicBezTo>
                  <a:pt x="0" y="2051874"/>
                  <a:pt x="348165" y="987904"/>
                  <a:pt x="944428" y="105319"/>
                </a:cubicBezTo>
                <a:close/>
              </a:path>
            </a:pathLst>
          </a:custGeom>
          <a:noFill/>
          <a:ln w="12700" cap="flat" cmpd="sng" algn="ctr">
            <a:solidFill>
              <a:srgbClr val="0165FF">
                <a:alpha val="10000"/>
              </a:srgbClr>
            </a:solidFill>
            <a:prstDash val="solid"/>
            <a:miter lim="800000"/>
          </a:ln>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350" b="0" i="0" u="none" strike="noStrike" kern="0" cap="none" spc="0" normalizeH="0" baseline="0" noProof="0" dirty="0">
              <a:ln>
                <a:noFill/>
              </a:ln>
              <a:solidFill>
                <a:srgbClr val="FFFFFF"/>
              </a:solidFill>
              <a:effectLst/>
              <a:uLnTx/>
              <a:uFillTx/>
              <a:latin typeface="汉仪旗黑X1-55W" panose="00020600040101010101" pitchFamily="18" charset="-122"/>
              <a:ea typeface="汉仪旗黑X1-55W" panose="00020600040101010101" pitchFamily="18" charset="-122"/>
              <a:cs typeface="+mn-cs"/>
            </a:endParaRPr>
          </a:p>
        </p:txBody>
      </p:sp>
      <p:sp>
        <p:nvSpPr>
          <p:cNvPr id="9" name="椭圆 8"/>
          <p:cNvSpPr/>
          <p:nvPr/>
        </p:nvSpPr>
        <p:spPr>
          <a:xfrm>
            <a:off x="4003202" y="1104365"/>
            <a:ext cx="4185596" cy="4185596"/>
          </a:xfrm>
          <a:prstGeom prst="ellipse">
            <a:avLst/>
          </a:prstGeom>
          <a:noFill/>
          <a:ln w="12700" cap="flat" cmpd="sng" algn="ctr">
            <a:solidFill>
              <a:srgbClr val="0165FF"/>
            </a:solidFill>
            <a:prstDash val="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350" b="0" i="0" u="none" strike="noStrike" kern="0" cap="none" spc="0" normalizeH="0" baseline="0" noProof="0" dirty="0">
              <a:ln>
                <a:noFill/>
              </a:ln>
              <a:solidFill>
                <a:srgbClr val="FFFFFF"/>
              </a:solidFill>
              <a:effectLst/>
              <a:uLnTx/>
              <a:uFillTx/>
              <a:latin typeface="汉仪旗黑X1-55W" panose="00020600040101010101" pitchFamily="18" charset="-122"/>
              <a:ea typeface="汉仪旗黑X1-55W" panose="00020600040101010101" pitchFamily="18" charset="-122"/>
              <a:cs typeface="+mn-cs"/>
            </a:endParaRPr>
          </a:p>
        </p:txBody>
      </p:sp>
      <p:sp>
        <p:nvSpPr>
          <p:cNvPr id="10" name="椭圆 9"/>
          <p:cNvSpPr/>
          <p:nvPr/>
        </p:nvSpPr>
        <p:spPr>
          <a:xfrm>
            <a:off x="4117706" y="1530148"/>
            <a:ext cx="120930" cy="120930"/>
          </a:xfrm>
          <a:prstGeom prst="ellipse">
            <a:avLst/>
          </a:prstGeom>
          <a:solidFill>
            <a:srgbClr val="0165FF"/>
          </a:solidFill>
          <a:ln w="104775" cap="flat" cmpd="sng" algn="ctr">
            <a:solidFill>
              <a:srgbClr val="0165FF">
                <a:alpha val="11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a typeface="MiSans"/>
              <a:cs typeface="+mn-cs"/>
            </a:endParaRPr>
          </a:p>
        </p:txBody>
      </p:sp>
      <p:sp>
        <p:nvSpPr>
          <p:cNvPr id="12" name="文本框 11"/>
          <p:cNvSpPr txBox="1"/>
          <p:nvPr/>
        </p:nvSpPr>
        <p:spPr>
          <a:xfrm>
            <a:off x="2528047" y="1104365"/>
            <a:ext cx="1383712" cy="523220"/>
          </a:xfrm>
          <a:prstGeom prst="rect">
            <a:avLst/>
          </a:prstGeom>
          <a:noFill/>
        </p:spPr>
        <p:txBody>
          <a:bodyPr wrap="none" rtlCol="0">
            <a:spAutoFit/>
          </a:bodyPr>
          <a:lstStyle>
            <a:defPPr>
              <a:defRPr lang="en-US"/>
            </a:defPPr>
            <a:lvl1pPr algn="r">
              <a:defRPr sz="2800" kern="0">
                <a:gradFill>
                  <a:gsLst>
                    <a:gs pos="0">
                      <a:schemeClr val="bg1">
                        <a:lumMod val="75000"/>
                      </a:schemeClr>
                    </a:gs>
                    <a:gs pos="100000">
                      <a:schemeClr val="tx1">
                        <a:lumMod val="65000"/>
                        <a:lumOff val="35000"/>
                      </a:schemeClr>
                    </a:gs>
                  </a:gsLst>
                  <a:lin ang="5400000" scaled="1"/>
                </a:gradFill>
                <a:ea typeface="MiSans"/>
              </a:defRPr>
            </a:lvl1pPr>
          </a:lstStyle>
          <a:p>
            <a:r>
              <a:rPr lang="en-US" altLang="zh-CN" dirty="0"/>
              <a:t>Part 01</a:t>
            </a:r>
            <a:endParaRPr lang="zh-CN" altLang="en-US" dirty="0"/>
          </a:p>
        </p:txBody>
      </p:sp>
      <p:sp>
        <p:nvSpPr>
          <p:cNvPr id="13" name="文本框 12"/>
          <p:cNvSpPr txBox="1"/>
          <p:nvPr/>
        </p:nvSpPr>
        <p:spPr>
          <a:xfrm>
            <a:off x="2739642" y="1627585"/>
            <a:ext cx="1172116" cy="369332"/>
          </a:xfrm>
          <a:prstGeom prst="rect">
            <a:avLst/>
          </a:prstGeom>
          <a:noFill/>
        </p:spPr>
        <p:txBody>
          <a:bodyPr wrap="none">
            <a:spAutoFit/>
          </a:bodyPr>
          <a:lstStyle>
            <a:defPPr>
              <a:defRPr lang="en-US"/>
            </a:defPPr>
            <a:lvl1pPr algn="r">
              <a:defRPr b="1">
                <a:solidFill>
                  <a:schemeClr val="tx1">
                    <a:lumMod val="65000"/>
                    <a:lumOff val="35000"/>
                  </a:schemeClr>
                </a:solidFill>
                <a:ea typeface="MiSans"/>
              </a:defRPr>
            </a:lvl1pPr>
          </a:lstStyle>
          <a:p>
            <a:r>
              <a:rPr lang="zh-CN" altLang="en-US"/>
              <a:t>公司简介 </a:t>
            </a:r>
            <a:endParaRPr lang="zh-CN" altLang="en-US" dirty="0"/>
          </a:p>
        </p:txBody>
      </p:sp>
      <p:sp>
        <p:nvSpPr>
          <p:cNvPr id="14" name="椭圆 13"/>
          <p:cNvSpPr/>
          <p:nvPr/>
        </p:nvSpPr>
        <p:spPr>
          <a:xfrm>
            <a:off x="4117706" y="4743249"/>
            <a:ext cx="120930" cy="120930"/>
          </a:xfrm>
          <a:prstGeom prst="ellipse">
            <a:avLst/>
          </a:prstGeom>
          <a:solidFill>
            <a:srgbClr val="0165FF"/>
          </a:solidFill>
          <a:ln w="104775" cap="flat" cmpd="sng" algn="ctr">
            <a:solidFill>
              <a:srgbClr val="0165FF">
                <a:alpha val="11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a typeface="MiSans"/>
              <a:cs typeface="+mn-cs"/>
            </a:endParaRPr>
          </a:p>
        </p:txBody>
      </p:sp>
      <p:sp>
        <p:nvSpPr>
          <p:cNvPr id="15" name="椭圆 14"/>
          <p:cNvSpPr/>
          <p:nvPr/>
        </p:nvSpPr>
        <p:spPr>
          <a:xfrm>
            <a:off x="7974054" y="4743249"/>
            <a:ext cx="120930" cy="120930"/>
          </a:xfrm>
          <a:prstGeom prst="ellipse">
            <a:avLst/>
          </a:prstGeom>
          <a:solidFill>
            <a:srgbClr val="0165FF"/>
          </a:solidFill>
          <a:ln w="104775" cap="flat" cmpd="sng" algn="ctr">
            <a:solidFill>
              <a:srgbClr val="0165FF">
                <a:alpha val="11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a typeface="MiSans"/>
              <a:cs typeface="+mn-cs"/>
            </a:endParaRPr>
          </a:p>
        </p:txBody>
      </p:sp>
      <p:sp>
        <p:nvSpPr>
          <p:cNvPr id="16" name="椭圆 15"/>
          <p:cNvSpPr/>
          <p:nvPr/>
        </p:nvSpPr>
        <p:spPr>
          <a:xfrm>
            <a:off x="7974054" y="1530148"/>
            <a:ext cx="120930" cy="120930"/>
          </a:xfrm>
          <a:prstGeom prst="ellipse">
            <a:avLst/>
          </a:prstGeom>
          <a:solidFill>
            <a:srgbClr val="0165FF"/>
          </a:solidFill>
          <a:ln w="104775" cap="flat" cmpd="sng" algn="ctr">
            <a:solidFill>
              <a:srgbClr val="0165FF">
                <a:alpha val="11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a typeface="MiSans"/>
              <a:cs typeface="+mn-cs"/>
            </a:endParaRPr>
          </a:p>
        </p:txBody>
      </p:sp>
      <p:sp>
        <p:nvSpPr>
          <p:cNvPr id="17" name="椭圆 16"/>
          <p:cNvSpPr/>
          <p:nvPr/>
        </p:nvSpPr>
        <p:spPr>
          <a:xfrm>
            <a:off x="3533635" y="3136699"/>
            <a:ext cx="120930" cy="120930"/>
          </a:xfrm>
          <a:prstGeom prst="ellipse">
            <a:avLst/>
          </a:prstGeom>
          <a:solidFill>
            <a:srgbClr val="0165FF"/>
          </a:solidFill>
          <a:ln w="104775" cap="flat" cmpd="sng" algn="ctr">
            <a:solidFill>
              <a:srgbClr val="0165FF">
                <a:alpha val="11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a typeface="MiSans"/>
              <a:cs typeface="+mn-cs"/>
            </a:endParaRPr>
          </a:p>
        </p:txBody>
      </p:sp>
      <p:sp>
        <p:nvSpPr>
          <p:cNvPr id="18" name="椭圆 17"/>
          <p:cNvSpPr/>
          <p:nvPr/>
        </p:nvSpPr>
        <p:spPr>
          <a:xfrm>
            <a:off x="8541533" y="3136699"/>
            <a:ext cx="120930" cy="120930"/>
          </a:xfrm>
          <a:prstGeom prst="ellipse">
            <a:avLst/>
          </a:prstGeom>
          <a:solidFill>
            <a:srgbClr val="0165FF"/>
          </a:solidFill>
          <a:ln w="104775" cap="flat" cmpd="sng" algn="ctr">
            <a:solidFill>
              <a:srgbClr val="0165FF">
                <a:alpha val="11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a typeface="MiSans"/>
              <a:cs typeface="+mn-cs"/>
            </a:endParaRPr>
          </a:p>
        </p:txBody>
      </p:sp>
      <p:sp>
        <p:nvSpPr>
          <p:cNvPr id="20" name="文本框 19"/>
          <p:cNvSpPr txBox="1"/>
          <p:nvPr/>
        </p:nvSpPr>
        <p:spPr>
          <a:xfrm>
            <a:off x="2568121" y="4311271"/>
            <a:ext cx="1343638" cy="523220"/>
          </a:xfrm>
          <a:prstGeom prst="rect">
            <a:avLst/>
          </a:prstGeom>
          <a:noFill/>
        </p:spPr>
        <p:txBody>
          <a:bodyPr wrap="none" rtlCol="0">
            <a:spAutoFit/>
          </a:bodyPr>
          <a:lstStyle/>
          <a:p>
            <a:pPr algn="r">
              <a:defRPr/>
            </a:pPr>
            <a:r>
              <a:rPr lang="en-US" altLang="zh-CN" sz="2800" kern="0" dirty="0">
                <a:gradFill>
                  <a:gsLst>
                    <a:gs pos="0">
                      <a:schemeClr val="bg1">
                        <a:lumMod val="75000"/>
                      </a:schemeClr>
                    </a:gs>
                    <a:gs pos="100000">
                      <a:schemeClr val="tx1">
                        <a:lumMod val="65000"/>
                        <a:lumOff val="35000"/>
                      </a:schemeClr>
                    </a:gs>
                  </a:gsLst>
                  <a:lin ang="5400000" scaled="1"/>
                </a:gradFill>
                <a:ea typeface="MiSans"/>
              </a:rPr>
              <a:t>Part 05</a:t>
            </a:r>
            <a:endParaRPr lang="zh-CN" altLang="en-US" sz="2800" kern="0" dirty="0">
              <a:gradFill>
                <a:gsLst>
                  <a:gs pos="0">
                    <a:schemeClr val="bg1">
                      <a:lumMod val="75000"/>
                    </a:schemeClr>
                  </a:gs>
                  <a:gs pos="100000">
                    <a:schemeClr val="tx1">
                      <a:lumMod val="65000"/>
                      <a:lumOff val="35000"/>
                    </a:schemeClr>
                  </a:gs>
                </a:gsLst>
                <a:lin ang="5400000" scaled="1"/>
              </a:gradFill>
              <a:ea typeface="MiSans"/>
            </a:endParaRPr>
          </a:p>
        </p:txBody>
      </p:sp>
      <p:sp>
        <p:nvSpPr>
          <p:cNvPr id="21" name="文本框 20"/>
          <p:cNvSpPr txBox="1"/>
          <p:nvPr/>
        </p:nvSpPr>
        <p:spPr>
          <a:xfrm>
            <a:off x="1187935" y="4834491"/>
            <a:ext cx="2723823" cy="369332"/>
          </a:xfrm>
          <a:prstGeom prst="rect">
            <a:avLst/>
          </a:prstGeom>
          <a:noFill/>
        </p:spPr>
        <p:txBody>
          <a:bodyPr wrap="none">
            <a:spAutoFit/>
          </a:bodyPr>
          <a:lstStyle/>
          <a:p>
            <a:pPr algn="r"/>
            <a:r>
              <a:rPr lang="zh-CN" altLang="en-US" b="1">
                <a:solidFill>
                  <a:schemeClr val="tx1">
                    <a:lumMod val="65000"/>
                    <a:lumOff val="35000"/>
                  </a:schemeClr>
                </a:solidFill>
                <a:ea typeface="MiSans"/>
              </a:rPr>
              <a:t>案例介绍及经济效益解析</a:t>
            </a:r>
            <a:endParaRPr lang="zh-CN" altLang="en-US" b="1" dirty="0">
              <a:solidFill>
                <a:schemeClr val="tx1">
                  <a:lumMod val="65000"/>
                  <a:lumOff val="35000"/>
                </a:schemeClr>
              </a:solidFill>
              <a:ea typeface="MiSans"/>
            </a:endParaRPr>
          </a:p>
        </p:txBody>
      </p:sp>
      <p:sp>
        <p:nvSpPr>
          <p:cNvPr id="23" name="文本框 22"/>
          <p:cNvSpPr txBox="1"/>
          <p:nvPr/>
        </p:nvSpPr>
        <p:spPr>
          <a:xfrm>
            <a:off x="1987122" y="2704719"/>
            <a:ext cx="1343638" cy="523220"/>
          </a:xfrm>
          <a:prstGeom prst="rect">
            <a:avLst/>
          </a:prstGeom>
          <a:noFill/>
        </p:spPr>
        <p:txBody>
          <a:bodyPr wrap="none" rtlCol="0">
            <a:spAutoFit/>
          </a:bodyPr>
          <a:lstStyle/>
          <a:p>
            <a:pPr algn="r">
              <a:defRPr/>
            </a:pPr>
            <a:r>
              <a:rPr lang="en-US" altLang="zh-CN" sz="2800" kern="0">
                <a:gradFill>
                  <a:gsLst>
                    <a:gs pos="0">
                      <a:schemeClr val="bg1">
                        <a:lumMod val="75000"/>
                      </a:schemeClr>
                    </a:gs>
                    <a:gs pos="100000">
                      <a:schemeClr val="tx1">
                        <a:lumMod val="65000"/>
                        <a:lumOff val="35000"/>
                      </a:schemeClr>
                    </a:gs>
                  </a:gsLst>
                  <a:lin ang="5400000" scaled="1"/>
                </a:gradFill>
                <a:ea typeface="MiSans"/>
              </a:rPr>
              <a:t>Part 03</a:t>
            </a:r>
            <a:endParaRPr lang="zh-CN" altLang="en-US" sz="2800" kern="0" dirty="0">
              <a:gradFill>
                <a:gsLst>
                  <a:gs pos="0">
                    <a:schemeClr val="bg1">
                      <a:lumMod val="75000"/>
                    </a:schemeClr>
                  </a:gs>
                  <a:gs pos="100000">
                    <a:schemeClr val="tx1">
                      <a:lumMod val="65000"/>
                      <a:lumOff val="35000"/>
                    </a:schemeClr>
                  </a:gs>
                </a:gsLst>
                <a:lin ang="5400000" scaled="1"/>
              </a:gradFill>
              <a:ea typeface="MiSans"/>
            </a:endParaRPr>
          </a:p>
        </p:txBody>
      </p:sp>
      <p:sp>
        <p:nvSpPr>
          <p:cNvPr id="24" name="文本框 23"/>
          <p:cNvSpPr txBox="1"/>
          <p:nvPr/>
        </p:nvSpPr>
        <p:spPr>
          <a:xfrm>
            <a:off x="606936" y="3227939"/>
            <a:ext cx="2723823" cy="369332"/>
          </a:xfrm>
          <a:prstGeom prst="rect">
            <a:avLst/>
          </a:prstGeom>
          <a:noFill/>
        </p:spPr>
        <p:txBody>
          <a:bodyPr wrap="none">
            <a:spAutoFit/>
          </a:bodyPr>
          <a:lstStyle/>
          <a:p>
            <a:pPr algn="r"/>
            <a:r>
              <a:rPr lang="zh-CN" altLang="en-US" b="1">
                <a:solidFill>
                  <a:schemeClr val="tx1">
                    <a:lumMod val="65000"/>
                    <a:lumOff val="35000"/>
                  </a:schemeClr>
                </a:solidFill>
                <a:ea typeface="MiSans"/>
              </a:rPr>
              <a:t>稀土永磁材料及性能介绍</a:t>
            </a:r>
            <a:endParaRPr lang="zh-CN" altLang="en-US" b="1" dirty="0">
              <a:solidFill>
                <a:schemeClr val="tx1">
                  <a:lumMod val="65000"/>
                  <a:lumOff val="35000"/>
                </a:schemeClr>
              </a:solidFill>
              <a:ea typeface="MiSans"/>
            </a:endParaRPr>
          </a:p>
        </p:txBody>
      </p:sp>
      <p:sp>
        <p:nvSpPr>
          <p:cNvPr id="26" name="文本框 25"/>
          <p:cNvSpPr txBox="1"/>
          <p:nvPr/>
        </p:nvSpPr>
        <p:spPr>
          <a:xfrm>
            <a:off x="8324273" y="1104365"/>
            <a:ext cx="1383712" cy="523220"/>
          </a:xfrm>
          <a:prstGeom prst="rect">
            <a:avLst/>
          </a:prstGeom>
          <a:noFill/>
        </p:spPr>
        <p:txBody>
          <a:bodyPr wrap="none" rtlCol="0">
            <a:spAutoFit/>
          </a:bodyPr>
          <a:lstStyle>
            <a:defPPr>
              <a:defRPr lang="en-US"/>
            </a:defPPr>
            <a:lvl1pPr>
              <a:defRPr sz="2800" kern="0">
                <a:gradFill>
                  <a:gsLst>
                    <a:gs pos="0">
                      <a:schemeClr val="bg1">
                        <a:lumMod val="75000"/>
                      </a:schemeClr>
                    </a:gs>
                    <a:gs pos="100000">
                      <a:schemeClr val="tx1">
                        <a:lumMod val="65000"/>
                        <a:lumOff val="35000"/>
                      </a:schemeClr>
                    </a:gs>
                  </a:gsLst>
                  <a:lin ang="5400000" scaled="1"/>
                </a:gradFill>
                <a:ea typeface="MiSans"/>
              </a:defRPr>
            </a:lvl1pPr>
          </a:lstStyle>
          <a:p>
            <a:r>
              <a:rPr lang="en-US" altLang="zh-CN" dirty="0"/>
              <a:t>Part 02</a:t>
            </a:r>
            <a:endParaRPr lang="zh-CN" altLang="en-US" dirty="0"/>
          </a:p>
        </p:txBody>
      </p:sp>
      <p:sp>
        <p:nvSpPr>
          <p:cNvPr id="27" name="文本框 26"/>
          <p:cNvSpPr txBox="1"/>
          <p:nvPr/>
        </p:nvSpPr>
        <p:spPr>
          <a:xfrm>
            <a:off x="8324273" y="1627585"/>
            <a:ext cx="1107996" cy="369332"/>
          </a:xfrm>
          <a:prstGeom prst="rect">
            <a:avLst/>
          </a:prstGeom>
          <a:noFill/>
        </p:spPr>
        <p:txBody>
          <a:bodyPr wrap="none">
            <a:spAutoFit/>
          </a:bodyPr>
          <a:lstStyle>
            <a:defPPr>
              <a:defRPr lang="en-US"/>
            </a:defPPr>
            <a:lvl1pPr>
              <a:defRPr b="1">
                <a:solidFill>
                  <a:schemeClr val="tx1">
                    <a:lumMod val="65000"/>
                    <a:lumOff val="35000"/>
                  </a:schemeClr>
                </a:solidFill>
                <a:ea typeface="MiSans"/>
              </a:defRPr>
            </a:lvl1pPr>
          </a:lstStyle>
          <a:p>
            <a:r>
              <a:rPr lang="zh-CN" altLang="en-US"/>
              <a:t>产品简介</a:t>
            </a:r>
            <a:endParaRPr lang="zh-CN" altLang="en-US" dirty="0"/>
          </a:p>
        </p:txBody>
      </p:sp>
      <p:sp>
        <p:nvSpPr>
          <p:cNvPr id="29" name="文本框 28"/>
          <p:cNvSpPr txBox="1"/>
          <p:nvPr/>
        </p:nvSpPr>
        <p:spPr>
          <a:xfrm>
            <a:off x="8324273" y="4311271"/>
            <a:ext cx="1343638" cy="523220"/>
          </a:xfrm>
          <a:prstGeom prst="rect">
            <a:avLst/>
          </a:prstGeom>
          <a:noFill/>
        </p:spPr>
        <p:txBody>
          <a:bodyPr wrap="none" rtlCol="0">
            <a:spAutoFit/>
          </a:bodyPr>
          <a:lstStyle/>
          <a:p>
            <a:pPr>
              <a:defRPr/>
            </a:pPr>
            <a:r>
              <a:rPr lang="en-US" altLang="zh-CN" sz="2800" kern="0" dirty="0">
                <a:gradFill>
                  <a:gsLst>
                    <a:gs pos="0">
                      <a:schemeClr val="bg1">
                        <a:lumMod val="75000"/>
                      </a:schemeClr>
                    </a:gs>
                    <a:gs pos="100000">
                      <a:schemeClr val="tx1">
                        <a:lumMod val="65000"/>
                        <a:lumOff val="35000"/>
                      </a:schemeClr>
                    </a:gs>
                  </a:gsLst>
                  <a:lin ang="5400000" scaled="1"/>
                </a:gradFill>
                <a:ea typeface="MiSans"/>
              </a:rPr>
              <a:t>Part 06</a:t>
            </a:r>
            <a:endParaRPr lang="zh-CN" altLang="en-US" sz="2800" kern="0" dirty="0">
              <a:gradFill>
                <a:gsLst>
                  <a:gs pos="0">
                    <a:schemeClr val="bg1">
                      <a:lumMod val="75000"/>
                    </a:schemeClr>
                  </a:gs>
                  <a:gs pos="100000">
                    <a:schemeClr val="tx1">
                      <a:lumMod val="65000"/>
                      <a:lumOff val="35000"/>
                    </a:schemeClr>
                  </a:gs>
                </a:gsLst>
                <a:lin ang="5400000" scaled="1"/>
              </a:gradFill>
              <a:ea typeface="MiSans"/>
            </a:endParaRPr>
          </a:p>
        </p:txBody>
      </p:sp>
      <p:sp>
        <p:nvSpPr>
          <p:cNvPr id="32" name="文本框 31"/>
          <p:cNvSpPr txBox="1"/>
          <p:nvPr/>
        </p:nvSpPr>
        <p:spPr>
          <a:xfrm>
            <a:off x="8324273" y="4834491"/>
            <a:ext cx="1107996" cy="369332"/>
          </a:xfrm>
          <a:prstGeom prst="rect">
            <a:avLst/>
          </a:prstGeom>
          <a:noFill/>
        </p:spPr>
        <p:txBody>
          <a:bodyPr wrap="none">
            <a:spAutoFit/>
          </a:bodyPr>
          <a:lstStyle/>
          <a:p>
            <a:r>
              <a:rPr lang="zh-CN" altLang="en-US" b="1">
                <a:solidFill>
                  <a:schemeClr val="tx1">
                    <a:lumMod val="65000"/>
                    <a:lumOff val="35000"/>
                  </a:schemeClr>
                </a:solidFill>
                <a:ea typeface="MiSans"/>
              </a:rPr>
              <a:t>检测报告</a:t>
            </a:r>
            <a:endParaRPr lang="zh-CN" altLang="en-US" b="1" dirty="0">
              <a:solidFill>
                <a:schemeClr val="tx1">
                  <a:lumMod val="65000"/>
                  <a:lumOff val="35000"/>
                </a:schemeClr>
              </a:solidFill>
              <a:ea typeface="MiSans"/>
            </a:endParaRPr>
          </a:p>
        </p:txBody>
      </p:sp>
      <p:sp>
        <p:nvSpPr>
          <p:cNvPr id="40" name="文本框 39"/>
          <p:cNvSpPr txBox="1"/>
          <p:nvPr/>
        </p:nvSpPr>
        <p:spPr>
          <a:xfrm>
            <a:off x="8884582" y="2704719"/>
            <a:ext cx="1343638" cy="523220"/>
          </a:xfrm>
          <a:prstGeom prst="rect">
            <a:avLst/>
          </a:prstGeom>
          <a:noFill/>
        </p:spPr>
        <p:txBody>
          <a:bodyPr wrap="none" rtlCol="0">
            <a:spAutoFit/>
          </a:bodyPr>
          <a:lstStyle>
            <a:defPPr>
              <a:defRPr lang="en-US"/>
            </a:defPPr>
            <a:lvl1pPr>
              <a:defRPr sz="2800" b="1" kern="0">
                <a:gradFill>
                  <a:gsLst>
                    <a:gs pos="0">
                      <a:srgbClr val="00BEFF"/>
                    </a:gs>
                    <a:gs pos="100000">
                      <a:srgbClr val="0165FF"/>
                    </a:gs>
                  </a:gsLst>
                  <a:lin ang="5400000" scaled="1"/>
                </a:gradFill>
              </a:defRPr>
            </a:lvl1pPr>
          </a:lstStyle>
          <a:p>
            <a:r>
              <a:rPr lang="en-US" altLang="zh-CN" dirty="0"/>
              <a:t>Part 04</a:t>
            </a:r>
            <a:endParaRPr lang="zh-CN" altLang="en-US" dirty="0"/>
          </a:p>
        </p:txBody>
      </p:sp>
      <p:sp>
        <p:nvSpPr>
          <p:cNvPr id="41" name="文本框 40"/>
          <p:cNvSpPr txBox="1"/>
          <p:nvPr/>
        </p:nvSpPr>
        <p:spPr>
          <a:xfrm>
            <a:off x="8884582" y="3227939"/>
            <a:ext cx="2492990" cy="369332"/>
          </a:xfrm>
          <a:prstGeom prst="rect">
            <a:avLst/>
          </a:prstGeom>
          <a:noFill/>
        </p:spPr>
        <p:txBody>
          <a:bodyPr wrap="none">
            <a:spAutoFit/>
          </a:bodyPr>
          <a:lstStyle>
            <a:defPPr>
              <a:defRPr lang="en-US"/>
            </a:defPPr>
            <a:lvl1pPr>
              <a:defRPr b="1">
                <a:solidFill>
                  <a:srgbClr val="000000"/>
                </a:solidFill>
              </a:defRPr>
            </a:lvl1pPr>
          </a:lstStyle>
          <a:p>
            <a:r>
              <a:rPr lang="zh-CN" altLang="en-US"/>
              <a:t>稀土永磁磁化工作原理</a:t>
            </a:r>
            <a:endParaRPr lang="zh-CN" altLang="en-US" dirty="0"/>
          </a:p>
        </p:txBody>
      </p:sp>
      <p:sp>
        <p:nvSpPr>
          <p:cNvPr id="42" name="文本框 41"/>
          <p:cNvSpPr txBox="1"/>
          <p:nvPr/>
        </p:nvSpPr>
        <p:spPr>
          <a:xfrm>
            <a:off x="4440827" y="3058664"/>
            <a:ext cx="3310346" cy="276999"/>
          </a:xfrm>
          <a:prstGeom prst="rect">
            <a:avLst/>
          </a:prstGeom>
          <a:noFill/>
        </p:spPr>
        <p:txBody>
          <a:bodyPr wrap="square">
            <a:spAutoFit/>
          </a:bodyPr>
          <a:lstStyle/>
          <a:p>
            <a:pPr algn="dist"/>
            <a:r>
              <a:rPr lang="en-US" altLang="zh-CN" sz="1200">
                <a:solidFill>
                  <a:schemeClr val="bg1"/>
                </a:solidFill>
                <a:latin typeface="演示斜黑体" panose="00000A08000000000000" pitchFamily="50" charset="-122"/>
                <a:ea typeface="演示斜黑体" panose="00000A08000000000000" pitchFamily="50" charset="-122"/>
              </a:rPr>
              <a:t>CATALOGUE</a:t>
            </a:r>
            <a:endParaRPr lang="en-US" altLang="zh-CN" sz="1200" dirty="0">
              <a:solidFill>
                <a:schemeClr val="bg1"/>
              </a:solidFill>
              <a:latin typeface="演示斜黑体" panose="00000A08000000000000" pitchFamily="50" charset="-122"/>
              <a:ea typeface="演示斜黑体" panose="00000A08000000000000" pitchFamily="50" charset="-122"/>
            </a:endParaRPr>
          </a:p>
        </p:txBody>
      </p:sp>
      <p:grpSp>
        <p:nvGrpSpPr>
          <p:cNvPr id="43" name="组合 42"/>
          <p:cNvGrpSpPr/>
          <p:nvPr/>
        </p:nvGrpSpPr>
        <p:grpSpPr>
          <a:xfrm>
            <a:off x="5132788" y="2240260"/>
            <a:ext cx="1926425" cy="1913803"/>
            <a:chOff x="4951246" y="2223346"/>
            <a:chExt cx="1926425" cy="1913803"/>
          </a:xfrm>
        </p:grpSpPr>
        <p:sp>
          <p:nvSpPr>
            <p:cNvPr id="44" name="文本框 43"/>
            <p:cNvSpPr txBox="1"/>
            <p:nvPr/>
          </p:nvSpPr>
          <p:spPr>
            <a:xfrm>
              <a:off x="4951246" y="2223346"/>
              <a:ext cx="1210588" cy="1323439"/>
            </a:xfrm>
            <a:prstGeom prst="rect">
              <a:avLst/>
            </a:prstGeom>
            <a:noFill/>
          </p:spPr>
          <p:txBody>
            <a:bodyPr wrap="none" rtlCol="0">
              <a:spAutoFit/>
            </a:bodyPr>
            <a:lstStyle/>
            <a:p>
              <a:r>
                <a:rPr lang="zh-CN" altLang="en-US" sz="8000" dirty="0">
                  <a:gradFill flip="none" rotWithShape="1">
                    <a:gsLst>
                      <a:gs pos="50000">
                        <a:srgbClr val="FFFFFF"/>
                      </a:gs>
                      <a:gs pos="100000">
                        <a:srgbClr val="FFFFFF">
                          <a:alpha val="0"/>
                        </a:srgbClr>
                      </a:gs>
                    </a:gsLst>
                    <a:lin ang="2700000" scaled="1"/>
                    <a:tileRect/>
                  </a:gradFill>
                  <a:latin typeface="+mj-ea"/>
                  <a:ea typeface="MiSans"/>
                </a:rPr>
                <a:t>目</a:t>
              </a:r>
              <a:endParaRPr lang="zh-CN" altLang="en-US" sz="8000" dirty="0">
                <a:gradFill flip="none" rotWithShape="1">
                  <a:gsLst>
                    <a:gs pos="50000">
                      <a:srgbClr val="FFFFFF"/>
                    </a:gs>
                    <a:gs pos="100000">
                      <a:srgbClr val="FFFFFF">
                        <a:alpha val="0"/>
                      </a:srgbClr>
                    </a:gs>
                  </a:gsLst>
                  <a:lin ang="2700000" scaled="1"/>
                  <a:tileRect/>
                </a:gradFill>
                <a:latin typeface="+mj-ea"/>
                <a:ea typeface="MiSans"/>
              </a:endParaRPr>
            </a:p>
          </p:txBody>
        </p:sp>
        <p:sp>
          <p:nvSpPr>
            <p:cNvPr id="45" name="文本框 44"/>
            <p:cNvSpPr txBox="1"/>
            <p:nvPr/>
          </p:nvSpPr>
          <p:spPr>
            <a:xfrm>
              <a:off x="5667083" y="2813710"/>
              <a:ext cx="1210588" cy="1323439"/>
            </a:xfrm>
            <a:prstGeom prst="rect">
              <a:avLst/>
            </a:prstGeom>
            <a:noFill/>
          </p:spPr>
          <p:txBody>
            <a:bodyPr wrap="none" rtlCol="0">
              <a:spAutoFit/>
            </a:bodyPr>
            <a:lstStyle/>
            <a:p>
              <a:r>
                <a:rPr lang="zh-CN" altLang="en-US" sz="8000" dirty="0">
                  <a:gradFill flip="none" rotWithShape="1">
                    <a:gsLst>
                      <a:gs pos="50000">
                        <a:srgbClr val="FFFFFF"/>
                      </a:gs>
                      <a:gs pos="100000">
                        <a:srgbClr val="FFFFFF">
                          <a:alpha val="0"/>
                        </a:srgbClr>
                      </a:gs>
                    </a:gsLst>
                    <a:lin ang="2700000" scaled="1"/>
                    <a:tileRect/>
                  </a:gradFill>
                  <a:latin typeface="+mj-ea"/>
                  <a:ea typeface="MiSans"/>
                </a:rPr>
                <a:t>录</a:t>
              </a:r>
              <a:endParaRPr lang="zh-CN" altLang="en-US" sz="8000" dirty="0">
                <a:gradFill flip="none" rotWithShape="1">
                  <a:gsLst>
                    <a:gs pos="50000">
                      <a:srgbClr val="FFFFFF"/>
                    </a:gs>
                    <a:gs pos="100000">
                      <a:srgbClr val="FFFFFF">
                        <a:alpha val="0"/>
                      </a:srgbClr>
                    </a:gs>
                  </a:gsLst>
                  <a:lin ang="2700000" scaled="1"/>
                  <a:tileRect/>
                </a:gradFill>
                <a:latin typeface="+mj-ea"/>
                <a:ea typeface="MiSans"/>
              </a:endParaRPr>
            </a:p>
          </p:txBody>
        </p:sp>
      </p:grpSp>
      <p:sp>
        <p:nvSpPr>
          <p:cNvPr id="47" name="文本框 46"/>
          <p:cNvSpPr txBox="1"/>
          <p:nvPr/>
        </p:nvSpPr>
        <p:spPr>
          <a:xfrm>
            <a:off x="2710788" y="1979357"/>
            <a:ext cx="1200970" cy="215444"/>
          </a:xfrm>
          <a:prstGeom prst="rect">
            <a:avLst/>
          </a:prstGeom>
          <a:noFill/>
        </p:spPr>
        <p:txBody>
          <a:bodyPr wrap="square">
            <a:spAutoFit/>
          </a:bodyPr>
          <a:lstStyle>
            <a:defPPr>
              <a:defRPr lang="en-US"/>
            </a:defPPr>
            <a:lvl1pPr algn="r">
              <a:defRPr sz="8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en-US" altLang="zh-CN">
                <a:sym typeface="微软雅黑" panose="020B0503020204020204" pitchFamily="34" charset="-122"/>
              </a:rPr>
              <a:t>COMPANY PROFILE</a:t>
            </a:r>
            <a:endParaRPr lang="zh-CN" altLang="en-US" dirty="0">
              <a:sym typeface="微软雅黑" panose="020B0503020204020204" pitchFamily="34" charset="-122"/>
            </a:endParaRPr>
          </a:p>
        </p:txBody>
      </p:sp>
      <p:sp>
        <p:nvSpPr>
          <p:cNvPr id="48" name="文本框 47"/>
          <p:cNvSpPr txBox="1"/>
          <p:nvPr/>
        </p:nvSpPr>
        <p:spPr>
          <a:xfrm>
            <a:off x="1436400" y="5186263"/>
            <a:ext cx="2475358" cy="215444"/>
          </a:xfrm>
          <a:prstGeom prst="rect">
            <a:avLst/>
          </a:prstGeom>
          <a:noFill/>
        </p:spPr>
        <p:txBody>
          <a:bodyPr wrap="square">
            <a:spAutoFit/>
          </a:bodyPr>
          <a:lstStyle/>
          <a:p>
            <a:pPr algn="r"/>
            <a:r>
              <a:rPr lang="en-US" altLang="zh-CN" sz="8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CASE &amp; ANALYSIS OF ECONOMIC BENEFITS </a:t>
            </a:r>
            <a:endPar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9" name="文本框 48"/>
          <p:cNvSpPr txBox="1"/>
          <p:nvPr/>
        </p:nvSpPr>
        <p:spPr>
          <a:xfrm>
            <a:off x="606936" y="3579711"/>
            <a:ext cx="2723823" cy="338554"/>
          </a:xfrm>
          <a:prstGeom prst="rect">
            <a:avLst/>
          </a:prstGeom>
          <a:noFill/>
        </p:spPr>
        <p:txBody>
          <a:bodyPr wrap="square">
            <a:spAutoFit/>
          </a:bodyPr>
          <a:lstStyle/>
          <a:p>
            <a:pPr algn="r"/>
            <a:r>
              <a:rPr lang="en-US" altLang="zh-CN" sz="8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Introduction to Rare Earth Permanent Magnet Materials and Their Properties</a:t>
            </a:r>
            <a:endPar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0" name="文本框 49"/>
          <p:cNvSpPr txBox="1"/>
          <p:nvPr/>
        </p:nvSpPr>
        <p:spPr>
          <a:xfrm>
            <a:off x="8324273" y="1979357"/>
            <a:ext cx="702436" cy="215444"/>
          </a:xfrm>
          <a:prstGeom prst="rect">
            <a:avLst/>
          </a:prstGeom>
          <a:noFill/>
        </p:spPr>
        <p:txBody>
          <a:bodyPr wrap="square">
            <a:spAutoFit/>
          </a:bodyPr>
          <a:lstStyle>
            <a:defPPr>
              <a:defRPr lang="en-US"/>
            </a:defPPr>
            <a:lvl1pPr>
              <a:defRPr sz="8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en-US" altLang="zh-CN">
                <a:sym typeface="微软雅黑" panose="020B0503020204020204" pitchFamily="34" charset="-122"/>
              </a:rPr>
              <a:t>PRODUCT</a:t>
            </a:r>
            <a:endParaRPr lang="zh-CN" altLang="en-US" dirty="0">
              <a:sym typeface="微软雅黑" panose="020B0503020204020204" pitchFamily="34" charset="-122"/>
            </a:endParaRPr>
          </a:p>
        </p:txBody>
      </p:sp>
      <p:sp>
        <p:nvSpPr>
          <p:cNvPr id="51" name="文本框 50"/>
          <p:cNvSpPr txBox="1"/>
          <p:nvPr/>
        </p:nvSpPr>
        <p:spPr>
          <a:xfrm>
            <a:off x="8324273" y="5186263"/>
            <a:ext cx="883575" cy="215444"/>
          </a:xfrm>
          <a:prstGeom prst="rect">
            <a:avLst/>
          </a:prstGeom>
          <a:noFill/>
        </p:spPr>
        <p:txBody>
          <a:bodyPr wrap="square">
            <a:spAutoFit/>
          </a:bodyPr>
          <a:lstStyle/>
          <a:p>
            <a:r>
              <a:rPr lang="en-US" altLang="zh-CN" sz="8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TEST REPORT</a:t>
            </a:r>
            <a:endParaRPr lang="en-US" altLang="zh-CN" sz="8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2" name="文本框 51"/>
          <p:cNvSpPr txBox="1"/>
          <p:nvPr/>
        </p:nvSpPr>
        <p:spPr>
          <a:xfrm>
            <a:off x="8884582" y="3579711"/>
            <a:ext cx="2492990" cy="338554"/>
          </a:xfrm>
          <a:prstGeom prst="rect">
            <a:avLst/>
          </a:prstGeom>
          <a:noFill/>
        </p:spPr>
        <p:txBody>
          <a:bodyPr wrap="square">
            <a:spAutoFit/>
          </a:bodyPr>
          <a:lstStyle>
            <a:defPPr>
              <a:defRPr lang="en-US"/>
            </a:defPPr>
            <a:lvl1pPr>
              <a:defRPr sz="800">
                <a:solidFill>
                  <a:srgbClr val="000000"/>
                </a:solidFill>
                <a:latin typeface="微软雅黑" panose="020B0503020204020204" pitchFamily="34" charset="-122"/>
                <a:ea typeface="微软雅黑" panose="020B0503020204020204" pitchFamily="34" charset="-122"/>
              </a:defRPr>
            </a:lvl1pPr>
          </a:lstStyle>
          <a:p>
            <a:r>
              <a:rPr lang="en-US" altLang="zh-CN">
                <a:sym typeface="微软雅黑" panose="020B0503020204020204" pitchFamily="34" charset="-122"/>
              </a:rPr>
              <a:t>Working principle of rare earth permanent magnet magnetization</a:t>
            </a:r>
            <a:endParaRPr lang="zh-CN" altLang="en-US" dirty="0">
              <a:sym typeface="微软雅黑" panose="020B0503020204020204" pitchFamily="34" charset="-122"/>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alpha val="50000"/>
          </a:schemeClr>
        </a:solidFill>
        <a:effectLst/>
      </p:bgPr>
    </p:bg>
    <p:spTree>
      <p:nvGrpSpPr>
        <p:cNvPr id="1" name=""/>
        <p:cNvGrpSpPr/>
        <p:nvPr/>
      </p:nvGrpSpPr>
      <p:grpSpPr>
        <a:xfrm>
          <a:off x="0" y="0"/>
          <a:ext cx="0" cy="0"/>
          <a:chOff x="0" y="0"/>
          <a:chExt cx="0" cy="0"/>
        </a:xfrm>
      </p:grpSpPr>
      <p:sp>
        <p:nvSpPr>
          <p:cNvPr id="16" name="PA-平行四边形 106"/>
          <p:cNvSpPr/>
          <p:nvPr>
            <p:custDataLst>
              <p:tags r:id="rId1"/>
            </p:custDataLst>
          </p:nvPr>
        </p:nvSpPr>
        <p:spPr>
          <a:xfrm>
            <a:off x="-3" y="4458064"/>
            <a:ext cx="12192001" cy="2399936"/>
          </a:xfrm>
          <a:prstGeom prst="parallelogram">
            <a:avLst>
              <a:gd name="adj" fmla="val 0"/>
            </a:avLst>
          </a:prstGeom>
          <a:gradFill flip="none" rotWithShape="1">
            <a:gsLst>
              <a:gs pos="100000">
                <a:srgbClr val="0040A2"/>
              </a:gs>
              <a:gs pos="73000">
                <a:srgbClr val="115CCD"/>
              </a:gs>
              <a:gs pos="36000">
                <a:srgbClr val="257DFF"/>
              </a:gs>
              <a:gs pos="0">
                <a:srgbClr val="4EECFB"/>
              </a:gs>
            </a:gsLst>
            <a:lin ang="10800000" scaled="1"/>
            <a:tileRect/>
          </a:gradFill>
          <a:ln w="12700" cap="flat" cmpd="sng" algn="ctr">
            <a:noFill/>
            <a:prstDash val="solid"/>
            <a:miter lim="800000"/>
          </a:ln>
          <a:effectLst/>
        </p:spPr>
        <p:txBody>
          <a:bodyPr lIns="121615" tIns="60808" rIns="121615" bIns="60808"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3725" b="0" i="0" u="none" strike="noStrike" kern="0" cap="none" spc="0" normalizeH="0" baseline="0" noProof="0">
              <a:ln>
                <a:noFill/>
              </a:ln>
              <a:solidFill>
                <a:prstClr val="white"/>
              </a:solidFill>
              <a:effectLst/>
              <a:uLnTx/>
              <a:uFillTx/>
              <a:latin typeface="思源宋体 Heavy" panose="02020900000000000000" pitchFamily="18" charset="-122"/>
              <a:ea typeface="思源宋体 Heavy" panose="02020900000000000000" pitchFamily="18" charset="-122"/>
              <a:cs typeface="+mn-cs"/>
            </a:endParaRPr>
          </a:p>
        </p:txBody>
      </p:sp>
      <p:sp>
        <p:nvSpPr>
          <p:cNvPr id="9" name="矩形 8"/>
          <p:cNvSpPr/>
          <p:nvPr/>
        </p:nvSpPr>
        <p:spPr>
          <a:xfrm>
            <a:off x="0" y="1724398"/>
            <a:ext cx="12192000" cy="430241"/>
          </a:xfrm>
          <a:prstGeom prst="rect">
            <a:avLst/>
          </a:prstGeom>
          <a:solidFill>
            <a:srgbClr val="368DFF">
              <a:alpha val="16000"/>
            </a:srgbClr>
          </a:soli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algn="ctr"/>
            <a:endParaRPr lang="zh-CN" altLang="en-US" kern="0">
              <a:solidFill>
                <a:prstClr val="white"/>
              </a:solidFill>
              <a:latin typeface="等线" panose="02010600030101010101" charset="-122"/>
              <a:ea typeface="等线" panose="02010600030101010101" charset="-122"/>
            </a:endParaRPr>
          </a:p>
        </p:txBody>
      </p:sp>
      <p:grpSp>
        <p:nvGrpSpPr>
          <p:cNvPr id="33" name="组合 32"/>
          <p:cNvGrpSpPr/>
          <p:nvPr/>
        </p:nvGrpSpPr>
        <p:grpSpPr>
          <a:xfrm>
            <a:off x="325841" y="235856"/>
            <a:ext cx="6853412" cy="461665"/>
            <a:chOff x="325841" y="375556"/>
            <a:chExt cx="6853412" cy="461665"/>
          </a:xfrm>
        </p:grpSpPr>
        <p:sp>
          <p:nvSpPr>
            <p:cNvPr id="26" name="矩形 25"/>
            <p:cNvSpPr/>
            <p:nvPr/>
          </p:nvSpPr>
          <p:spPr>
            <a:xfrm>
              <a:off x="325841" y="386072"/>
              <a:ext cx="368670" cy="368670"/>
            </a:xfrm>
            <a:prstGeom prst="rect">
              <a:avLst/>
            </a:prstGeom>
            <a:gradFill>
              <a:gsLst>
                <a:gs pos="0">
                  <a:srgbClr val="257DFF"/>
                </a:gs>
                <a:gs pos="100000">
                  <a:srgbClr val="0040A2"/>
                </a:gs>
              </a:gsLst>
              <a:lin ang="2700000" scaled="0"/>
            </a:gra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nvGrpSpPr>
            <p:cNvPr id="27" name="组合 26"/>
            <p:cNvGrpSpPr/>
            <p:nvPr/>
          </p:nvGrpSpPr>
          <p:grpSpPr>
            <a:xfrm>
              <a:off x="911223" y="375556"/>
              <a:ext cx="6268030" cy="461665"/>
              <a:chOff x="975515" y="330140"/>
              <a:chExt cx="6268030" cy="461665"/>
            </a:xfrm>
          </p:grpSpPr>
          <p:sp>
            <p:nvSpPr>
              <p:cNvPr id="28" name="文本框 27"/>
              <p:cNvSpPr txBox="1"/>
              <p:nvPr/>
            </p:nvSpPr>
            <p:spPr>
              <a:xfrm>
                <a:off x="975515" y="330140"/>
                <a:ext cx="3262432" cy="46166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稀土永磁防蜡除垢设备</a:t>
                </a:r>
                <a:endPar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endParaRPr>
              </a:p>
            </p:txBody>
          </p:sp>
          <p:sp>
            <p:nvSpPr>
              <p:cNvPr id="29" name="文本框 28"/>
              <p:cNvSpPr txBox="1"/>
              <p:nvPr/>
            </p:nvSpPr>
            <p:spPr>
              <a:xfrm>
                <a:off x="4086912" y="554791"/>
                <a:ext cx="3156633" cy="21544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rPr>
                  <a:t>Rare earth permanent magnet wax and scale removal equipment</a:t>
                </a:r>
                <a:endPar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endParaRPr>
              </a:p>
            </p:txBody>
          </p:sp>
        </p:grpSp>
      </p:grpSp>
      <p:pic>
        <p:nvPicPr>
          <p:cNvPr id="2" name="图形 1"/>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898900" y="235856"/>
            <a:ext cx="1620000" cy="451619"/>
          </a:xfrm>
          <a:prstGeom prst="rect">
            <a:avLst/>
          </a:prstGeom>
        </p:spPr>
      </p:pic>
      <p:sp>
        <p:nvSpPr>
          <p:cNvPr id="3" name="PA-平行四边形 106"/>
          <p:cNvSpPr/>
          <p:nvPr>
            <p:custDataLst>
              <p:tags r:id="rId4"/>
            </p:custDataLst>
          </p:nvPr>
        </p:nvSpPr>
        <p:spPr>
          <a:xfrm>
            <a:off x="0" y="1085173"/>
            <a:ext cx="4292600" cy="534475"/>
          </a:xfrm>
          <a:prstGeom prst="parallelogram">
            <a:avLst>
              <a:gd name="adj" fmla="val 0"/>
            </a:avLst>
          </a:prstGeom>
          <a:gradFill flip="none" rotWithShape="1">
            <a:gsLst>
              <a:gs pos="93000">
                <a:srgbClr val="0040A2"/>
              </a:gs>
              <a:gs pos="31000">
                <a:srgbClr val="257DFF"/>
              </a:gs>
              <a:gs pos="0">
                <a:srgbClr val="4EECFB">
                  <a:alpha val="0"/>
                </a:srgbClr>
              </a:gs>
            </a:gsLst>
            <a:lin ang="10800000" scaled="1"/>
            <a:tileRect/>
          </a:gradFill>
          <a:ln w="12700" cap="flat" cmpd="sng" algn="ctr">
            <a:noFill/>
            <a:prstDash val="solid"/>
            <a:miter lim="800000"/>
          </a:ln>
          <a:effectLst/>
        </p:spPr>
        <p:txBody>
          <a:bodyPr lIns="121615" tIns="60808" rIns="121615" bIns="60808"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3725" b="0" i="0" u="none" strike="noStrike" kern="0" cap="none" spc="0" normalizeH="0" baseline="0" noProof="0">
              <a:ln>
                <a:noFill/>
              </a:ln>
              <a:solidFill>
                <a:prstClr val="white"/>
              </a:solidFill>
              <a:effectLst/>
              <a:uLnTx/>
              <a:uFillTx/>
              <a:latin typeface="思源宋体 Heavy" panose="02020900000000000000" pitchFamily="18" charset="-122"/>
              <a:ea typeface="思源宋体 Heavy" panose="02020900000000000000" pitchFamily="18" charset="-122"/>
              <a:cs typeface="+mn-cs"/>
            </a:endParaRPr>
          </a:p>
        </p:txBody>
      </p:sp>
      <p:sp>
        <p:nvSpPr>
          <p:cNvPr id="4" name="文本框 3"/>
          <p:cNvSpPr txBox="1"/>
          <p:nvPr/>
        </p:nvSpPr>
        <p:spPr>
          <a:xfrm>
            <a:off x="325024" y="1161536"/>
            <a:ext cx="3590190" cy="381749"/>
          </a:xfrm>
          <a:prstGeom prst="rect">
            <a:avLst/>
          </a:prstGeom>
          <a:noFill/>
        </p:spPr>
        <p:txBody>
          <a:bodyPr wrap="square" anchor="b">
            <a:spAutoFit/>
          </a:bodyPr>
          <a:lstStyle/>
          <a:p>
            <a:pPr algn="just">
              <a:defRPr/>
            </a:pPr>
            <a:r>
              <a:rPr lang="zh-CN" altLang="en-US" b="1" kern="100">
                <a:solidFill>
                  <a:prstClr val="white"/>
                </a:solidFill>
                <a:latin typeface="微软雅黑" panose="020B0503020204020204" pitchFamily="34" charset="-122"/>
              </a:rPr>
              <a:t>产品原理</a:t>
            </a:r>
            <a:endParaRPr lang="zh-CN" altLang="en-US" b="1" kern="100">
              <a:solidFill>
                <a:prstClr val="white"/>
              </a:solidFill>
              <a:latin typeface="微软雅黑" panose="020B0503020204020204" pitchFamily="34" charset="-122"/>
            </a:endParaRPr>
          </a:p>
        </p:txBody>
      </p:sp>
      <p:sp>
        <p:nvSpPr>
          <p:cNvPr id="5" name="文本框 4"/>
          <p:cNvSpPr txBox="1"/>
          <p:nvPr/>
        </p:nvSpPr>
        <p:spPr>
          <a:xfrm>
            <a:off x="1480724" y="1266286"/>
            <a:ext cx="2240376" cy="276999"/>
          </a:xfrm>
          <a:prstGeom prst="rect">
            <a:avLst/>
          </a:prstGeom>
          <a:noFill/>
        </p:spPr>
        <p:txBody>
          <a:bodyPr wrap="square" anchor="b">
            <a:spAutoFit/>
          </a:bodyPr>
          <a:lstStyle/>
          <a:p>
            <a:pPr algn="just">
              <a:defRPr/>
            </a:pPr>
            <a:r>
              <a:rPr lang="en-US" altLang="zh-CN" sz="1200" b="1" kern="100">
                <a:solidFill>
                  <a:prstClr val="white"/>
                </a:solidFill>
                <a:latin typeface="微软雅黑" panose="020B0503020204020204" pitchFamily="34" charset="-122"/>
              </a:rPr>
              <a:t>Product principle</a:t>
            </a:r>
            <a:endParaRPr lang="en-US" altLang="zh-CN" sz="1200" b="1" kern="100">
              <a:solidFill>
                <a:prstClr val="white"/>
              </a:solidFill>
              <a:latin typeface="微软雅黑" panose="020B0503020204020204" pitchFamily="34" charset="-122"/>
            </a:endParaRPr>
          </a:p>
        </p:txBody>
      </p:sp>
      <p:sp>
        <p:nvSpPr>
          <p:cNvPr id="8" name="文本框 7"/>
          <p:cNvSpPr txBox="1"/>
          <p:nvPr/>
        </p:nvSpPr>
        <p:spPr>
          <a:xfrm>
            <a:off x="1168400" y="1754852"/>
            <a:ext cx="9855200" cy="400110"/>
          </a:xfrm>
          <a:prstGeom prst="rect">
            <a:avLst/>
          </a:prstGeom>
          <a:noFill/>
        </p:spPr>
        <p:txBody>
          <a:bodyPr wrap="square">
            <a:spAutoFit/>
          </a:bodyPr>
          <a:lstStyle/>
          <a:p>
            <a:pPr algn="ctr"/>
            <a:r>
              <a:rPr lang="zh-CN" altLang="en-US" sz="2000" b="1">
                <a:gradFill flip="none" rotWithShape="1">
                  <a:gsLst>
                    <a:gs pos="100000">
                      <a:srgbClr val="0040A2"/>
                    </a:gs>
                    <a:gs pos="54000">
                      <a:srgbClr val="257DFF"/>
                    </a:gs>
                    <a:gs pos="0">
                      <a:srgbClr val="4EECFB"/>
                    </a:gs>
                  </a:gsLst>
                  <a:lin ang="5400000" scaled="1"/>
                  <a:tileRect/>
                </a:gradFill>
                <a:effectLst>
                  <a:glow rad="101600">
                    <a:srgbClr val="FFFFFF"/>
                  </a:glow>
                </a:effectLst>
                <a:latin typeface="Arial" panose="020B0604020202020204"/>
                <a:ea typeface="微软雅黑" panose="020B0503020204020204" pitchFamily="34" charset="-122"/>
              </a:rPr>
              <a:t>稀土永磁防蜡除垢设备是我公司自主研发的第三代钕铁硼稀土永磁材料设备</a:t>
            </a:r>
            <a:endParaRPr lang="zh-CN" altLang="en-US" sz="2000" b="1">
              <a:gradFill flip="none" rotWithShape="1">
                <a:gsLst>
                  <a:gs pos="100000">
                    <a:srgbClr val="0040A2"/>
                  </a:gs>
                  <a:gs pos="54000">
                    <a:srgbClr val="257DFF"/>
                  </a:gs>
                  <a:gs pos="0">
                    <a:srgbClr val="4EECFB"/>
                  </a:gs>
                </a:gsLst>
                <a:lin ang="5400000" scaled="1"/>
                <a:tileRect/>
              </a:gradFill>
              <a:effectLst>
                <a:glow rad="101600">
                  <a:srgbClr val="FFFFFF"/>
                </a:glow>
              </a:effectLst>
              <a:latin typeface="Arial" panose="020B0604020202020204"/>
              <a:ea typeface="微软雅黑" panose="020B0503020204020204" pitchFamily="34" charset="-122"/>
            </a:endParaRPr>
          </a:p>
        </p:txBody>
      </p:sp>
      <p:sp>
        <p:nvSpPr>
          <p:cNvPr id="10" name="矩形 9"/>
          <p:cNvSpPr/>
          <p:nvPr/>
        </p:nvSpPr>
        <p:spPr>
          <a:xfrm>
            <a:off x="0" y="2199104"/>
            <a:ext cx="12192000" cy="320819"/>
          </a:xfrm>
          <a:prstGeom prst="rect">
            <a:avLst/>
          </a:prstGeom>
          <a:solidFill>
            <a:srgbClr val="368DFF">
              <a:alpha val="16000"/>
            </a:srgbClr>
          </a:soli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algn="ctr"/>
            <a:endParaRPr lang="zh-CN" altLang="en-US" kern="0">
              <a:solidFill>
                <a:prstClr val="white"/>
              </a:solidFill>
              <a:latin typeface="等线" panose="02010600030101010101" charset="-122"/>
              <a:ea typeface="等线" panose="02010600030101010101" charset="-122"/>
            </a:endParaRPr>
          </a:p>
        </p:txBody>
      </p:sp>
      <p:sp>
        <p:nvSpPr>
          <p:cNvPr id="11" name="文本框 10"/>
          <p:cNvSpPr txBox="1"/>
          <p:nvPr/>
        </p:nvSpPr>
        <p:spPr>
          <a:xfrm>
            <a:off x="558800" y="2251791"/>
            <a:ext cx="11074400" cy="215444"/>
          </a:xfrm>
          <a:prstGeom prst="rect">
            <a:avLst/>
          </a:prstGeom>
          <a:noFill/>
        </p:spPr>
        <p:txBody>
          <a:bodyPr wrap="square">
            <a:spAutoFit/>
          </a:bodyPr>
          <a:lstStyle/>
          <a:p>
            <a:pPr algn="ctr"/>
            <a:r>
              <a:rPr lang="en-US" altLang="zh-CN" sz="800" b="1">
                <a:gradFill flip="none" rotWithShape="1">
                  <a:gsLst>
                    <a:gs pos="100000">
                      <a:srgbClr val="0040A2"/>
                    </a:gs>
                    <a:gs pos="54000">
                      <a:srgbClr val="257DFF"/>
                    </a:gs>
                    <a:gs pos="0">
                      <a:srgbClr val="4EECFB"/>
                    </a:gs>
                  </a:gsLst>
                  <a:lin ang="5400000" scaled="1"/>
                  <a:tileRect/>
                </a:gradFill>
                <a:effectLst>
                  <a:glow rad="101600">
                    <a:srgbClr val="FFFFFF"/>
                  </a:glow>
                </a:effectLst>
                <a:latin typeface="Arial" panose="020B0604020202020204"/>
                <a:ea typeface="微软雅黑" panose="020B0503020204020204" pitchFamily="34" charset="-122"/>
              </a:rPr>
              <a:t>The rare earth permanent magnet anti wax and descaling equipment is the third-generation neodymium iron boron rare earth permanent magnet material equipment independently developed by our company</a:t>
            </a:r>
            <a:endParaRPr lang="en-US" altLang="zh-CN" sz="800" b="1">
              <a:gradFill flip="none" rotWithShape="1">
                <a:gsLst>
                  <a:gs pos="100000">
                    <a:srgbClr val="0040A2"/>
                  </a:gs>
                  <a:gs pos="54000">
                    <a:srgbClr val="257DFF"/>
                  </a:gs>
                  <a:gs pos="0">
                    <a:srgbClr val="4EECFB"/>
                  </a:gs>
                </a:gsLst>
                <a:lin ang="5400000" scaled="1"/>
                <a:tileRect/>
              </a:gradFill>
              <a:effectLst>
                <a:glow rad="101600">
                  <a:srgbClr val="FFFFFF"/>
                </a:glow>
              </a:effectLst>
              <a:latin typeface="Arial" panose="020B0604020202020204"/>
              <a:ea typeface="微软雅黑" panose="020B0503020204020204" pitchFamily="34" charset="-122"/>
            </a:endParaRPr>
          </a:p>
        </p:txBody>
      </p:sp>
      <p:sp>
        <p:nvSpPr>
          <p:cNvPr id="14" name="文本框 13"/>
          <p:cNvSpPr txBox="1"/>
          <p:nvPr/>
        </p:nvSpPr>
        <p:spPr>
          <a:xfrm>
            <a:off x="510176" y="2933700"/>
            <a:ext cx="5214349" cy="1393779"/>
          </a:xfrm>
          <a:prstGeom prst="rect">
            <a:avLst/>
          </a:prstGeom>
          <a:noFill/>
        </p:spPr>
        <p:txBody>
          <a:bodyPr wrap="square">
            <a:spAutoFit/>
          </a:bodyPr>
          <a:lstStyle/>
          <a:p>
            <a:pPr>
              <a:lnSpc>
                <a:spcPct val="120000"/>
              </a:lnSpc>
            </a:pPr>
            <a:r>
              <a:rPr lang="zh-CN" altLang="en-US" b="1">
                <a:solidFill>
                  <a:schemeClr val="tx1">
                    <a:lumMod val="65000"/>
                    <a:lumOff val="35000"/>
                  </a:schemeClr>
                </a:solidFill>
                <a:latin typeface="微软雅黑" panose="020B0503020204020204" pitchFamily="34" charset="-122"/>
                <a:ea typeface="微软雅黑" panose="020B0503020204020204" pitchFamily="34" charset="-122"/>
              </a:rPr>
              <a:t>它具有耐高温、磁能级高、磁场强度强的特点，制造出超强磁钢，沿不锈钢过水管对称垂直分布，形成多波峰垂直中心磁场，对流动的流体进行垂直切割，使流体微观结构发生物理变化。</a:t>
            </a:r>
            <a:endParaRPr lang="zh-CN" altLang="en-US"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pic>
        <p:nvPicPr>
          <p:cNvPr id="15" name="图片 14"/>
          <p:cNvPicPr>
            <a:picLocks noChangeAspect="1"/>
          </p:cNvPicPr>
          <p:nvPr/>
        </p:nvPicPr>
        <p:blipFill rotWithShape="1">
          <a:blip r:embed="rId5">
            <a:extLst>
              <a:ext uri="{28A0092B-C50C-407E-A947-70E740481C1C}">
                <a14:useLocalDpi xmlns:a14="http://schemas.microsoft.com/office/drawing/2010/main" val="0"/>
              </a:ext>
            </a:extLst>
          </a:blip>
          <a:srcRect l="4982" r="4982"/>
          <a:stretch>
            <a:fillRect/>
          </a:stretch>
        </p:blipFill>
        <p:spPr>
          <a:xfrm>
            <a:off x="5905501" y="2933700"/>
            <a:ext cx="5892458" cy="2609850"/>
          </a:xfrm>
          <a:prstGeom prst="roundRect">
            <a:avLst>
              <a:gd name="adj" fmla="val 0"/>
            </a:avLst>
          </a:prstGeom>
          <a:solidFill>
            <a:srgbClr val="FFFFFF">
              <a:shade val="85000"/>
            </a:srgbClr>
          </a:solidFill>
          <a:ln>
            <a:gradFill flip="none" rotWithShape="1">
              <a:gsLst>
                <a:gs pos="50000">
                  <a:srgbClr val="4EECFB"/>
                </a:gs>
                <a:gs pos="0">
                  <a:srgbClr val="0040A2"/>
                </a:gs>
                <a:gs pos="100000">
                  <a:srgbClr val="0040A2"/>
                </a:gs>
              </a:gsLst>
              <a:lin ang="0" scaled="1"/>
              <a:tileRect/>
            </a:gradFill>
          </a:ln>
          <a:effectLst>
            <a:outerShdw blurRad="76200" dir="18900000" sy="23000" kx="-1200000" algn="bl" rotWithShape="0">
              <a:prstClr val="black">
                <a:alpha val="20000"/>
              </a:prstClr>
            </a:outerShdw>
            <a:reflection blurRad="50800" endPos="36000" dist="63500" dir="5400000" sy="-100000" algn="bl" rotWithShape="0"/>
          </a:effectLst>
        </p:spPr>
      </p:pic>
      <p:sp>
        <p:nvSpPr>
          <p:cNvPr id="18" name="文本框 17"/>
          <p:cNvSpPr txBox="1"/>
          <p:nvPr/>
        </p:nvSpPr>
        <p:spPr>
          <a:xfrm>
            <a:off x="510176" y="4594316"/>
            <a:ext cx="5214349" cy="1624740"/>
          </a:xfrm>
          <a:prstGeom prst="rect">
            <a:avLst/>
          </a:prstGeom>
          <a:noFill/>
        </p:spPr>
        <p:txBody>
          <a:bodyPr wrap="square">
            <a:spAutoFit/>
          </a:bodyPr>
          <a:lstStyle/>
          <a:p>
            <a:pPr>
              <a:lnSpc>
                <a:spcPct val="120000"/>
              </a:lnSpc>
            </a:pPr>
            <a:r>
              <a:rPr lang="en-US" altLang="zh-CN" sz="1200" b="1">
                <a:solidFill>
                  <a:schemeClr val="bg1"/>
                </a:solidFill>
                <a:latin typeface="微软雅黑" panose="020B0503020204020204" pitchFamily="34" charset="-122"/>
                <a:ea typeface="微软雅黑" panose="020B0503020204020204" pitchFamily="34" charset="-122"/>
              </a:rPr>
              <a:t>It has the characteristics of high temperature resistance, high magnetic energy level, and strong magnetic field strength. It produces super strong magnetic steel, which is symmetrically and vertically distributed along the stainless steel water pipe, forming a multi peak vertical center magnetic field. It vertically cuts the flowing fluid, causing physical changes in the microstructure of the fluid.</a:t>
            </a:r>
            <a:endParaRPr lang="en-US" altLang="zh-CN" sz="1200" b="1">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alpha val="50000"/>
          </a:schemeClr>
        </a:solidFill>
        <a:effectLst/>
      </p:bgPr>
    </p:bg>
    <p:spTree>
      <p:nvGrpSpPr>
        <p:cNvPr id="1" name=""/>
        <p:cNvGrpSpPr/>
        <p:nvPr/>
      </p:nvGrpSpPr>
      <p:grpSpPr>
        <a:xfrm>
          <a:off x="0" y="0"/>
          <a:ext cx="0" cy="0"/>
          <a:chOff x="0" y="0"/>
          <a:chExt cx="0" cy="0"/>
        </a:xfrm>
      </p:grpSpPr>
      <p:sp>
        <p:nvSpPr>
          <p:cNvPr id="58" name="矩形: 圆角 57"/>
          <p:cNvSpPr/>
          <p:nvPr/>
        </p:nvSpPr>
        <p:spPr>
          <a:xfrm>
            <a:off x="-1704384" y="1712354"/>
            <a:ext cx="7736884" cy="1219560"/>
          </a:xfrm>
          <a:prstGeom prst="roundRect">
            <a:avLst>
              <a:gd name="adj" fmla="val 50000"/>
            </a:avLst>
          </a:prstGeom>
          <a:solidFill>
            <a:schemeClr val="accent1"/>
          </a:solidFill>
          <a:ln>
            <a:gradFill flip="none" rotWithShape="1">
              <a:gsLst>
                <a:gs pos="0">
                  <a:srgbClr val="4EECFB"/>
                </a:gs>
                <a:gs pos="100000">
                  <a:srgbClr val="4EECFB">
                    <a:alpha val="0"/>
                  </a:srgbClr>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59" name="矩形: 圆角 58"/>
          <p:cNvSpPr/>
          <p:nvPr/>
        </p:nvSpPr>
        <p:spPr>
          <a:xfrm>
            <a:off x="6210301" y="1712354"/>
            <a:ext cx="7686084" cy="1219560"/>
          </a:xfrm>
          <a:prstGeom prst="roundRect">
            <a:avLst>
              <a:gd name="adj" fmla="val 50000"/>
            </a:avLst>
          </a:prstGeom>
          <a:solidFill>
            <a:schemeClr val="accent1">
              <a:lumMod val="75000"/>
            </a:schemeClr>
          </a:solidFill>
          <a:ln>
            <a:gradFill flip="none" rotWithShape="1">
              <a:gsLst>
                <a:gs pos="0">
                  <a:srgbClr val="4EECFB"/>
                </a:gs>
                <a:gs pos="100000">
                  <a:srgbClr val="4EECFB">
                    <a:alpha val="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grpSp>
        <p:nvGrpSpPr>
          <p:cNvPr id="33" name="组合 32"/>
          <p:cNvGrpSpPr/>
          <p:nvPr/>
        </p:nvGrpSpPr>
        <p:grpSpPr>
          <a:xfrm>
            <a:off x="325841" y="235856"/>
            <a:ext cx="6853412" cy="461665"/>
            <a:chOff x="325841" y="375556"/>
            <a:chExt cx="6853412" cy="461665"/>
          </a:xfrm>
        </p:grpSpPr>
        <p:sp>
          <p:nvSpPr>
            <p:cNvPr id="26" name="矩形 25"/>
            <p:cNvSpPr/>
            <p:nvPr/>
          </p:nvSpPr>
          <p:spPr>
            <a:xfrm>
              <a:off x="325841" y="386072"/>
              <a:ext cx="368670" cy="368670"/>
            </a:xfrm>
            <a:prstGeom prst="rect">
              <a:avLst/>
            </a:prstGeom>
            <a:gradFill>
              <a:gsLst>
                <a:gs pos="0">
                  <a:srgbClr val="257DFF"/>
                </a:gs>
                <a:gs pos="100000">
                  <a:srgbClr val="0040A2"/>
                </a:gs>
              </a:gsLst>
              <a:lin ang="2700000" scaled="0"/>
            </a:gra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nvGrpSpPr>
            <p:cNvPr id="27" name="组合 26"/>
            <p:cNvGrpSpPr/>
            <p:nvPr/>
          </p:nvGrpSpPr>
          <p:grpSpPr>
            <a:xfrm>
              <a:off x="911223" y="375556"/>
              <a:ext cx="6268030" cy="461665"/>
              <a:chOff x="975515" y="330140"/>
              <a:chExt cx="6268030" cy="461665"/>
            </a:xfrm>
          </p:grpSpPr>
          <p:sp>
            <p:nvSpPr>
              <p:cNvPr id="28" name="文本框 27"/>
              <p:cNvSpPr txBox="1"/>
              <p:nvPr/>
            </p:nvSpPr>
            <p:spPr>
              <a:xfrm>
                <a:off x="975515" y="330140"/>
                <a:ext cx="3262432" cy="46166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稀土永磁防蜡除垢设备</a:t>
                </a:r>
                <a:endPar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endParaRPr>
              </a:p>
            </p:txBody>
          </p:sp>
          <p:sp>
            <p:nvSpPr>
              <p:cNvPr id="29" name="文本框 28"/>
              <p:cNvSpPr txBox="1"/>
              <p:nvPr/>
            </p:nvSpPr>
            <p:spPr>
              <a:xfrm>
                <a:off x="4086912" y="554791"/>
                <a:ext cx="3156633" cy="21544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rPr>
                  <a:t>Rare earth permanent magnet wax and scale removal equipment</a:t>
                </a:r>
                <a:endPar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endParaRPr>
              </a:p>
            </p:txBody>
          </p:sp>
        </p:grpSp>
      </p:grpSp>
      <p:pic>
        <p:nvPicPr>
          <p:cNvPr id="2" name="图形 1"/>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9898900" y="235856"/>
            <a:ext cx="1620000" cy="451619"/>
          </a:xfrm>
          <a:prstGeom prst="rect">
            <a:avLst/>
          </a:prstGeom>
        </p:spPr>
      </p:pic>
      <p:sp>
        <p:nvSpPr>
          <p:cNvPr id="3" name="PA-平行四边形 106"/>
          <p:cNvSpPr/>
          <p:nvPr>
            <p:custDataLst>
              <p:tags r:id="rId3"/>
            </p:custDataLst>
          </p:nvPr>
        </p:nvSpPr>
        <p:spPr>
          <a:xfrm>
            <a:off x="0" y="1085173"/>
            <a:ext cx="3111500" cy="534475"/>
          </a:xfrm>
          <a:prstGeom prst="parallelogram">
            <a:avLst>
              <a:gd name="adj" fmla="val 0"/>
            </a:avLst>
          </a:prstGeom>
          <a:gradFill flip="none" rotWithShape="1">
            <a:gsLst>
              <a:gs pos="93000">
                <a:srgbClr val="0040A2"/>
              </a:gs>
              <a:gs pos="31000">
                <a:srgbClr val="257DFF"/>
              </a:gs>
              <a:gs pos="0">
                <a:srgbClr val="4EECFB">
                  <a:alpha val="0"/>
                </a:srgbClr>
              </a:gs>
            </a:gsLst>
            <a:lin ang="10800000" scaled="1"/>
            <a:tileRect/>
          </a:gradFill>
          <a:ln w="12700" cap="flat" cmpd="sng" algn="ctr">
            <a:noFill/>
            <a:prstDash val="solid"/>
            <a:miter lim="800000"/>
          </a:ln>
          <a:effectLst/>
        </p:spPr>
        <p:txBody>
          <a:bodyPr lIns="121615" tIns="60808" rIns="121615" bIns="60808"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3725" b="0" i="0" u="none" strike="noStrike" kern="0" cap="none" spc="0" normalizeH="0" baseline="0" noProof="0">
              <a:ln>
                <a:noFill/>
              </a:ln>
              <a:solidFill>
                <a:prstClr val="white"/>
              </a:solidFill>
              <a:effectLst/>
              <a:uLnTx/>
              <a:uFillTx/>
              <a:latin typeface="思源宋体 Heavy" panose="02020900000000000000" pitchFamily="18" charset="-122"/>
              <a:ea typeface="思源宋体 Heavy" panose="02020900000000000000" pitchFamily="18" charset="-122"/>
              <a:cs typeface="+mn-cs"/>
            </a:endParaRPr>
          </a:p>
        </p:txBody>
      </p:sp>
      <p:sp>
        <p:nvSpPr>
          <p:cNvPr id="4" name="文本框 3"/>
          <p:cNvSpPr txBox="1"/>
          <p:nvPr/>
        </p:nvSpPr>
        <p:spPr>
          <a:xfrm>
            <a:off x="325024" y="1173953"/>
            <a:ext cx="2202276" cy="369332"/>
          </a:xfrm>
          <a:prstGeom prst="rect">
            <a:avLst/>
          </a:prstGeom>
          <a:noFill/>
        </p:spPr>
        <p:txBody>
          <a:bodyPr wrap="square" anchor="b">
            <a:spAutoFit/>
          </a:bodyPr>
          <a:lstStyle/>
          <a:p>
            <a:pPr algn="just">
              <a:defRPr/>
            </a:pPr>
            <a:r>
              <a:rPr lang="zh-CN" altLang="en-US" b="1" kern="100">
                <a:solidFill>
                  <a:prstClr val="white"/>
                </a:solidFill>
                <a:latin typeface="微软雅黑" panose="020B0503020204020204" pitchFamily="34" charset="-122"/>
              </a:rPr>
              <a:t>结垢原因</a:t>
            </a:r>
            <a:endParaRPr lang="zh-CN" altLang="en-US" b="1" kern="100">
              <a:solidFill>
                <a:prstClr val="white"/>
              </a:solidFill>
              <a:latin typeface="微软雅黑" panose="020B0503020204020204" pitchFamily="34" charset="-122"/>
            </a:endParaRPr>
          </a:p>
        </p:txBody>
      </p:sp>
      <p:sp>
        <p:nvSpPr>
          <p:cNvPr id="7" name="PA-平行四边形 106"/>
          <p:cNvSpPr/>
          <p:nvPr>
            <p:custDataLst>
              <p:tags r:id="rId4"/>
            </p:custDataLst>
          </p:nvPr>
        </p:nvSpPr>
        <p:spPr>
          <a:xfrm>
            <a:off x="3371278" y="1085173"/>
            <a:ext cx="2724722" cy="534475"/>
          </a:xfrm>
          <a:prstGeom prst="parallelogram">
            <a:avLst>
              <a:gd name="adj" fmla="val 0"/>
            </a:avLst>
          </a:prstGeom>
          <a:gradFill flip="none" rotWithShape="1">
            <a:gsLst>
              <a:gs pos="93000">
                <a:srgbClr val="0040A2"/>
              </a:gs>
              <a:gs pos="31000">
                <a:srgbClr val="257DFF"/>
              </a:gs>
              <a:gs pos="0">
                <a:srgbClr val="4EECFB">
                  <a:alpha val="0"/>
                </a:srgbClr>
              </a:gs>
            </a:gsLst>
            <a:lin ang="10800000" scaled="1"/>
            <a:tileRect/>
          </a:gradFill>
          <a:ln w="12700" cap="flat" cmpd="sng" algn="ctr">
            <a:noFill/>
            <a:prstDash val="solid"/>
            <a:miter lim="800000"/>
          </a:ln>
          <a:effectLst/>
        </p:spPr>
        <p:txBody>
          <a:bodyPr lIns="121615" tIns="60808" rIns="121615" bIns="60808"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3725" b="0" i="0" u="none" strike="noStrike" kern="0" cap="none" spc="0" normalizeH="0" baseline="0" noProof="0">
              <a:ln>
                <a:noFill/>
              </a:ln>
              <a:solidFill>
                <a:prstClr val="white"/>
              </a:solidFill>
              <a:effectLst/>
              <a:uLnTx/>
              <a:uFillTx/>
              <a:latin typeface="思源宋体 Heavy" panose="02020900000000000000" pitchFamily="18" charset="-122"/>
              <a:ea typeface="思源宋体 Heavy" panose="02020900000000000000" pitchFamily="18" charset="-122"/>
              <a:cs typeface="+mn-cs"/>
            </a:endParaRPr>
          </a:p>
        </p:txBody>
      </p:sp>
      <p:sp>
        <p:nvSpPr>
          <p:cNvPr id="12" name="文本框 11"/>
          <p:cNvSpPr txBox="1"/>
          <p:nvPr/>
        </p:nvSpPr>
        <p:spPr>
          <a:xfrm>
            <a:off x="3683601" y="1198522"/>
            <a:ext cx="2209199" cy="307777"/>
          </a:xfrm>
          <a:prstGeom prst="rect">
            <a:avLst/>
          </a:prstGeom>
          <a:noFill/>
        </p:spPr>
        <p:txBody>
          <a:bodyPr wrap="square" anchor="b">
            <a:spAutoFit/>
          </a:bodyPr>
          <a:lstStyle/>
          <a:p>
            <a:pPr>
              <a:defRPr/>
            </a:pPr>
            <a:r>
              <a:rPr lang="en-US" altLang="zh-CN" sz="1400" b="1" kern="100">
                <a:solidFill>
                  <a:prstClr val="white"/>
                </a:solidFill>
                <a:latin typeface="微软雅黑" panose="020B0503020204020204" pitchFamily="34" charset="-122"/>
              </a:rPr>
              <a:t>Reasons for scaling</a:t>
            </a:r>
            <a:endParaRPr lang="en-US" altLang="zh-CN" sz="1400" b="1" kern="100">
              <a:solidFill>
                <a:prstClr val="white"/>
              </a:solidFill>
              <a:latin typeface="微软雅黑" panose="020B0503020204020204" pitchFamily="34" charset="-122"/>
            </a:endParaRPr>
          </a:p>
        </p:txBody>
      </p:sp>
      <p:sp>
        <p:nvSpPr>
          <p:cNvPr id="37" name="箭头: V 形 36"/>
          <p:cNvSpPr/>
          <p:nvPr/>
        </p:nvSpPr>
        <p:spPr>
          <a:xfrm>
            <a:off x="0" y="4508500"/>
            <a:ext cx="12192000" cy="2349500"/>
          </a:xfrm>
          <a:prstGeom prst="chevron">
            <a:avLst>
              <a:gd name="adj" fmla="val 0"/>
            </a:avLst>
          </a:prstGeom>
          <a:gradFill flip="none" rotWithShape="1">
            <a:gsLst>
              <a:gs pos="100000">
                <a:srgbClr val="0040A2"/>
              </a:gs>
              <a:gs pos="73000">
                <a:srgbClr val="115CCD"/>
              </a:gs>
              <a:gs pos="36000">
                <a:srgbClr val="257DFF"/>
              </a:gs>
              <a:gs pos="0">
                <a:srgbClr val="4EECFB"/>
              </a:gs>
            </a:gsLst>
            <a:lin ang="10800000" scaled="1"/>
            <a:tileRect/>
          </a:gradFill>
          <a:ln w="12700" cap="flat" cmpd="sng" algn="ctr">
            <a:noFill/>
            <a:prstDash val="solid"/>
            <a:miter lim="800000"/>
          </a:ln>
          <a:effectLst/>
        </p:spPr>
        <p:txBody>
          <a:bodyPr lIns="121615" tIns="60808" rIns="121615" bIns="60808" rtlCol="0" anchor="ctr"/>
          <a:lstStyle/>
          <a:p>
            <a:pPr algn="ctr"/>
            <a:endParaRPr lang="zh-CN" altLang="en-US" sz="3725" kern="0">
              <a:solidFill>
                <a:prstClr val="white"/>
              </a:solidFill>
              <a:latin typeface="思源宋体 Heavy" panose="02020900000000000000" pitchFamily="18" charset="-122"/>
              <a:ea typeface="思源宋体 Heavy" panose="02020900000000000000" pitchFamily="18" charset="-122"/>
            </a:endParaRPr>
          </a:p>
        </p:txBody>
      </p:sp>
      <p:pic>
        <p:nvPicPr>
          <p:cNvPr id="38" name="图片 37"/>
          <p:cNvPicPr>
            <a:picLocks noChangeAspect="1"/>
          </p:cNvPicPr>
          <p:nvPr/>
        </p:nvPicPr>
        <p:blipFill rotWithShape="1">
          <a:blip r:embed="rId5">
            <a:extLst>
              <a:ext uri="{28A0092B-C50C-407E-A947-70E740481C1C}">
                <a14:useLocalDpi xmlns:a14="http://schemas.microsoft.com/office/drawing/2010/main" val="0"/>
              </a:ext>
            </a:extLst>
          </a:blip>
          <a:srcRect l="10846" t="38968" r="10846" b="38968"/>
          <a:stretch>
            <a:fillRect/>
          </a:stretch>
        </p:blipFill>
        <p:spPr>
          <a:xfrm>
            <a:off x="1021889" y="3730443"/>
            <a:ext cx="10148223" cy="1940708"/>
          </a:xfrm>
          <a:prstGeom prst="roundRect">
            <a:avLst>
              <a:gd name="adj" fmla="val 0"/>
            </a:avLst>
          </a:prstGeom>
          <a:solidFill>
            <a:srgbClr val="FFFFFF">
              <a:shade val="85000"/>
            </a:srgbClr>
          </a:solidFill>
          <a:ln>
            <a:gradFill flip="none" rotWithShape="1">
              <a:gsLst>
                <a:gs pos="50000">
                  <a:srgbClr val="4EECFB"/>
                </a:gs>
                <a:gs pos="0">
                  <a:srgbClr val="0040A2"/>
                </a:gs>
                <a:gs pos="100000">
                  <a:srgbClr val="0040A2"/>
                </a:gs>
              </a:gsLst>
              <a:lin ang="0" scaled="1"/>
              <a:tileRect/>
            </a:gradFill>
          </a:ln>
          <a:effectLst>
            <a:outerShdw blurRad="76200" dir="18900000" sy="23000" kx="-1200000" algn="bl" rotWithShape="0">
              <a:prstClr val="black">
                <a:alpha val="20000"/>
              </a:prstClr>
            </a:outerShdw>
            <a:reflection blurRad="76200" endPos="26000" dist="63500" dir="5400000" sy="-100000" algn="bl" rotWithShape="0"/>
          </a:effectLst>
        </p:spPr>
      </p:pic>
      <p:sp>
        <p:nvSpPr>
          <p:cNvPr id="53" name="文本框 52"/>
          <p:cNvSpPr txBox="1"/>
          <p:nvPr/>
        </p:nvSpPr>
        <p:spPr>
          <a:xfrm>
            <a:off x="200026" y="5774455"/>
            <a:ext cx="11791950" cy="4001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2000">
                <a:solidFill>
                  <a:srgbClr val="FFFFFF"/>
                </a:solidFill>
                <a:effectLst>
                  <a:outerShdw blurRad="60007" dist="200025" dir="15000000" sy="30000" kx="-1800000" algn="bl" rotWithShape="0">
                    <a:prstClr val="black">
                      <a:alpha val="32000"/>
                    </a:prstClr>
                  </a:outerShdw>
                  <a:reflection blurRad="114300" endPos="48000" dist="25400" dir="5400000" sy="-100000" algn="bl" rotWithShape="0"/>
                </a:effectLst>
                <a:latin typeface="优设标题黑" panose="00000500000000000000" pitchFamily="2" charset="-122"/>
                <a:ea typeface="优设标题黑" panose="00000500000000000000" pitchFamily="2" charset="-122"/>
              </a:rPr>
              <a:t>两种原因共同作用，‌使得在油田地下储层、‌采油井井筒内、‌各部分的输送管线等都有可能产生各种形式的垢层。</a:t>
            </a:r>
            <a:endParaRPr lang="zh-CN" altLang="en-US" sz="2000" dirty="0">
              <a:solidFill>
                <a:srgbClr val="FFFFFF"/>
              </a:solidFill>
              <a:effectLst>
                <a:outerShdw blurRad="60007" dist="200025" dir="15000000" sy="30000" kx="-1800000" algn="bl" rotWithShape="0">
                  <a:prstClr val="black">
                    <a:alpha val="32000"/>
                  </a:prstClr>
                </a:outerShdw>
                <a:reflection blurRad="114300" endPos="48000" dist="25400" dir="5400000" sy="-100000" algn="bl" rotWithShape="0"/>
              </a:effectLst>
              <a:latin typeface="优设标题黑" panose="00000500000000000000" pitchFamily="2" charset="-122"/>
              <a:ea typeface="优设标题黑" panose="00000500000000000000" pitchFamily="2" charset="-122"/>
            </a:endParaRPr>
          </a:p>
        </p:txBody>
      </p:sp>
      <p:sp>
        <p:nvSpPr>
          <p:cNvPr id="54" name="文本框 53"/>
          <p:cNvSpPr txBox="1"/>
          <p:nvPr/>
        </p:nvSpPr>
        <p:spPr>
          <a:xfrm>
            <a:off x="869082" y="6145223"/>
            <a:ext cx="10453837"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US" altLang="zh-CN" sz="1200">
                <a:solidFill>
                  <a:srgbClr val="FFFFFF"/>
                </a:solidFill>
                <a:effectLst>
                  <a:outerShdw blurRad="60007" dist="200025" dir="15000000" sy="30000" kx="-1800000" algn="bl" rotWithShape="0">
                    <a:prstClr val="black">
                      <a:alpha val="32000"/>
                    </a:prstClr>
                  </a:outerShdw>
                  <a:reflection blurRad="114300" endPos="48000" dist="25400" dir="5400000" sy="-100000" algn="bl" rotWithShape="0"/>
                </a:effectLst>
                <a:latin typeface="优设标题黑" panose="00000500000000000000" pitchFamily="2" charset="-122"/>
                <a:ea typeface="优设标题黑" panose="00000500000000000000" pitchFamily="2" charset="-122"/>
              </a:rPr>
              <a:t>The combined effect of two reasons makes it possible for various forms of scale to form in underground reservoirs, production wells, and various parts of transportation pipelines in oil fields.</a:t>
            </a:r>
            <a:endParaRPr lang="en-US" altLang="zh-CN" sz="1200">
              <a:solidFill>
                <a:srgbClr val="FFFFFF"/>
              </a:solidFill>
              <a:effectLst>
                <a:outerShdw blurRad="60007" dist="200025" dir="15000000" sy="30000" kx="-1800000" algn="bl" rotWithShape="0">
                  <a:prstClr val="black">
                    <a:alpha val="32000"/>
                  </a:prstClr>
                </a:outerShdw>
                <a:reflection blurRad="114300" endPos="48000" dist="25400" dir="5400000" sy="-100000" algn="bl" rotWithShape="0"/>
              </a:effectLst>
              <a:latin typeface="优设标题黑" panose="00000500000000000000" pitchFamily="2" charset="-122"/>
              <a:ea typeface="优设标题黑" panose="00000500000000000000" pitchFamily="2" charset="-122"/>
            </a:endParaRPr>
          </a:p>
        </p:txBody>
      </p:sp>
      <p:sp>
        <p:nvSpPr>
          <p:cNvPr id="61" name="文本框 60"/>
          <p:cNvSpPr txBox="1"/>
          <p:nvPr/>
        </p:nvSpPr>
        <p:spPr>
          <a:xfrm>
            <a:off x="200026" y="1811642"/>
            <a:ext cx="5235574" cy="1020985"/>
          </a:xfrm>
          <a:prstGeom prst="rect">
            <a:avLst/>
          </a:prstGeom>
          <a:noFill/>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600" i="0" u="none" strike="noStrike" kern="0" cap="none" spc="5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mn-cs"/>
              </a:rPr>
              <a:t>‌注入水体的温度、‌压力等热力学相关条件发生改变，‌导致水体中离子平衡的状态发生改变，‌形成过饱和的溶液，‌结垢组分 析出，‌结晶变大后沉淀。‌</a:t>
            </a:r>
            <a:endParaRPr kumimoji="0" lang="zh-CN" altLang="en-US" sz="1600" i="0" u="none" strike="noStrike" kern="0" cap="none" spc="5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62" name="文本框 61"/>
          <p:cNvSpPr txBox="1"/>
          <p:nvPr/>
        </p:nvSpPr>
        <p:spPr>
          <a:xfrm>
            <a:off x="6756400" y="1971685"/>
            <a:ext cx="5235574" cy="700898"/>
          </a:xfrm>
          <a:prstGeom prst="rect">
            <a:avLst/>
          </a:prstGeom>
          <a:noFill/>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1600" i="0" u="none" strike="noStrike" kern="0" cap="none" spc="5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mn-cs"/>
              </a:rPr>
              <a:t>‌由于结垢离子组成不相容的水体之间相互混合，‌导致结垢组分 过饱，‌从而产生沉淀。</a:t>
            </a:r>
            <a:endParaRPr kumimoji="0" lang="zh-CN" altLang="en-US" sz="1600" i="0" u="none" strike="noStrike" kern="0" cap="none" spc="5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63" name="矩形: 圆角 62"/>
          <p:cNvSpPr/>
          <p:nvPr/>
        </p:nvSpPr>
        <p:spPr>
          <a:xfrm>
            <a:off x="-1704384" y="3031202"/>
            <a:ext cx="7736884" cy="589336"/>
          </a:xfrm>
          <a:prstGeom prst="roundRect">
            <a:avLst>
              <a:gd name="adj" fmla="val 50000"/>
            </a:avLst>
          </a:prstGeom>
          <a:gradFill>
            <a:gsLst>
              <a:gs pos="0">
                <a:srgbClr val="569FFF">
                  <a:alpha val="42000"/>
                </a:srgbClr>
              </a:gs>
              <a:gs pos="100000">
                <a:srgbClr val="1D77FF">
                  <a:alpha val="85000"/>
                </a:srgbClr>
              </a:gs>
            </a:gsLst>
            <a:lin ang="0" scaled="1"/>
          </a:gradFill>
          <a:ln>
            <a:gradFill flip="none" rotWithShape="1">
              <a:gsLst>
                <a:gs pos="0">
                  <a:srgbClr val="4EECFB"/>
                </a:gs>
                <a:gs pos="100000">
                  <a:srgbClr val="4EECFB">
                    <a:alpha val="0"/>
                  </a:srgbClr>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64" name="矩形: 圆角 63"/>
          <p:cNvSpPr/>
          <p:nvPr/>
        </p:nvSpPr>
        <p:spPr>
          <a:xfrm>
            <a:off x="6210301" y="3031202"/>
            <a:ext cx="7686084" cy="589336"/>
          </a:xfrm>
          <a:prstGeom prst="roundRect">
            <a:avLst>
              <a:gd name="adj" fmla="val 50000"/>
            </a:avLst>
          </a:prstGeom>
          <a:gradFill>
            <a:gsLst>
              <a:gs pos="0">
                <a:srgbClr val="0055D5">
                  <a:alpha val="85000"/>
                </a:srgbClr>
              </a:gs>
              <a:gs pos="100000">
                <a:srgbClr val="569FFF">
                  <a:alpha val="58000"/>
                </a:srgbClr>
              </a:gs>
            </a:gsLst>
            <a:lin ang="0" scaled="1"/>
          </a:gradFill>
          <a:ln>
            <a:gradFill flip="none" rotWithShape="1">
              <a:gsLst>
                <a:gs pos="0">
                  <a:srgbClr val="4EECFB"/>
                </a:gs>
                <a:gs pos="100000">
                  <a:srgbClr val="4EECFB">
                    <a:alpha val="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65" name="文本框 64"/>
          <p:cNvSpPr txBox="1"/>
          <p:nvPr/>
        </p:nvSpPr>
        <p:spPr>
          <a:xfrm>
            <a:off x="200026" y="3076571"/>
            <a:ext cx="5235574" cy="498598"/>
          </a:xfrm>
          <a:prstGeom prst="rect">
            <a:avLst/>
          </a:prstGeom>
          <a:noFill/>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700" i="0" u="none" strike="noStrike" kern="0" cap="none" spc="5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mn-cs"/>
              </a:rPr>
              <a:t>The thermodynamic conditions such as temperature and pressure injected into the water body change, resulting in a change in the state of ion balance in the water, forming a supersaturated solution. Analysis of the scaling group shows that the crystallization increases and then precipitates. ‌</a:t>
            </a:r>
            <a:endParaRPr kumimoji="0" lang="en-US" altLang="zh-CN" sz="700" i="0" u="none" strike="noStrike" kern="0" cap="none" spc="5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66" name="文本框 65"/>
          <p:cNvSpPr txBox="1"/>
          <p:nvPr/>
        </p:nvSpPr>
        <p:spPr>
          <a:xfrm>
            <a:off x="6756400" y="3146494"/>
            <a:ext cx="5235574" cy="358753"/>
          </a:xfrm>
          <a:prstGeom prst="rect">
            <a:avLst/>
          </a:prstGeom>
          <a:noFill/>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700" i="0" u="none" strike="noStrike" kern="0" cap="none" spc="5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mn-cs"/>
              </a:rPr>
              <a:t>Due to the incompatible composition of scaling ions, water bodies mix with each other, resulting in over saturation of scaling components and precipitation.</a:t>
            </a:r>
            <a:endParaRPr kumimoji="0" lang="zh-CN" altLang="en-US" sz="700" i="0" u="none" strike="noStrike" kern="0" cap="none" spc="5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alpha val="50000"/>
          </a:schemeClr>
        </a:solidFill>
        <a:effectLst/>
      </p:bgPr>
    </p:bg>
    <p:spTree>
      <p:nvGrpSpPr>
        <p:cNvPr id="1" name=""/>
        <p:cNvGrpSpPr/>
        <p:nvPr/>
      </p:nvGrpSpPr>
      <p:grpSpPr>
        <a:xfrm>
          <a:off x="0" y="0"/>
          <a:ext cx="0" cy="0"/>
          <a:chOff x="0" y="0"/>
          <a:chExt cx="0" cy="0"/>
        </a:xfrm>
      </p:grpSpPr>
      <p:sp>
        <p:nvSpPr>
          <p:cNvPr id="112" name="圆角矩形 127"/>
          <p:cNvSpPr/>
          <p:nvPr/>
        </p:nvSpPr>
        <p:spPr>
          <a:xfrm>
            <a:off x="780435" y="1807282"/>
            <a:ext cx="2530791" cy="2793539"/>
          </a:xfrm>
          <a:prstGeom prst="roundRect">
            <a:avLst>
              <a:gd name="adj" fmla="val 0"/>
            </a:avLst>
          </a:prstGeom>
          <a:solidFill>
            <a:srgbClr val="F4F7F9"/>
          </a:solidFill>
          <a:ln w="19050" cap="flat" cmpd="sng" algn="ctr">
            <a:solidFill>
              <a:sysClr val="window" lastClr="FFFFFF"/>
            </a:solidFill>
            <a:prstDash val="solid"/>
            <a:miter lim="800000"/>
          </a:ln>
          <a:effectLst>
            <a:outerShdw blurRad="420127" dist="295937" dir="5400000" sx="97000" sy="97000" algn="t" rotWithShape="0">
              <a:sysClr val="window" lastClr="FFFFFF">
                <a:lumMod val="50000"/>
                <a:alpha val="25000"/>
              </a:sys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1800" b="0" i="0" u="none" strike="noStrike" kern="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113" name="圆角矩形 223"/>
          <p:cNvSpPr/>
          <p:nvPr/>
        </p:nvSpPr>
        <p:spPr>
          <a:xfrm>
            <a:off x="3482665" y="1794242"/>
            <a:ext cx="2530791" cy="2793539"/>
          </a:xfrm>
          <a:prstGeom prst="roundRect">
            <a:avLst>
              <a:gd name="adj" fmla="val 0"/>
            </a:avLst>
          </a:prstGeom>
          <a:solidFill>
            <a:srgbClr val="F4F7F9"/>
          </a:solidFill>
          <a:ln w="19050" cap="flat" cmpd="sng" algn="ctr">
            <a:solidFill>
              <a:sysClr val="window" lastClr="FFFFFF"/>
            </a:solidFill>
            <a:prstDash val="solid"/>
            <a:miter lim="800000"/>
          </a:ln>
          <a:effectLst>
            <a:outerShdw blurRad="420127" dist="295937" dir="5400000" sx="97000" sy="97000" algn="t" rotWithShape="0">
              <a:sysClr val="window" lastClr="FFFFFF">
                <a:lumMod val="50000"/>
                <a:alpha val="25000"/>
              </a:sys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1800" b="0" i="0" u="none" strike="noStrike" kern="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114" name="圆角矩形 246"/>
          <p:cNvSpPr/>
          <p:nvPr/>
        </p:nvSpPr>
        <p:spPr>
          <a:xfrm>
            <a:off x="6178545" y="1781202"/>
            <a:ext cx="2530791" cy="2793539"/>
          </a:xfrm>
          <a:prstGeom prst="roundRect">
            <a:avLst>
              <a:gd name="adj" fmla="val 0"/>
            </a:avLst>
          </a:prstGeom>
          <a:solidFill>
            <a:srgbClr val="F4F7F9"/>
          </a:solidFill>
          <a:ln w="19050" cap="flat" cmpd="sng" algn="ctr">
            <a:solidFill>
              <a:sysClr val="window" lastClr="FFFFFF"/>
            </a:solidFill>
            <a:prstDash val="solid"/>
            <a:miter lim="800000"/>
          </a:ln>
          <a:effectLst>
            <a:outerShdw blurRad="420127" dist="295937" dir="5400000" sx="97000" sy="97000" algn="t" rotWithShape="0">
              <a:sysClr val="window" lastClr="FFFFFF">
                <a:lumMod val="50000"/>
                <a:alpha val="25000"/>
              </a:sys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1800" b="0" i="0" u="none" strike="noStrike" kern="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115" name="圆角矩形 285"/>
          <p:cNvSpPr/>
          <p:nvPr/>
        </p:nvSpPr>
        <p:spPr>
          <a:xfrm>
            <a:off x="8880775" y="1768162"/>
            <a:ext cx="2530791" cy="2793539"/>
          </a:xfrm>
          <a:prstGeom prst="roundRect">
            <a:avLst>
              <a:gd name="adj" fmla="val 0"/>
            </a:avLst>
          </a:prstGeom>
          <a:solidFill>
            <a:srgbClr val="F4F7F9"/>
          </a:solidFill>
          <a:ln w="19050" cap="flat" cmpd="sng" algn="ctr">
            <a:solidFill>
              <a:sysClr val="window" lastClr="FFFFFF"/>
            </a:solidFill>
            <a:prstDash val="solid"/>
            <a:miter lim="800000"/>
          </a:ln>
          <a:effectLst>
            <a:outerShdw blurRad="420127" dist="295937" dir="5400000" sx="97000" sy="97000" algn="t" rotWithShape="0">
              <a:sysClr val="window" lastClr="FFFFFF">
                <a:lumMod val="50000"/>
                <a:alpha val="25000"/>
              </a:sys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1800" b="0" i="0" u="none" strike="noStrike" kern="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116" name="圆角矩形 331"/>
          <p:cNvSpPr/>
          <p:nvPr/>
        </p:nvSpPr>
        <p:spPr>
          <a:xfrm>
            <a:off x="780435" y="1763247"/>
            <a:ext cx="2530791" cy="112192"/>
          </a:xfrm>
          <a:prstGeom prst="roundRect">
            <a:avLst>
              <a:gd name="adj" fmla="val 50000"/>
            </a:avLst>
          </a:prstGeom>
          <a:gradFill flip="none" rotWithShape="0">
            <a:gsLst>
              <a:gs pos="16000">
                <a:srgbClr val="006EFF"/>
              </a:gs>
              <a:gs pos="100000">
                <a:srgbClr val="006EFF">
                  <a:lumMod val="80000"/>
                </a:srgbClr>
              </a:gs>
            </a:gsLst>
            <a:lin ang="2700000" scaled="1"/>
            <a:tileRect/>
          </a:gradFill>
          <a:ln w="12700" cap="flat" cmpd="sng" algn="ctr">
            <a:noFill/>
            <a:prstDash val="solid"/>
            <a:miter lim="800000"/>
          </a:ln>
          <a:effectLst/>
        </p:spPr>
        <p:txBody>
          <a:bodyPr rtlCol="0" anchor="ctr"/>
          <a:lstStyle/>
          <a:p>
            <a:pPr algn="ctr"/>
            <a:endParaRPr lang="zh-CN" altLang="en-US" b="1">
              <a:solidFill>
                <a:schemeClr val="bg1"/>
              </a:solidFill>
              <a:ea typeface="微软雅黑" panose="020B0503020204020204" pitchFamily="34" charset="-122"/>
            </a:endParaRPr>
          </a:p>
        </p:txBody>
      </p:sp>
      <p:sp>
        <p:nvSpPr>
          <p:cNvPr id="117" name="圆角矩形 332"/>
          <p:cNvSpPr/>
          <p:nvPr/>
        </p:nvSpPr>
        <p:spPr>
          <a:xfrm>
            <a:off x="3482665" y="1763149"/>
            <a:ext cx="2530791" cy="112192"/>
          </a:xfrm>
          <a:prstGeom prst="roundRect">
            <a:avLst>
              <a:gd name="adj" fmla="val 50000"/>
            </a:avLst>
          </a:prstGeom>
          <a:gradFill flip="none" rotWithShape="0">
            <a:gsLst>
              <a:gs pos="16000">
                <a:srgbClr val="006EFF">
                  <a:lumMod val="60000"/>
                  <a:lumOff val="40000"/>
                </a:srgbClr>
              </a:gs>
              <a:gs pos="100000">
                <a:srgbClr val="006EFF">
                  <a:lumMod val="90000"/>
                  <a:lumOff val="10000"/>
                </a:srgbClr>
              </a:gs>
            </a:gsLst>
            <a:lin ang="2700000" scaled="1"/>
            <a:tileRect/>
          </a:gradFill>
          <a:ln w="12700" cap="flat" cmpd="sng" algn="ctr">
            <a:noFill/>
            <a:prstDash val="solid"/>
            <a:miter lim="800000"/>
          </a:ln>
          <a:effectLst/>
        </p:spPr>
        <p:txBody>
          <a:bodyPr rtlCol="0" anchor="ctr"/>
          <a:lstStyle/>
          <a:p>
            <a:pPr algn="ctr"/>
            <a:endParaRPr lang="zh-CN" altLang="en-US" b="1">
              <a:solidFill>
                <a:schemeClr val="bg1"/>
              </a:solidFill>
              <a:ea typeface="微软雅黑" panose="020B0503020204020204" pitchFamily="34" charset="-122"/>
            </a:endParaRPr>
          </a:p>
        </p:txBody>
      </p:sp>
      <p:sp>
        <p:nvSpPr>
          <p:cNvPr id="118" name="圆角矩形 333"/>
          <p:cNvSpPr/>
          <p:nvPr/>
        </p:nvSpPr>
        <p:spPr>
          <a:xfrm>
            <a:off x="6178545" y="1763051"/>
            <a:ext cx="2530791" cy="112192"/>
          </a:xfrm>
          <a:prstGeom prst="roundRect">
            <a:avLst>
              <a:gd name="adj" fmla="val 50000"/>
            </a:avLst>
          </a:prstGeom>
          <a:gradFill>
            <a:gsLst>
              <a:gs pos="16000">
                <a:srgbClr val="569FFF"/>
              </a:gs>
              <a:gs pos="100000">
                <a:srgbClr val="4EECFB"/>
              </a:gs>
            </a:gsLst>
            <a:lin ang="2700000" scaled="1"/>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1" lang="zh-CN" altLang="en-US" sz="1800" b="0" i="0" u="none" strike="noStrike" kern="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119" name="圆角矩形 334"/>
          <p:cNvSpPr/>
          <p:nvPr/>
        </p:nvSpPr>
        <p:spPr>
          <a:xfrm>
            <a:off x="8880775" y="1762953"/>
            <a:ext cx="2530791" cy="112192"/>
          </a:xfrm>
          <a:prstGeom prst="roundRect">
            <a:avLst>
              <a:gd name="adj" fmla="val 50000"/>
            </a:avLst>
          </a:prstGeom>
          <a:gradFill flip="none" rotWithShape="0">
            <a:gsLst>
              <a:gs pos="16000">
                <a:srgbClr val="00CCE2">
                  <a:lumMod val="70000"/>
                  <a:lumOff val="30000"/>
                </a:srgbClr>
              </a:gs>
              <a:gs pos="100000">
                <a:srgbClr val="00CCE2"/>
              </a:gs>
            </a:gsLst>
            <a:lin ang="2700000" scaled="1"/>
            <a:tileRect/>
          </a:gradFill>
          <a:ln w="12700" cap="flat" cmpd="sng" algn="ctr">
            <a:noFill/>
            <a:prstDash val="solid"/>
            <a:miter lim="800000"/>
          </a:ln>
          <a:effectLst/>
        </p:spPr>
        <p:txBody>
          <a:bodyPr rtlCol="0" anchor="ctr"/>
          <a:lstStyle/>
          <a:p>
            <a:pPr algn="ctr"/>
            <a:endParaRPr lang="zh-CN" altLang="en-US" b="1">
              <a:solidFill>
                <a:schemeClr val="bg1"/>
              </a:solidFill>
              <a:ea typeface="微软雅黑" panose="020B0503020204020204" pitchFamily="34" charset="-122"/>
            </a:endParaRPr>
          </a:p>
        </p:txBody>
      </p:sp>
      <p:grpSp>
        <p:nvGrpSpPr>
          <p:cNvPr id="33" name="组合 32"/>
          <p:cNvGrpSpPr/>
          <p:nvPr/>
        </p:nvGrpSpPr>
        <p:grpSpPr>
          <a:xfrm>
            <a:off x="325841" y="235856"/>
            <a:ext cx="6853412" cy="461665"/>
            <a:chOff x="325841" y="375556"/>
            <a:chExt cx="6853412" cy="461665"/>
          </a:xfrm>
        </p:grpSpPr>
        <p:sp>
          <p:nvSpPr>
            <p:cNvPr id="26" name="矩形 25"/>
            <p:cNvSpPr/>
            <p:nvPr/>
          </p:nvSpPr>
          <p:spPr>
            <a:xfrm>
              <a:off x="325841" y="386072"/>
              <a:ext cx="368670" cy="368670"/>
            </a:xfrm>
            <a:prstGeom prst="rect">
              <a:avLst/>
            </a:prstGeom>
            <a:gradFill>
              <a:gsLst>
                <a:gs pos="0">
                  <a:srgbClr val="257DFF"/>
                </a:gs>
                <a:gs pos="100000">
                  <a:srgbClr val="0040A2"/>
                </a:gs>
              </a:gsLst>
              <a:lin ang="2700000" scaled="0"/>
            </a:gra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nvGrpSpPr>
            <p:cNvPr id="27" name="组合 26"/>
            <p:cNvGrpSpPr/>
            <p:nvPr/>
          </p:nvGrpSpPr>
          <p:grpSpPr>
            <a:xfrm>
              <a:off x="911223" y="375556"/>
              <a:ext cx="6268030" cy="461665"/>
              <a:chOff x="975515" y="330140"/>
              <a:chExt cx="6268030" cy="461665"/>
            </a:xfrm>
          </p:grpSpPr>
          <p:sp>
            <p:nvSpPr>
              <p:cNvPr id="28" name="文本框 27"/>
              <p:cNvSpPr txBox="1"/>
              <p:nvPr/>
            </p:nvSpPr>
            <p:spPr>
              <a:xfrm>
                <a:off x="975515" y="330140"/>
                <a:ext cx="3262432" cy="46166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稀土永磁防蜡除垢设备</a:t>
                </a:r>
                <a:endPar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endParaRPr>
              </a:p>
            </p:txBody>
          </p:sp>
          <p:sp>
            <p:nvSpPr>
              <p:cNvPr id="29" name="文本框 28"/>
              <p:cNvSpPr txBox="1"/>
              <p:nvPr/>
            </p:nvSpPr>
            <p:spPr>
              <a:xfrm>
                <a:off x="4086912" y="554791"/>
                <a:ext cx="3156633" cy="21544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rPr>
                  <a:t>Rare earth permanent magnet wax and scale removal equipment</a:t>
                </a:r>
                <a:endPar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endParaRPr>
              </a:p>
            </p:txBody>
          </p:sp>
        </p:grpSp>
      </p:grpSp>
      <p:pic>
        <p:nvPicPr>
          <p:cNvPr id="2" name="图形 1"/>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9898900" y="235856"/>
            <a:ext cx="1620000" cy="451619"/>
          </a:xfrm>
          <a:prstGeom prst="rect">
            <a:avLst/>
          </a:prstGeom>
        </p:spPr>
      </p:pic>
      <p:sp>
        <p:nvSpPr>
          <p:cNvPr id="3" name="PA-平行四边形 106"/>
          <p:cNvSpPr/>
          <p:nvPr>
            <p:custDataLst>
              <p:tags r:id="rId3"/>
            </p:custDataLst>
          </p:nvPr>
        </p:nvSpPr>
        <p:spPr>
          <a:xfrm>
            <a:off x="0" y="1085173"/>
            <a:ext cx="3111500" cy="534475"/>
          </a:xfrm>
          <a:prstGeom prst="parallelogram">
            <a:avLst>
              <a:gd name="adj" fmla="val 0"/>
            </a:avLst>
          </a:prstGeom>
          <a:gradFill flip="none" rotWithShape="1">
            <a:gsLst>
              <a:gs pos="93000">
                <a:srgbClr val="0040A2"/>
              </a:gs>
              <a:gs pos="31000">
                <a:srgbClr val="257DFF"/>
              </a:gs>
              <a:gs pos="0">
                <a:srgbClr val="4EECFB">
                  <a:alpha val="0"/>
                </a:srgbClr>
              </a:gs>
            </a:gsLst>
            <a:lin ang="10800000" scaled="1"/>
            <a:tileRect/>
          </a:gradFill>
          <a:ln w="12700" cap="flat" cmpd="sng" algn="ctr">
            <a:noFill/>
            <a:prstDash val="solid"/>
            <a:miter lim="800000"/>
          </a:ln>
          <a:effectLst/>
        </p:spPr>
        <p:txBody>
          <a:bodyPr lIns="121615" tIns="60808" rIns="121615" bIns="60808"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3725" b="0" i="0" u="none" strike="noStrike" kern="0" cap="none" spc="0" normalizeH="0" baseline="0" noProof="0">
              <a:ln>
                <a:noFill/>
              </a:ln>
              <a:solidFill>
                <a:prstClr val="white"/>
              </a:solidFill>
              <a:effectLst/>
              <a:uLnTx/>
              <a:uFillTx/>
              <a:latin typeface="思源宋体 Heavy" panose="02020900000000000000" pitchFamily="18" charset="-122"/>
              <a:ea typeface="思源宋体 Heavy" panose="02020900000000000000" pitchFamily="18" charset="-122"/>
              <a:cs typeface="+mn-cs"/>
            </a:endParaRPr>
          </a:p>
        </p:txBody>
      </p:sp>
      <p:sp>
        <p:nvSpPr>
          <p:cNvPr id="4" name="文本框 3"/>
          <p:cNvSpPr txBox="1"/>
          <p:nvPr/>
        </p:nvSpPr>
        <p:spPr>
          <a:xfrm>
            <a:off x="325024" y="1161536"/>
            <a:ext cx="2202276" cy="381749"/>
          </a:xfrm>
          <a:prstGeom prst="rect">
            <a:avLst/>
          </a:prstGeom>
          <a:noFill/>
        </p:spPr>
        <p:txBody>
          <a:bodyPr wrap="square" anchor="b">
            <a:spAutoFit/>
          </a:bodyPr>
          <a:lstStyle/>
          <a:p>
            <a:pPr algn="just">
              <a:defRPr/>
            </a:pPr>
            <a:r>
              <a:rPr lang="zh-CN" altLang="en-US" b="1" kern="100">
                <a:solidFill>
                  <a:prstClr val="white"/>
                </a:solidFill>
                <a:latin typeface="微软雅黑" panose="020B0503020204020204" pitchFamily="34" charset="-122"/>
              </a:rPr>
              <a:t>磁化除垢工作原理</a:t>
            </a:r>
            <a:endParaRPr lang="zh-CN" altLang="en-US" b="1" kern="100">
              <a:solidFill>
                <a:prstClr val="white"/>
              </a:solidFill>
              <a:latin typeface="微软雅黑" panose="020B0503020204020204" pitchFamily="34" charset="-122"/>
            </a:endParaRPr>
          </a:p>
        </p:txBody>
      </p:sp>
      <p:sp>
        <p:nvSpPr>
          <p:cNvPr id="7" name="PA-平行四边形 106"/>
          <p:cNvSpPr/>
          <p:nvPr>
            <p:custDataLst>
              <p:tags r:id="rId4"/>
            </p:custDataLst>
          </p:nvPr>
        </p:nvSpPr>
        <p:spPr>
          <a:xfrm>
            <a:off x="3371278" y="1085173"/>
            <a:ext cx="3111500" cy="534475"/>
          </a:xfrm>
          <a:prstGeom prst="parallelogram">
            <a:avLst>
              <a:gd name="adj" fmla="val 0"/>
            </a:avLst>
          </a:prstGeom>
          <a:gradFill flip="none" rotWithShape="1">
            <a:gsLst>
              <a:gs pos="93000">
                <a:srgbClr val="0040A2"/>
              </a:gs>
              <a:gs pos="31000">
                <a:srgbClr val="257DFF"/>
              </a:gs>
              <a:gs pos="0">
                <a:srgbClr val="4EECFB">
                  <a:alpha val="0"/>
                </a:srgbClr>
              </a:gs>
            </a:gsLst>
            <a:lin ang="10800000" scaled="1"/>
            <a:tileRect/>
          </a:gradFill>
          <a:ln w="12700" cap="flat" cmpd="sng" algn="ctr">
            <a:noFill/>
            <a:prstDash val="solid"/>
            <a:miter lim="800000"/>
          </a:ln>
          <a:effectLst/>
        </p:spPr>
        <p:txBody>
          <a:bodyPr lIns="121615" tIns="60808" rIns="121615" bIns="60808"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3725" b="0" i="0" u="none" strike="noStrike" kern="0" cap="none" spc="0" normalizeH="0" baseline="0" noProof="0">
              <a:ln>
                <a:noFill/>
              </a:ln>
              <a:solidFill>
                <a:prstClr val="white"/>
              </a:solidFill>
              <a:effectLst/>
              <a:uLnTx/>
              <a:uFillTx/>
              <a:latin typeface="思源宋体 Heavy" panose="02020900000000000000" pitchFamily="18" charset="-122"/>
              <a:ea typeface="思源宋体 Heavy" panose="02020900000000000000" pitchFamily="18" charset="-122"/>
              <a:cs typeface="+mn-cs"/>
            </a:endParaRPr>
          </a:p>
        </p:txBody>
      </p:sp>
      <p:sp>
        <p:nvSpPr>
          <p:cNvPr id="12" name="文本框 11"/>
          <p:cNvSpPr txBox="1"/>
          <p:nvPr/>
        </p:nvSpPr>
        <p:spPr>
          <a:xfrm>
            <a:off x="3696302" y="1090800"/>
            <a:ext cx="2534222" cy="523220"/>
          </a:xfrm>
          <a:prstGeom prst="rect">
            <a:avLst/>
          </a:prstGeom>
          <a:noFill/>
        </p:spPr>
        <p:txBody>
          <a:bodyPr wrap="square" anchor="b">
            <a:spAutoFit/>
          </a:bodyPr>
          <a:lstStyle/>
          <a:p>
            <a:pPr>
              <a:defRPr/>
            </a:pPr>
            <a:r>
              <a:rPr lang="en-US" altLang="zh-CN" sz="1400" b="1" kern="100">
                <a:solidFill>
                  <a:prstClr val="white"/>
                </a:solidFill>
                <a:latin typeface="微软雅黑" panose="020B0503020204020204" pitchFamily="34" charset="-122"/>
              </a:rPr>
              <a:t>Working principle of magnetization descaling</a:t>
            </a:r>
            <a:endParaRPr lang="en-US" altLang="zh-CN" sz="1400" b="1" kern="100">
              <a:solidFill>
                <a:prstClr val="white"/>
              </a:solidFill>
              <a:latin typeface="微软雅黑" panose="020B0503020204020204" pitchFamily="34" charset="-122"/>
            </a:endParaRPr>
          </a:p>
        </p:txBody>
      </p:sp>
      <p:grpSp>
        <p:nvGrpSpPr>
          <p:cNvPr id="120" name="组合 119"/>
          <p:cNvGrpSpPr/>
          <p:nvPr/>
        </p:nvGrpSpPr>
        <p:grpSpPr>
          <a:xfrm>
            <a:off x="-3" y="4427418"/>
            <a:ext cx="12192001" cy="2430582"/>
            <a:chOff x="-3" y="1696011"/>
            <a:chExt cx="12192001" cy="2430582"/>
          </a:xfrm>
        </p:grpSpPr>
        <p:sp>
          <p:nvSpPr>
            <p:cNvPr id="16" name="PA-平行四边形 106"/>
            <p:cNvSpPr/>
            <p:nvPr>
              <p:custDataLst>
                <p:tags r:id="rId5"/>
              </p:custDataLst>
            </p:nvPr>
          </p:nvSpPr>
          <p:spPr>
            <a:xfrm>
              <a:off x="-3" y="2464676"/>
              <a:ext cx="12192001" cy="1661917"/>
            </a:xfrm>
            <a:prstGeom prst="parallelogram">
              <a:avLst>
                <a:gd name="adj" fmla="val 0"/>
              </a:avLst>
            </a:prstGeom>
            <a:gradFill flip="none" rotWithShape="1">
              <a:gsLst>
                <a:gs pos="100000">
                  <a:srgbClr val="0040A2"/>
                </a:gs>
                <a:gs pos="73000">
                  <a:srgbClr val="115CCD"/>
                </a:gs>
                <a:gs pos="36000">
                  <a:srgbClr val="257DFF"/>
                </a:gs>
                <a:gs pos="0">
                  <a:srgbClr val="4EECFB"/>
                </a:gs>
              </a:gsLst>
              <a:lin ang="10800000" scaled="1"/>
              <a:tileRect/>
            </a:gradFill>
            <a:ln w="12700" cap="flat" cmpd="sng" algn="ctr">
              <a:noFill/>
              <a:prstDash val="solid"/>
              <a:miter lim="800000"/>
            </a:ln>
            <a:effectLst/>
          </p:spPr>
          <p:txBody>
            <a:bodyPr lIns="121615" tIns="60808" rIns="121615" bIns="60808"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3725" b="0" i="0" u="none" strike="noStrike" kern="0" cap="none" spc="0" normalizeH="0" baseline="0" noProof="0">
                <a:ln>
                  <a:noFill/>
                </a:ln>
                <a:solidFill>
                  <a:prstClr val="white"/>
                </a:solidFill>
                <a:effectLst/>
                <a:uLnTx/>
                <a:uFillTx/>
                <a:latin typeface="思源宋体 Heavy" panose="02020900000000000000" pitchFamily="18" charset="-122"/>
                <a:ea typeface="思源宋体 Heavy" panose="02020900000000000000" pitchFamily="18" charset="-122"/>
                <a:cs typeface="+mn-cs"/>
              </a:endParaRPr>
            </a:p>
          </p:txBody>
        </p:sp>
        <p:pic>
          <p:nvPicPr>
            <p:cNvPr id="13" name="图片 12" descr="图形用户界面, 应用程序&#10;&#10;中度可信度描述已自动生成"/>
            <p:cNvPicPr>
              <a:picLocks noChangeAspect="1"/>
            </p:cNvPicPr>
            <p:nvPr/>
          </p:nvPicPr>
          <p:blipFill rotWithShape="1">
            <a:blip r:embed="rId6" cstate="print">
              <a:extLst>
                <a:ext uri="{28A0092B-C50C-407E-A947-70E740481C1C}">
                  <a14:useLocalDpi xmlns:a14="http://schemas.microsoft.com/office/drawing/2010/main" val="0"/>
                </a:ext>
              </a:extLst>
            </a:blip>
            <a:srcRect t="35852" b="35852"/>
            <a:stretch>
              <a:fillRect/>
            </a:stretch>
          </p:blipFill>
          <p:spPr>
            <a:xfrm>
              <a:off x="1043645" y="1696011"/>
              <a:ext cx="10104704" cy="1940708"/>
            </a:xfrm>
            <a:prstGeom prst="roundRect">
              <a:avLst>
                <a:gd name="adj" fmla="val 0"/>
              </a:avLst>
            </a:prstGeom>
            <a:solidFill>
              <a:srgbClr val="FFFFFF">
                <a:shade val="85000"/>
              </a:srgbClr>
            </a:solidFill>
            <a:ln>
              <a:gradFill flip="none" rotWithShape="1">
                <a:gsLst>
                  <a:gs pos="50000">
                    <a:srgbClr val="4EECFB"/>
                  </a:gs>
                  <a:gs pos="0">
                    <a:srgbClr val="0040A2"/>
                  </a:gs>
                  <a:gs pos="100000">
                    <a:srgbClr val="0040A2"/>
                  </a:gs>
                </a:gsLst>
                <a:lin ang="0" scaled="1"/>
                <a:tileRect/>
              </a:gradFill>
            </a:ln>
            <a:effectLst>
              <a:outerShdw blurRad="76200" dir="18900000" sy="23000" kx="-1200000" algn="bl" rotWithShape="0">
                <a:prstClr val="black">
                  <a:alpha val="20000"/>
                </a:prstClr>
              </a:outerShdw>
              <a:reflection blurRad="76200" endPos="26000" dist="63500" dir="5400000" sy="-100000" algn="bl" rotWithShape="0"/>
            </a:effectLst>
          </p:spPr>
        </p:pic>
      </p:grpSp>
      <p:sp>
        <p:nvSpPr>
          <p:cNvPr id="122" name="TextBox 30"/>
          <p:cNvSpPr txBox="1"/>
          <p:nvPr>
            <p:custDataLst>
              <p:tags r:id="rId7"/>
            </p:custDataLst>
          </p:nvPr>
        </p:nvSpPr>
        <p:spPr>
          <a:xfrm>
            <a:off x="810235" y="2008547"/>
            <a:ext cx="2471191" cy="1062958"/>
          </a:xfrm>
          <a:prstGeom prst="rect">
            <a:avLst/>
          </a:prstGeom>
          <a:noFill/>
          <a:effectLst/>
        </p:spPr>
        <p:txBody>
          <a:bodyPr wrap="square" lIns="81382" tIns="40691" rIns="81382" bIns="40691"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30000"/>
              </a:lnSpc>
              <a:spcBef>
                <a:spcPts val="0"/>
              </a:spcBef>
              <a:buClrTx/>
              <a:buSzTx/>
              <a:buFontTx/>
              <a:buNone/>
              <a:defRPr/>
            </a:pPr>
            <a:r>
              <a:rPr kumimoji="0" lang="zh-CN" altLang="en-US" sz="1000" i="0" u="none" strike="noStrike" kern="1200" cap="none" spc="0" normalizeH="0" baseline="0" noProof="0">
                <a:ln>
                  <a:noFill/>
                </a:ln>
                <a:solidFill>
                  <a:srgbClr val="368D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a:t>
            </a:r>
            <a:r>
              <a:rPr kumimoji="0" lang="en-US" altLang="zh-CN" sz="1000" i="0" u="none" strike="noStrike" kern="1200" cap="none" spc="0" normalizeH="0" baseline="0" noProof="0">
                <a:ln>
                  <a:noFill/>
                </a:ln>
                <a:solidFill>
                  <a:srgbClr val="368D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1</a:t>
            </a:r>
            <a:r>
              <a:rPr kumimoji="0" lang="zh-CN" altLang="en-US" sz="1000" i="0" u="none" strike="noStrike" kern="1200" cap="none" spc="0" normalizeH="0" baseline="0" noProof="0">
                <a:ln>
                  <a:noFill/>
                </a:ln>
                <a:solidFill>
                  <a:srgbClr val="368D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a:t>
            </a:r>
            <a:r>
              <a:rPr kumimoji="0" lang="zh-CN" altLang="en-US" sz="1000" i="0" u="none" strike="noStrike" kern="1200" cap="none" spc="0" normalizeH="0" baseline="0" noProof="0">
                <a:ln>
                  <a:noFill/>
                </a:ln>
                <a:solidFill>
                  <a:schemeClr val="tx1">
                    <a:lumMod val="65000"/>
                    <a:lumOff val="35000"/>
                  </a:schemeClr>
                </a:solidFill>
                <a:effectLst/>
                <a:uLnTx/>
                <a:uFillTx/>
                <a:latin typeface="+mn-ea"/>
                <a:cs typeface="+mn-cs"/>
              </a:rPr>
              <a:t>流体</a:t>
            </a:r>
            <a:r>
              <a:rPr kumimoji="0" lang="zh-CN" altLang="en-US" sz="1000" i="0" u="none" strike="noStrike" kern="1200" cap="none" spc="0" normalizeH="0" baseline="0" noProof="0" dirty="0">
                <a:ln>
                  <a:noFill/>
                </a:ln>
                <a:solidFill>
                  <a:schemeClr val="tx1">
                    <a:lumMod val="65000"/>
                    <a:lumOff val="35000"/>
                  </a:schemeClr>
                </a:solidFill>
                <a:effectLst/>
                <a:uLnTx/>
                <a:uFillTx/>
                <a:latin typeface="+mn-ea"/>
                <a:cs typeface="+mn-cs"/>
              </a:rPr>
              <a:t>通过钕铁硼高强磁磁化处理后流体中的水分子团的氢键同时发生角度跟长度的变形，氢键角从</a:t>
            </a:r>
            <a:r>
              <a:rPr kumimoji="0" lang="en-US" altLang="zh-CN" sz="1000" i="0" u="none" strike="noStrike" kern="1200" cap="none" spc="0" normalizeH="0" baseline="0" noProof="0" dirty="0">
                <a:ln>
                  <a:noFill/>
                </a:ln>
                <a:solidFill>
                  <a:schemeClr val="tx1">
                    <a:lumMod val="65000"/>
                    <a:lumOff val="35000"/>
                  </a:schemeClr>
                </a:solidFill>
                <a:effectLst/>
                <a:uLnTx/>
                <a:uFillTx/>
                <a:latin typeface="+mn-ea"/>
                <a:cs typeface="+mn-cs"/>
              </a:rPr>
              <a:t>105</a:t>
            </a:r>
            <a:r>
              <a:rPr kumimoji="0" lang="zh-CN" altLang="en-US" sz="1000" i="0" u="none" strike="noStrike" kern="1200" cap="none" spc="0" normalizeH="0" baseline="0" noProof="0" dirty="0">
                <a:ln>
                  <a:noFill/>
                </a:ln>
                <a:solidFill>
                  <a:schemeClr val="tx1">
                    <a:lumMod val="65000"/>
                    <a:lumOff val="35000"/>
                  </a:schemeClr>
                </a:solidFill>
                <a:effectLst/>
                <a:uLnTx/>
                <a:uFillTx/>
                <a:latin typeface="+mn-ea"/>
                <a:cs typeface="+mn-cs"/>
              </a:rPr>
              <a:t>度减小到</a:t>
            </a:r>
            <a:r>
              <a:rPr kumimoji="0" lang="en-US" altLang="zh-CN" sz="1000" i="0" u="none" strike="noStrike" kern="1200" cap="none" spc="0" normalizeH="0" baseline="0" noProof="0" dirty="0">
                <a:ln>
                  <a:noFill/>
                </a:ln>
                <a:solidFill>
                  <a:schemeClr val="tx1">
                    <a:lumMod val="65000"/>
                    <a:lumOff val="35000"/>
                  </a:schemeClr>
                </a:solidFill>
                <a:effectLst/>
                <a:uLnTx/>
                <a:uFillTx/>
                <a:latin typeface="+mn-ea"/>
                <a:cs typeface="+mn-cs"/>
              </a:rPr>
              <a:t>103</a:t>
            </a:r>
            <a:r>
              <a:rPr kumimoji="0" lang="zh-CN" altLang="en-US" sz="1000" i="0" u="none" strike="noStrike" kern="1200" cap="none" spc="0" normalizeH="0" baseline="0" noProof="0" dirty="0">
                <a:ln>
                  <a:noFill/>
                </a:ln>
                <a:solidFill>
                  <a:schemeClr val="tx1">
                    <a:lumMod val="65000"/>
                    <a:lumOff val="35000"/>
                  </a:schemeClr>
                </a:solidFill>
                <a:effectLst/>
                <a:uLnTx/>
                <a:uFillTx/>
                <a:latin typeface="+mn-ea"/>
                <a:cs typeface="+mn-cs"/>
              </a:rPr>
              <a:t>度左右，使水的物理性质发生系列变化，使水的活性和溶解度大大提高。</a:t>
            </a:r>
            <a:endParaRPr kumimoji="0" lang="zh-CN" altLang="en-US" sz="1000" i="0" u="none" strike="noStrike" kern="1200" cap="none" spc="0" normalizeH="0" baseline="0" noProof="0" dirty="0">
              <a:ln>
                <a:noFill/>
              </a:ln>
              <a:solidFill>
                <a:schemeClr val="tx1">
                  <a:lumMod val="65000"/>
                  <a:lumOff val="35000"/>
                </a:schemeClr>
              </a:solidFill>
              <a:effectLst/>
              <a:uLnTx/>
              <a:uFillTx/>
              <a:latin typeface="+mn-ea"/>
              <a:cs typeface="+mn-cs"/>
            </a:endParaRPr>
          </a:p>
        </p:txBody>
      </p:sp>
      <p:sp>
        <p:nvSpPr>
          <p:cNvPr id="123" name="TextBox 30"/>
          <p:cNvSpPr txBox="1"/>
          <p:nvPr>
            <p:custDataLst>
              <p:tags r:id="rId8"/>
            </p:custDataLst>
          </p:nvPr>
        </p:nvSpPr>
        <p:spPr>
          <a:xfrm>
            <a:off x="3607037" y="2008547"/>
            <a:ext cx="2282046" cy="862903"/>
          </a:xfrm>
          <a:prstGeom prst="rect">
            <a:avLst/>
          </a:prstGeom>
          <a:noFill/>
          <a:effectLst/>
        </p:spPr>
        <p:txBody>
          <a:bodyPr wrap="square" lIns="81382" tIns="40691" rIns="81382" bIns="40691"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30000"/>
              </a:lnSpc>
              <a:spcBef>
                <a:spcPts val="0"/>
              </a:spcBef>
              <a:buClrTx/>
              <a:buSzTx/>
              <a:buFontTx/>
              <a:buNone/>
              <a:defRPr/>
            </a:pPr>
            <a:r>
              <a:rPr kumimoji="0" lang="zh-CN" altLang="en-US" sz="1000" i="0" u="none" strike="noStrike" kern="1200" cap="none" spc="0" normalizeH="0" baseline="0" noProof="0">
                <a:ln>
                  <a:noFill/>
                </a:ln>
                <a:solidFill>
                  <a:srgbClr val="368D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a:t>
            </a:r>
            <a:r>
              <a:rPr lang="en-US" altLang="zh-CN" sz="1000">
                <a:solidFill>
                  <a:srgbClr val="368DFF"/>
                </a:solidFill>
                <a:latin typeface="微软雅黑" panose="020B0503020204020204" pitchFamily="34" charset="-122"/>
                <a:ea typeface="微软雅黑" panose="020B0503020204020204" pitchFamily="34" charset="-122"/>
                <a:sym typeface="微软雅黑" panose="020B0503020204020204" pitchFamily="34" charset="-122"/>
              </a:rPr>
              <a:t>2</a:t>
            </a:r>
            <a:r>
              <a:rPr kumimoji="0" lang="zh-CN" altLang="en-US" sz="1000" i="0" u="none" strike="noStrike" kern="1200" cap="none" spc="0" normalizeH="0" baseline="0" noProof="0">
                <a:ln>
                  <a:noFill/>
                </a:ln>
                <a:solidFill>
                  <a:srgbClr val="368D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a:t>
            </a:r>
            <a:r>
              <a:rPr kumimoji="0" lang="zh-CN" altLang="en-US" sz="1000" i="0" u="none" strike="noStrike" kern="1200" cap="none" spc="0" normalizeH="0" baseline="0" noProof="0">
                <a:ln>
                  <a:noFill/>
                </a:ln>
                <a:solidFill>
                  <a:schemeClr val="tx1">
                    <a:lumMod val="65000"/>
                    <a:lumOff val="35000"/>
                  </a:schemeClr>
                </a:solidFill>
                <a:effectLst/>
                <a:uLnTx/>
                <a:uFillTx/>
                <a:latin typeface="+mn-ea"/>
                <a:cs typeface="+mn-cs"/>
              </a:rPr>
              <a:t>利用</a:t>
            </a:r>
            <a:r>
              <a:rPr kumimoji="0" lang="zh-CN" altLang="en-US" sz="1000" i="0" u="none" strike="noStrike" kern="1200" cap="none" spc="0" normalizeH="0" baseline="0" noProof="0" dirty="0">
                <a:ln>
                  <a:noFill/>
                </a:ln>
                <a:solidFill>
                  <a:schemeClr val="tx1">
                    <a:lumMod val="65000"/>
                    <a:lumOff val="35000"/>
                  </a:schemeClr>
                </a:solidFill>
                <a:effectLst/>
                <a:uLnTx/>
                <a:uFillTx/>
                <a:latin typeface="+mn-ea"/>
                <a:cs typeface="+mn-cs"/>
              </a:rPr>
              <a:t>高强磁磁场的作用改变水中微小颗粒的表面电荷，使其产生同性排斥、异性吸引的作用，从而形成悬浮团聚体</a:t>
            </a:r>
            <a:r>
              <a:rPr kumimoji="0" lang="en-US" altLang="zh-CN" sz="1000" i="0" u="none" strike="noStrike" kern="1200" cap="none" spc="0" normalizeH="0" baseline="0" noProof="0" dirty="0">
                <a:ln>
                  <a:noFill/>
                </a:ln>
                <a:solidFill>
                  <a:schemeClr val="tx1">
                    <a:lumMod val="65000"/>
                    <a:lumOff val="35000"/>
                  </a:schemeClr>
                </a:solidFill>
                <a:effectLst/>
                <a:uLnTx/>
                <a:uFillTx/>
                <a:latin typeface="+mn-ea"/>
                <a:cs typeface="+mn-cs"/>
              </a:rPr>
              <a:t>(</a:t>
            </a:r>
            <a:r>
              <a:rPr kumimoji="0" lang="zh-CN" altLang="en-US" sz="1000" i="0" u="none" strike="noStrike" kern="1200" cap="none" spc="0" normalizeH="0" baseline="0" noProof="0" dirty="0">
                <a:ln>
                  <a:noFill/>
                </a:ln>
                <a:solidFill>
                  <a:schemeClr val="tx1">
                    <a:lumMod val="65000"/>
                    <a:lumOff val="35000"/>
                  </a:schemeClr>
                </a:solidFill>
                <a:effectLst/>
                <a:uLnTx/>
                <a:uFillTx/>
                <a:latin typeface="+mn-ea"/>
                <a:cs typeface="+mn-cs"/>
              </a:rPr>
              <a:t>俗称虚垢）。</a:t>
            </a:r>
            <a:endParaRPr kumimoji="0" lang="zh-CN" altLang="en-US" sz="1000" i="0" u="none" strike="noStrike" kern="1200" cap="none" spc="0" normalizeH="0" baseline="0" noProof="0" dirty="0">
              <a:ln>
                <a:noFill/>
              </a:ln>
              <a:solidFill>
                <a:schemeClr val="tx1">
                  <a:lumMod val="65000"/>
                  <a:lumOff val="35000"/>
                </a:schemeClr>
              </a:solidFill>
              <a:effectLst/>
              <a:uLnTx/>
              <a:uFillTx/>
              <a:latin typeface="+mn-ea"/>
              <a:cs typeface="+mn-cs"/>
            </a:endParaRPr>
          </a:p>
        </p:txBody>
      </p:sp>
      <p:sp>
        <p:nvSpPr>
          <p:cNvPr id="124" name="TextBox 30"/>
          <p:cNvSpPr txBox="1"/>
          <p:nvPr>
            <p:custDataLst>
              <p:tags r:id="rId9"/>
            </p:custDataLst>
          </p:nvPr>
        </p:nvSpPr>
        <p:spPr>
          <a:xfrm>
            <a:off x="8951550" y="2008547"/>
            <a:ext cx="2389240" cy="862903"/>
          </a:xfrm>
          <a:prstGeom prst="rect">
            <a:avLst/>
          </a:prstGeom>
          <a:noFill/>
          <a:effectLst/>
        </p:spPr>
        <p:txBody>
          <a:bodyPr wrap="square" lIns="81382" tIns="40691" rIns="81382" bIns="40691"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30000"/>
              </a:lnSpc>
              <a:spcBef>
                <a:spcPts val="0"/>
              </a:spcBef>
              <a:buClrTx/>
              <a:buSzTx/>
              <a:buFontTx/>
              <a:buNone/>
              <a:defRPr/>
            </a:pPr>
            <a:r>
              <a:rPr kumimoji="0" lang="zh-CN" altLang="en-US" sz="1000" i="0" u="none" strike="noStrike" kern="1200" cap="none" spc="0" normalizeH="0" baseline="0" noProof="0">
                <a:ln>
                  <a:noFill/>
                </a:ln>
                <a:solidFill>
                  <a:srgbClr val="368D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a:t>
            </a:r>
            <a:r>
              <a:rPr lang="en-US" altLang="zh-CN" sz="1000">
                <a:solidFill>
                  <a:srgbClr val="368DFF"/>
                </a:solidFill>
                <a:latin typeface="微软雅黑" panose="020B0503020204020204" pitchFamily="34" charset="-122"/>
                <a:ea typeface="微软雅黑" panose="020B0503020204020204" pitchFamily="34" charset="-122"/>
                <a:sym typeface="微软雅黑" panose="020B0503020204020204" pitchFamily="34" charset="-122"/>
              </a:rPr>
              <a:t>4</a:t>
            </a:r>
            <a:r>
              <a:rPr kumimoji="0" lang="zh-CN" altLang="en-US" sz="1000" i="0" u="none" strike="noStrike" kern="1200" cap="none" spc="0" normalizeH="0" baseline="0" noProof="0">
                <a:ln>
                  <a:noFill/>
                </a:ln>
                <a:solidFill>
                  <a:srgbClr val="368D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a:t>
            </a:r>
            <a:r>
              <a:rPr kumimoji="0" lang="zh-CN" altLang="en-US" sz="1000" i="0" u="none" strike="noStrike" kern="1200" cap="none" spc="0" normalizeH="0" baseline="0" noProof="0">
                <a:ln>
                  <a:noFill/>
                </a:ln>
                <a:solidFill>
                  <a:schemeClr val="tx1">
                    <a:lumMod val="65000"/>
                    <a:lumOff val="35000"/>
                  </a:schemeClr>
                </a:solidFill>
                <a:effectLst/>
                <a:uLnTx/>
                <a:uFillTx/>
                <a:latin typeface="+mn-ea"/>
                <a:cs typeface="+mn-cs"/>
              </a:rPr>
              <a:t>由于</a:t>
            </a:r>
            <a:r>
              <a:rPr kumimoji="0" lang="zh-CN" altLang="en-US" sz="1000" i="0" u="none" strike="noStrike" kern="1200" cap="none" spc="0" normalizeH="0" baseline="0" noProof="0" dirty="0">
                <a:ln>
                  <a:noFill/>
                </a:ln>
                <a:solidFill>
                  <a:schemeClr val="tx1">
                    <a:lumMod val="65000"/>
                    <a:lumOff val="35000"/>
                  </a:schemeClr>
                </a:solidFill>
                <a:effectLst/>
                <a:uLnTx/>
                <a:uFillTx/>
                <a:latin typeface="+mn-ea"/>
                <a:cs typeface="+mn-cs"/>
              </a:rPr>
              <a:t>回注水中水分子偶极距增大使水分子与盐类正负离子吸引力增大导致受热面或管壁上原有的旧垢、储层中的沉积垢逐渐开裂、疏松、自行脱落。</a:t>
            </a:r>
            <a:endParaRPr kumimoji="0" lang="zh-CN" altLang="en-US" sz="1000" i="0" u="none" strike="noStrike" kern="1200" cap="none" spc="0" normalizeH="0" baseline="0" noProof="0" dirty="0">
              <a:ln>
                <a:noFill/>
              </a:ln>
              <a:solidFill>
                <a:schemeClr val="tx1">
                  <a:lumMod val="65000"/>
                  <a:lumOff val="35000"/>
                </a:schemeClr>
              </a:solidFill>
              <a:effectLst/>
              <a:uLnTx/>
              <a:uFillTx/>
              <a:latin typeface="+mn-ea"/>
              <a:cs typeface="+mn-cs"/>
            </a:endParaRPr>
          </a:p>
        </p:txBody>
      </p:sp>
      <p:sp>
        <p:nvSpPr>
          <p:cNvPr id="125" name="TextBox 30"/>
          <p:cNvSpPr txBox="1"/>
          <p:nvPr>
            <p:custDataLst>
              <p:tags r:id="rId10"/>
            </p:custDataLst>
          </p:nvPr>
        </p:nvSpPr>
        <p:spPr>
          <a:xfrm>
            <a:off x="6223668" y="2008547"/>
            <a:ext cx="2440544" cy="1463068"/>
          </a:xfrm>
          <a:prstGeom prst="rect">
            <a:avLst/>
          </a:prstGeom>
          <a:noFill/>
          <a:effectLst/>
        </p:spPr>
        <p:txBody>
          <a:bodyPr wrap="square" lIns="81382" tIns="40691" rIns="81382" bIns="40691"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30000"/>
              </a:lnSpc>
              <a:spcBef>
                <a:spcPts val="0"/>
              </a:spcBef>
              <a:buClrTx/>
              <a:buSzTx/>
              <a:buFontTx/>
              <a:buNone/>
              <a:defRPr/>
            </a:pPr>
            <a:r>
              <a:rPr kumimoji="0" lang="zh-CN" altLang="en-US" sz="1000" i="0" u="none" strike="noStrike" kern="1200" cap="none" spc="0" normalizeH="0" baseline="0" noProof="0">
                <a:ln>
                  <a:noFill/>
                </a:ln>
                <a:solidFill>
                  <a:srgbClr val="368D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a:t>
            </a:r>
            <a:r>
              <a:rPr lang="en-US" altLang="zh-CN" sz="1000">
                <a:solidFill>
                  <a:srgbClr val="368DFF"/>
                </a:solidFill>
                <a:latin typeface="微软雅黑" panose="020B0503020204020204" pitchFamily="34" charset="-122"/>
                <a:ea typeface="微软雅黑" panose="020B0503020204020204" pitchFamily="34" charset="-122"/>
                <a:sym typeface="微软雅黑" panose="020B0503020204020204" pitchFamily="34" charset="-122"/>
              </a:rPr>
              <a:t>3</a:t>
            </a:r>
            <a:r>
              <a:rPr kumimoji="0" lang="zh-CN" altLang="en-US" sz="1000" i="0" u="none" strike="noStrike" kern="1200" cap="none" spc="0" normalizeH="0" baseline="0" noProof="0">
                <a:ln>
                  <a:noFill/>
                </a:ln>
                <a:solidFill>
                  <a:srgbClr val="368D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a:t>
            </a:r>
            <a:r>
              <a:rPr kumimoji="0" lang="zh-CN" altLang="en-US" sz="1000" i="0" u="none" strike="noStrike" kern="1200" cap="none" spc="0" normalizeH="0" baseline="0" noProof="0">
                <a:ln>
                  <a:noFill/>
                </a:ln>
                <a:solidFill>
                  <a:schemeClr val="tx1">
                    <a:lumMod val="65000"/>
                    <a:lumOff val="35000"/>
                  </a:schemeClr>
                </a:solidFill>
                <a:effectLst/>
                <a:uLnTx/>
                <a:uFillTx/>
                <a:latin typeface="+mn-ea"/>
                <a:cs typeface="+mn-cs"/>
              </a:rPr>
              <a:t>悬浮</a:t>
            </a:r>
            <a:r>
              <a:rPr kumimoji="0" lang="zh-CN" altLang="en-US" sz="1000" i="0" u="none" strike="noStrike" kern="1200" cap="none" spc="0" normalizeH="0" baseline="0" noProof="0" dirty="0">
                <a:ln>
                  <a:noFill/>
                </a:ln>
                <a:solidFill>
                  <a:schemeClr val="tx1">
                    <a:lumMod val="65000"/>
                    <a:lumOff val="35000"/>
                  </a:schemeClr>
                </a:solidFill>
                <a:effectLst/>
                <a:uLnTx/>
                <a:uFillTx/>
                <a:latin typeface="+mn-ea"/>
                <a:cs typeface="+mn-cs"/>
              </a:rPr>
              <a:t>团聚体是由正交晶系的针状结晶体改变成单斜晶系的粒状结晶体。悬浮团聚体由于磁化作用改变了其表面电荷，使其产生排斥和吸引作用从而导致相互粘附和聚集的特性受到了破坏，使其在受热面或管壁上难以集结成坚硬的水垢、腐蚀垢等。</a:t>
            </a:r>
            <a:endParaRPr kumimoji="0" lang="zh-CN" altLang="en-US" sz="1000" i="0" u="none" strike="noStrike" kern="1200" cap="none" spc="0" normalizeH="0" baseline="0" noProof="0" dirty="0">
              <a:ln>
                <a:noFill/>
              </a:ln>
              <a:solidFill>
                <a:schemeClr val="tx1">
                  <a:lumMod val="65000"/>
                  <a:lumOff val="35000"/>
                </a:schemeClr>
              </a:solidFill>
              <a:effectLst/>
              <a:uLnTx/>
              <a:uFillTx/>
              <a:latin typeface="+mn-ea"/>
              <a:cs typeface="+mn-cs"/>
            </a:endParaRPr>
          </a:p>
        </p:txBody>
      </p:sp>
      <p:sp>
        <p:nvSpPr>
          <p:cNvPr id="126" name="TextBox 30"/>
          <p:cNvSpPr txBox="1"/>
          <p:nvPr>
            <p:custDataLst>
              <p:tags r:id="rId11"/>
            </p:custDataLst>
          </p:nvPr>
        </p:nvSpPr>
        <p:spPr>
          <a:xfrm>
            <a:off x="810235" y="3625096"/>
            <a:ext cx="2471191" cy="672595"/>
          </a:xfrm>
          <a:prstGeom prst="rect">
            <a:avLst/>
          </a:prstGeom>
          <a:noFill/>
          <a:effectLst/>
        </p:spPr>
        <p:txBody>
          <a:bodyPr wrap="square" lIns="81382" tIns="40691" rIns="81382" bIns="40691"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30000"/>
              </a:lnSpc>
              <a:spcBef>
                <a:spcPts val="0"/>
              </a:spcBef>
              <a:buClrTx/>
              <a:buSzTx/>
              <a:buFontTx/>
              <a:buNone/>
              <a:defRPr/>
            </a:pPr>
            <a:r>
              <a:rPr kumimoji="0" lang="en-US" altLang="zh-CN" sz="500" i="0" u="none" strike="noStrike" kern="1200" cap="none" spc="0" normalizeH="0" baseline="0" noProof="0">
                <a:ln>
                  <a:noFill/>
                </a:ln>
                <a:solidFill>
                  <a:srgbClr val="368D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(1) </a:t>
            </a:r>
            <a:r>
              <a:rPr kumimoji="0" lang="en-US" altLang="zh-CN" sz="500" i="0" u="none" strike="noStrike" kern="1200" cap="none" spc="0" normalizeH="0" baseline="0" noProof="0">
                <a:ln>
                  <a:noFill/>
                </a:ln>
                <a:solidFill>
                  <a:schemeClr val="tx1">
                    <a:lumMod val="65000"/>
                    <a:lumOff val="35000"/>
                  </a:schemeClr>
                </a:solidFill>
                <a:effectLst/>
                <a:uLnTx/>
                <a:uFillTx/>
                <a:latin typeface="+mn-ea"/>
                <a:cs typeface="+mn-cs"/>
              </a:rPr>
              <a:t>After the fluid is subjected to neodymium iron boron high-strength magnetic magnetization treatment, the hydrogen bonds of water molecules in the fluid undergo both angle and length deformation. The hydrogen bond angle decreases from 105 degrees to around 103 degrees, causing a series of changes in the physical properties of water and greatly improving its activity and solubility.</a:t>
            </a:r>
            <a:endParaRPr kumimoji="0" lang="en-US" altLang="zh-CN" sz="500" i="0" u="none" strike="noStrike" kern="1200" cap="none" spc="0" normalizeH="0" baseline="0" noProof="0" dirty="0">
              <a:ln>
                <a:noFill/>
              </a:ln>
              <a:solidFill>
                <a:schemeClr val="tx1">
                  <a:lumMod val="65000"/>
                  <a:lumOff val="35000"/>
                </a:schemeClr>
              </a:solidFill>
              <a:effectLst/>
              <a:uLnTx/>
              <a:uFillTx/>
              <a:latin typeface="+mn-ea"/>
              <a:cs typeface="+mn-cs"/>
            </a:endParaRPr>
          </a:p>
        </p:txBody>
      </p:sp>
      <p:sp>
        <p:nvSpPr>
          <p:cNvPr id="127" name="TextBox 30"/>
          <p:cNvSpPr txBox="1"/>
          <p:nvPr>
            <p:custDataLst>
              <p:tags r:id="rId12"/>
            </p:custDataLst>
          </p:nvPr>
        </p:nvSpPr>
        <p:spPr>
          <a:xfrm>
            <a:off x="3607037" y="3825151"/>
            <a:ext cx="2282046" cy="472540"/>
          </a:xfrm>
          <a:prstGeom prst="rect">
            <a:avLst/>
          </a:prstGeom>
          <a:noFill/>
          <a:effectLst/>
        </p:spPr>
        <p:txBody>
          <a:bodyPr wrap="square" lIns="81382" tIns="40691" rIns="81382" bIns="40691"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30000"/>
              </a:lnSpc>
              <a:spcBef>
                <a:spcPts val="0"/>
              </a:spcBef>
              <a:buClrTx/>
              <a:buSzTx/>
              <a:buFontTx/>
              <a:buNone/>
              <a:defRPr/>
            </a:pPr>
            <a:r>
              <a:rPr kumimoji="0" lang="en-US" altLang="zh-CN" sz="500" i="0" u="none" strike="noStrike" kern="1200" cap="none" spc="0" normalizeH="0" baseline="0" noProof="0">
                <a:ln>
                  <a:noFill/>
                </a:ln>
                <a:solidFill>
                  <a:srgbClr val="368D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(2) </a:t>
            </a:r>
            <a:r>
              <a:rPr kumimoji="0" lang="en-US" altLang="zh-CN" sz="500" i="0" u="none" strike="noStrike" kern="1200" cap="none" spc="0" normalizeH="0" baseline="0" noProof="0">
                <a:ln>
                  <a:noFill/>
                </a:ln>
                <a:solidFill>
                  <a:schemeClr val="tx1">
                    <a:lumMod val="65000"/>
                    <a:lumOff val="35000"/>
                  </a:schemeClr>
                </a:solidFill>
                <a:effectLst/>
                <a:uLnTx/>
                <a:uFillTx/>
                <a:latin typeface="+mn-ea"/>
                <a:cs typeface="+mn-cs"/>
              </a:rPr>
              <a:t>By utilizing the action of a high-strength magnetic field to change the surface charge of small particles in water, they can generate same-sex repulsion and anisotropic attraction, thereby forming suspended aggregates (commonly known as virtual scales).</a:t>
            </a:r>
            <a:endParaRPr kumimoji="0" lang="en-US" altLang="zh-CN" sz="500" i="0" u="none" strike="noStrike" kern="1200" cap="none" spc="0" normalizeH="0" baseline="0" noProof="0" dirty="0">
              <a:ln>
                <a:noFill/>
              </a:ln>
              <a:solidFill>
                <a:schemeClr val="tx1">
                  <a:lumMod val="65000"/>
                  <a:lumOff val="35000"/>
                </a:schemeClr>
              </a:solidFill>
              <a:effectLst/>
              <a:uLnTx/>
              <a:uFillTx/>
              <a:latin typeface="+mn-ea"/>
              <a:cs typeface="+mn-cs"/>
            </a:endParaRPr>
          </a:p>
        </p:txBody>
      </p:sp>
      <p:sp>
        <p:nvSpPr>
          <p:cNvPr id="128" name="TextBox 30"/>
          <p:cNvSpPr txBox="1"/>
          <p:nvPr>
            <p:custDataLst>
              <p:tags r:id="rId13"/>
            </p:custDataLst>
          </p:nvPr>
        </p:nvSpPr>
        <p:spPr>
          <a:xfrm>
            <a:off x="8951550" y="3725124"/>
            <a:ext cx="2389240" cy="572567"/>
          </a:xfrm>
          <a:prstGeom prst="rect">
            <a:avLst/>
          </a:prstGeom>
          <a:noFill/>
          <a:effectLst/>
        </p:spPr>
        <p:txBody>
          <a:bodyPr wrap="square" lIns="81382" tIns="40691" rIns="81382" bIns="40691"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30000"/>
              </a:lnSpc>
              <a:spcBef>
                <a:spcPts val="0"/>
              </a:spcBef>
              <a:buClrTx/>
              <a:buSzTx/>
              <a:buFontTx/>
              <a:buNone/>
              <a:defRPr/>
            </a:pPr>
            <a:r>
              <a:rPr kumimoji="0" lang="en-US" altLang="zh-CN" sz="500" i="0" u="none" strike="noStrike" kern="1200" cap="none" spc="0" normalizeH="0" baseline="0" noProof="0">
                <a:ln>
                  <a:noFill/>
                </a:ln>
                <a:solidFill>
                  <a:srgbClr val="368D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(4) </a:t>
            </a:r>
            <a:r>
              <a:rPr kumimoji="0" lang="en-US" altLang="zh-CN" sz="500" i="0" u="none" strike="noStrike" kern="1200" cap="none" spc="0" normalizeH="0" baseline="0" noProof="0">
                <a:ln>
                  <a:noFill/>
                </a:ln>
                <a:solidFill>
                  <a:schemeClr val="tx1">
                    <a:lumMod val="65000"/>
                    <a:lumOff val="35000"/>
                  </a:schemeClr>
                </a:solidFill>
                <a:effectLst/>
                <a:uLnTx/>
                <a:uFillTx/>
                <a:latin typeface="+mn-ea"/>
                <a:cs typeface="+mn-cs"/>
              </a:rPr>
              <a:t>Due to the increase in dipole distance of water molecules in the rinjection water, the attraction between water molecules and salt positive and negative ions increases, leading to the gradual cracking, loosening, and self detachment of existing old scale on the heating surface or pipe wall, as well as sedimentary scale in the reservoir.</a:t>
            </a:r>
            <a:endParaRPr kumimoji="0" lang="en-US" altLang="zh-CN" sz="500" i="0" u="none" strike="noStrike" kern="1200" cap="none" spc="0" normalizeH="0" baseline="0" noProof="0" dirty="0">
              <a:ln>
                <a:noFill/>
              </a:ln>
              <a:solidFill>
                <a:schemeClr val="tx1">
                  <a:lumMod val="65000"/>
                  <a:lumOff val="35000"/>
                </a:schemeClr>
              </a:solidFill>
              <a:effectLst/>
              <a:uLnTx/>
              <a:uFillTx/>
              <a:latin typeface="+mn-ea"/>
              <a:cs typeface="+mn-cs"/>
            </a:endParaRPr>
          </a:p>
        </p:txBody>
      </p:sp>
      <p:sp>
        <p:nvSpPr>
          <p:cNvPr id="129" name="TextBox 30"/>
          <p:cNvSpPr txBox="1"/>
          <p:nvPr>
            <p:custDataLst>
              <p:tags r:id="rId14"/>
            </p:custDataLst>
          </p:nvPr>
        </p:nvSpPr>
        <p:spPr>
          <a:xfrm>
            <a:off x="6223668" y="3525069"/>
            <a:ext cx="2440544" cy="772622"/>
          </a:xfrm>
          <a:prstGeom prst="rect">
            <a:avLst/>
          </a:prstGeom>
          <a:noFill/>
          <a:effectLst/>
        </p:spPr>
        <p:txBody>
          <a:bodyPr wrap="square" lIns="81382" tIns="40691" rIns="81382" bIns="40691"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30000"/>
              </a:lnSpc>
              <a:spcBef>
                <a:spcPts val="0"/>
              </a:spcBef>
              <a:buClrTx/>
              <a:buSzTx/>
              <a:buFontTx/>
              <a:buNone/>
              <a:defRPr/>
            </a:pPr>
            <a:r>
              <a:rPr kumimoji="0" lang="en-US" altLang="zh-CN" sz="500" i="0" u="none" strike="noStrike" kern="1200" cap="none" spc="0" normalizeH="0" baseline="0" noProof="0">
                <a:ln>
                  <a:noFill/>
                </a:ln>
                <a:solidFill>
                  <a:srgbClr val="368D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(3) </a:t>
            </a:r>
            <a:r>
              <a:rPr kumimoji="0" lang="en-US" altLang="zh-CN" sz="500" i="0" u="none" strike="noStrike" kern="1200" cap="none" spc="0" normalizeH="0" baseline="0" noProof="0">
                <a:ln>
                  <a:noFill/>
                </a:ln>
                <a:solidFill>
                  <a:schemeClr val="tx1">
                    <a:lumMod val="65000"/>
                    <a:lumOff val="35000"/>
                  </a:schemeClr>
                </a:solidFill>
                <a:effectLst/>
                <a:uLnTx/>
                <a:uFillTx/>
                <a:latin typeface="+mn-ea"/>
                <a:cs typeface="+mn-cs"/>
              </a:rPr>
              <a:t>Suspended aggregates are granular crystals that transform from orthorhombic needle shaped crystals to monoclinic crystals. Suspended aggregates change their surface charge due to magnetization, causing repulsion and attraction, which leads to the destruction of their mutual adhesion and aggregation characteristics, making it difficult for them to aggregate into hard scale, corrosion scale, etc. on the heated surface or pipe wall.</a:t>
            </a:r>
            <a:endParaRPr kumimoji="0" lang="en-US" altLang="zh-CN" sz="500" i="0" u="none" strike="noStrike" kern="1200" cap="none" spc="0" normalizeH="0" baseline="0" noProof="0" dirty="0">
              <a:ln>
                <a:noFill/>
              </a:ln>
              <a:solidFill>
                <a:schemeClr val="tx1">
                  <a:lumMod val="65000"/>
                  <a:lumOff val="35000"/>
                </a:schemeClr>
              </a:solidFill>
              <a:effectLst/>
              <a:uLnTx/>
              <a:uFillTx/>
              <a:latin typeface="+mn-ea"/>
              <a:cs typeface="+mn-cs"/>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alpha val="50000"/>
          </a:schemeClr>
        </a:solidFill>
        <a:effectLst/>
      </p:bgPr>
    </p:bg>
    <p:spTree>
      <p:nvGrpSpPr>
        <p:cNvPr id="1" name=""/>
        <p:cNvGrpSpPr/>
        <p:nvPr/>
      </p:nvGrpSpPr>
      <p:grpSpPr>
        <a:xfrm>
          <a:off x="0" y="0"/>
          <a:ext cx="0" cy="0"/>
          <a:chOff x="0" y="0"/>
          <a:chExt cx="0" cy="0"/>
        </a:xfrm>
      </p:grpSpPr>
      <p:grpSp>
        <p:nvGrpSpPr>
          <p:cNvPr id="33" name="组合 32"/>
          <p:cNvGrpSpPr/>
          <p:nvPr/>
        </p:nvGrpSpPr>
        <p:grpSpPr>
          <a:xfrm>
            <a:off x="325841" y="235856"/>
            <a:ext cx="6853412" cy="461665"/>
            <a:chOff x="325841" y="375556"/>
            <a:chExt cx="6853412" cy="461665"/>
          </a:xfrm>
        </p:grpSpPr>
        <p:sp>
          <p:nvSpPr>
            <p:cNvPr id="26" name="矩形 25"/>
            <p:cNvSpPr/>
            <p:nvPr/>
          </p:nvSpPr>
          <p:spPr>
            <a:xfrm>
              <a:off x="325841" y="386072"/>
              <a:ext cx="368670" cy="368670"/>
            </a:xfrm>
            <a:prstGeom prst="rect">
              <a:avLst/>
            </a:prstGeom>
            <a:gradFill>
              <a:gsLst>
                <a:gs pos="0">
                  <a:srgbClr val="257DFF"/>
                </a:gs>
                <a:gs pos="100000">
                  <a:srgbClr val="0040A2"/>
                </a:gs>
              </a:gsLst>
              <a:lin ang="2700000" scaled="0"/>
            </a:gra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nvGrpSpPr>
            <p:cNvPr id="27" name="组合 26"/>
            <p:cNvGrpSpPr/>
            <p:nvPr/>
          </p:nvGrpSpPr>
          <p:grpSpPr>
            <a:xfrm>
              <a:off x="911223" y="375556"/>
              <a:ext cx="6268030" cy="461665"/>
              <a:chOff x="975515" y="330140"/>
              <a:chExt cx="6268030" cy="461665"/>
            </a:xfrm>
          </p:grpSpPr>
          <p:sp>
            <p:nvSpPr>
              <p:cNvPr id="28" name="文本框 27"/>
              <p:cNvSpPr txBox="1"/>
              <p:nvPr/>
            </p:nvSpPr>
            <p:spPr>
              <a:xfrm>
                <a:off x="975515" y="330140"/>
                <a:ext cx="3262432" cy="46166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稀土永磁防蜡除垢设备</a:t>
                </a:r>
                <a:endPar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endParaRPr>
              </a:p>
            </p:txBody>
          </p:sp>
          <p:sp>
            <p:nvSpPr>
              <p:cNvPr id="29" name="文本框 28"/>
              <p:cNvSpPr txBox="1"/>
              <p:nvPr/>
            </p:nvSpPr>
            <p:spPr>
              <a:xfrm>
                <a:off x="4086912" y="554791"/>
                <a:ext cx="3156633" cy="21544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rPr>
                  <a:t>Rare earth permanent magnet wax and scale removal equipment</a:t>
                </a:r>
                <a:endPar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endParaRPr>
              </a:p>
            </p:txBody>
          </p:sp>
        </p:grpSp>
      </p:grpSp>
      <p:pic>
        <p:nvPicPr>
          <p:cNvPr id="2" name="图形 1"/>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9898900" y="235856"/>
            <a:ext cx="1620000" cy="451619"/>
          </a:xfrm>
          <a:prstGeom prst="rect">
            <a:avLst/>
          </a:prstGeom>
        </p:spPr>
      </p:pic>
      <p:sp>
        <p:nvSpPr>
          <p:cNvPr id="3" name="PA-平行四边形 106"/>
          <p:cNvSpPr/>
          <p:nvPr>
            <p:custDataLst>
              <p:tags r:id="rId3"/>
            </p:custDataLst>
          </p:nvPr>
        </p:nvSpPr>
        <p:spPr>
          <a:xfrm>
            <a:off x="0" y="1085173"/>
            <a:ext cx="3111500" cy="534475"/>
          </a:xfrm>
          <a:prstGeom prst="parallelogram">
            <a:avLst>
              <a:gd name="adj" fmla="val 0"/>
            </a:avLst>
          </a:prstGeom>
          <a:gradFill flip="none" rotWithShape="1">
            <a:gsLst>
              <a:gs pos="93000">
                <a:srgbClr val="0040A2"/>
              </a:gs>
              <a:gs pos="31000">
                <a:srgbClr val="257DFF"/>
              </a:gs>
              <a:gs pos="0">
                <a:srgbClr val="4EECFB">
                  <a:alpha val="0"/>
                </a:srgbClr>
              </a:gs>
            </a:gsLst>
            <a:lin ang="10800000" scaled="1"/>
            <a:tileRect/>
          </a:gradFill>
          <a:ln w="12700" cap="flat" cmpd="sng" algn="ctr">
            <a:noFill/>
            <a:prstDash val="solid"/>
            <a:miter lim="800000"/>
          </a:ln>
          <a:effectLst/>
        </p:spPr>
        <p:txBody>
          <a:bodyPr lIns="121615" tIns="60808" rIns="121615" bIns="60808"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3725" b="0" i="0" u="none" strike="noStrike" kern="0" cap="none" spc="0" normalizeH="0" baseline="0" noProof="0">
              <a:ln>
                <a:noFill/>
              </a:ln>
              <a:solidFill>
                <a:prstClr val="white"/>
              </a:solidFill>
              <a:effectLst/>
              <a:uLnTx/>
              <a:uFillTx/>
              <a:latin typeface="思源宋体 Heavy" panose="02020900000000000000" pitchFamily="18" charset="-122"/>
              <a:ea typeface="思源宋体 Heavy" panose="02020900000000000000" pitchFamily="18" charset="-122"/>
              <a:cs typeface="+mn-cs"/>
            </a:endParaRPr>
          </a:p>
        </p:txBody>
      </p:sp>
      <p:sp>
        <p:nvSpPr>
          <p:cNvPr id="4" name="文本框 3"/>
          <p:cNvSpPr txBox="1"/>
          <p:nvPr/>
        </p:nvSpPr>
        <p:spPr>
          <a:xfrm>
            <a:off x="325024" y="1161536"/>
            <a:ext cx="2202276" cy="381749"/>
          </a:xfrm>
          <a:prstGeom prst="rect">
            <a:avLst/>
          </a:prstGeom>
          <a:noFill/>
        </p:spPr>
        <p:txBody>
          <a:bodyPr wrap="square" anchor="b">
            <a:spAutoFit/>
          </a:bodyPr>
          <a:lstStyle/>
          <a:p>
            <a:pPr algn="just">
              <a:defRPr/>
            </a:pPr>
            <a:r>
              <a:rPr lang="zh-CN" altLang="en-US" b="1" kern="100">
                <a:solidFill>
                  <a:prstClr val="white"/>
                </a:solidFill>
                <a:latin typeface="微软雅黑" panose="020B0503020204020204" pitchFamily="34" charset="-122"/>
              </a:rPr>
              <a:t>结蜡原因</a:t>
            </a:r>
            <a:endParaRPr lang="zh-CN" altLang="en-US" b="1" kern="100">
              <a:solidFill>
                <a:prstClr val="white"/>
              </a:solidFill>
              <a:latin typeface="微软雅黑" panose="020B0503020204020204" pitchFamily="34" charset="-122"/>
            </a:endParaRPr>
          </a:p>
        </p:txBody>
      </p:sp>
      <p:sp>
        <p:nvSpPr>
          <p:cNvPr id="7" name="PA-平行四边形 106"/>
          <p:cNvSpPr/>
          <p:nvPr>
            <p:custDataLst>
              <p:tags r:id="rId4"/>
            </p:custDataLst>
          </p:nvPr>
        </p:nvSpPr>
        <p:spPr>
          <a:xfrm>
            <a:off x="3371278" y="1085173"/>
            <a:ext cx="3111500" cy="534475"/>
          </a:xfrm>
          <a:prstGeom prst="parallelogram">
            <a:avLst>
              <a:gd name="adj" fmla="val 0"/>
            </a:avLst>
          </a:prstGeom>
          <a:gradFill flip="none" rotWithShape="1">
            <a:gsLst>
              <a:gs pos="93000">
                <a:srgbClr val="0040A2"/>
              </a:gs>
              <a:gs pos="31000">
                <a:srgbClr val="257DFF"/>
              </a:gs>
              <a:gs pos="0">
                <a:srgbClr val="4EECFB">
                  <a:alpha val="0"/>
                </a:srgbClr>
              </a:gs>
            </a:gsLst>
            <a:lin ang="10800000" scaled="1"/>
            <a:tileRect/>
          </a:gradFill>
          <a:ln w="12700" cap="flat" cmpd="sng" algn="ctr">
            <a:noFill/>
            <a:prstDash val="solid"/>
            <a:miter lim="800000"/>
          </a:ln>
          <a:effectLst/>
        </p:spPr>
        <p:txBody>
          <a:bodyPr lIns="121615" tIns="60808" rIns="121615" bIns="60808"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3725" b="0" i="0" u="none" strike="noStrike" kern="0" cap="none" spc="0" normalizeH="0" baseline="0" noProof="0">
              <a:ln>
                <a:noFill/>
              </a:ln>
              <a:solidFill>
                <a:prstClr val="white"/>
              </a:solidFill>
              <a:effectLst/>
              <a:uLnTx/>
              <a:uFillTx/>
              <a:latin typeface="思源宋体 Heavy" panose="02020900000000000000" pitchFamily="18" charset="-122"/>
              <a:ea typeface="思源宋体 Heavy" panose="02020900000000000000" pitchFamily="18" charset="-122"/>
              <a:cs typeface="+mn-cs"/>
            </a:endParaRPr>
          </a:p>
        </p:txBody>
      </p:sp>
      <p:sp>
        <p:nvSpPr>
          <p:cNvPr id="12" name="文本框 11"/>
          <p:cNvSpPr txBox="1"/>
          <p:nvPr/>
        </p:nvSpPr>
        <p:spPr>
          <a:xfrm>
            <a:off x="3696302" y="1090800"/>
            <a:ext cx="2534222" cy="523220"/>
          </a:xfrm>
          <a:prstGeom prst="rect">
            <a:avLst/>
          </a:prstGeom>
          <a:noFill/>
        </p:spPr>
        <p:txBody>
          <a:bodyPr wrap="square" anchor="b">
            <a:spAutoFit/>
          </a:bodyPr>
          <a:lstStyle/>
          <a:p>
            <a:pPr>
              <a:defRPr/>
            </a:pPr>
            <a:r>
              <a:rPr lang="en-US" altLang="zh-CN" sz="1400" b="1" kern="100">
                <a:solidFill>
                  <a:prstClr val="white"/>
                </a:solidFill>
                <a:latin typeface="微软雅黑" panose="020B0503020204020204" pitchFamily="34" charset="-122"/>
              </a:rPr>
              <a:t>Reasons for wax deposition</a:t>
            </a:r>
            <a:endParaRPr lang="en-US" altLang="zh-CN" sz="1400" b="1" kern="100">
              <a:solidFill>
                <a:prstClr val="white"/>
              </a:solidFill>
              <a:latin typeface="微软雅黑" panose="020B0503020204020204" pitchFamily="34" charset="-122"/>
            </a:endParaRPr>
          </a:p>
        </p:txBody>
      </p:sp>
      <p:sp>
        <p:nvSpPr>
          <p:cNvPr id="16" name="PA-平行四边形 106"/>
          <p:cNvSpPr/>
          <p:nvPr>
            <p:custDataLst>
              <p:tags r:id="rId5"/>
            </p:custDataLst>
          </p:nvPr>
        </p:nvSpPr>
        <p:spPr>
          <a:xfrm>
            <a:off x="-1" y="2863451"/>
            <a:ext cx="12192001" cy="1937805"/>
          </a:xfrm>
          <a:prstGeom prst="parallelogram">
            <a:avLst>
              <a:gd name="adj" fmla="val 0"/>
            </a:avLst>
          </a:prstGeom>
          <a:gradFill flip="none" rotWithShape="1">
            <a:gsLst>
              <a:gs pos="100000">
                <a:srgbClr val="0040A2"/>
              </a:gs>
              <a:gs pos="73000">
                <a:srgbClr val="115CCD"/>
              </a:gs>
              <a:gs pos="36000">
                <a:srgbClr val="257DFF"/>
              </a:gs>
              <a:gs pos="0">
                <a:srgbClr val="4EECFB"/>
              </a:gs>
            </a:gsLst>
            <a:lin ang="10800000" scaled="1"/>
            <a:tileRect/>
          </a:gradFill>
          <a:ln w="12700" cap="flat" cmpd="sng" algn="ctr">
            <a:noFill/>
            <a:prstDash val="solid"/>
            <a:miter lim="800000"/>
          </a:ln>
          <a:effectLst/>
        </p:spPr>
        <p:txBody>
          <a:bodyPr lIns="121615" tIns="60808" rIns="121615" bIns="60808"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3725" b="0" i="0" u="none" strike="noStrike" kern="0" cap="none" spc="0" normalizeH="0" baseline="0" noProof="0">
              <a:ln>
                <a:noFill/>
              </a:ln>
              <a:solidFill>
                <a:prstClr val="white"/>
              </a:solidFill>
              <a:effectLst/>
              <a:uLnTx/>
              <a:uFillTx/>
              <a:latin typeface="思源宋体 Heavy" panose="02020900000000000000" pitchFamily="18" charset="-122"/>
              <a:ea typeface="思源宋体 Heavy" panose="02020900000000000000" pitchFamily="18" charset="-122"/>
              <a:cs typeface="+mn-cs"/>
            </a:endParaRPr>
          </a:p>
        </p:txBody>
      </p:sp>
      <p:pic>
        <p:nvPicPr>
          <p:cNvPr id="5" name="图片 4"/>
          <p:cNvPicPr>
            <a:picLocks noChangeAspect="1"/>
          </p:cNvPicPr>
          <p:nvPr/>
        </p:nvPicPr>
        <p:blipFill rotWithShape="1">
          <a:blip r:embed="rId6">
            <a:extLst>
              <a:ext uri="{28A0092B-C50C-407E-A947-70E740481C1C}">
                <a14:useLocalDpi xmlns:a14="http://schemas.microsoft.com/office/drawing/2010/main" val="0"/>
              </a:ext>
            </a:extLst>
          </a:blip>
          <a:srcRect t="14539" b="6489"/>
          <a:stretch>
            <a:fillRect/>
          </a:stretch>
        </p:blipFill>
        <p:spPr>
          <a:xfrm>
            <a:off x="0" y="1625275"/>
            <a:ext cx="12192000" cy="1937805"/>
          </a:xfrm>
          <a:prstGeom prst="roundRect">
            <a:avLst>
              <a:gd name="adj" fmla="val 0"/>
            </a:avLst>
          </a:prstGeom>
          <a:solidFill>
            <a:srgbClr val="FFFFFF">
              <a:shade val="85000"/>
            </a:srgbClr>
          </a:solidFill>
          <a:ln>
            <a:gradFill flip="none" rotWithShape="1">
              <a:gsLst>
                <a:gs pos="50000">
                  <a:srgbClr val="4EECFB"/>
                </a:gs>
                <a:gs pos="0">
                  <a:srgbClr val="0040A2"/>
                </a:gs>
                <a:gs pos="100000">
                  <a:srgbClr val="0040A2"/>
                </a:gs>
              </a:gsLst>
              <a:lin ang="0" scaled="1"/>
              <a:tileRect/>
            </a:gradFill>
          </a:ln>
          <a:effectLst>
            <a:reflection blurRad="76200" endPos="26000" dist="63500" dir="5400000" sy="-100000" algn="bl" rotWithShape="0"/>
          </a:effectLst>
        </p:spPr>
      </p:pic>
      <p:sp>
        <p:nvSpPr>
          <p:cNvPr id="8" name="文本框 7"/>
          <p:cNvSpPr txBox="1"/>
          <p:nvPr/>
        </p:nvSpPr>
        <p:spPr>
          <a:xfrm>
            <a:off x="1349375" y="3587197"/>
            <a:ext cx="9493250" cy="707886"/>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4000" u="none" strike="noStrike" kern="1200" cap="none" spc="0" normalizeH="0" baseline="0" noProof="0">
                <a:ln>
                  <a:noFill/>
                </a:ln>
                <a:solidFill>
                  <a:srgbClr val="FFFFFF"/>
                </a:solidFill>
                <a:effectLst>
                  <a:outerShdw blurRad="60007" dist="200025" dir="15000000" sy="30000" kx="-1800000" algn="bl" rotWithShape="0">
                    <a:prstClr val="black">
                      <a:alpha val="32000"/>
                    </a:prstClr>
                  </a:outerShdw>
                  <a:reflection blurRad="114300" endPos="48000" dist="25400" dir="5400000" sy="-100000" algn="bl" rotWithShape="0"/>
                </a:effectLst>
                <a:uLnTx/>
                <a:uFillTx/>
                <a:latin typeface="优设标题黑" panose="00000500000000000000" pitchFamily="2" charset="-122"/>
                <a:ea typeface="优设标题黑" panose="00000500000000000000" pitchFamily="2" charset="-122"/>
              </a:rPr>
              <a:t>结蜡形成原因 </a:t>
            </a:r>
            <a:r>
              <a:rPr kumimoji="0" lang="en-US" altLang="zh-CN" sz="2400" u="none" strike="noStrike" kern="1200" cap="none" spc="0" normalizeH="0" baseline="0" noProof="0">
                <a:ln>
                  <a:noFill/>
                </a:ln>
                <a:solidFill>
                  <a:srgbClr val="FFFFFF"/>
                </a:solidFill>
                <a:effectLst>
                  <a:outerShdw blurRad="60007" dist="200025" dir="15000000" sy="30000" kx="-1800000" algn="bl" rotWithShape="0">
                    <a:prstClr val="black">
                      <a:alpha val="32000"/>
                    </a:prstClr>
                  </a:outerShdw>
                  <a:reflection blurRad="114300" endPos="48000" dist="25400" dir="5400000" sy="-100000" algn="bl" rotWithShape="0"/>
                </a:effectLst>
                <a:uLnTx/>
                <a:uFillTx/>
                <a:latin typeface="优设标题黑" panose="00000500000000000000" pitchFamily="2" charset="-122"/>
                <a:ea typeface="优设标题黑" panose="00000500000000000000" pitchFamily="2" charset="-122"/>
              </a:rPr>
              <a:t>Reasons for wax formation</a:t>
            </a:r>
            <a:endParaRPr kumimoji="0" lang="zh-CN" altLang="en-US" sz="4000" u="none" strike="noStrike" kern="1200" cap="none" spc="0" normalizeH="0" baseline="0" noProof="0" dirty="0">
              <a:ln>
                <a:noFill/>
              </a:ln>
              <a:solidFill>
                <a:srgbClr val="FFFFFF"/>
              </a:solidFill>
              <a:effectLst>
                <a:outerShdw blurRad="60007" dist="200025" dir="15000000" sy="30000" kx="-1800000" algn="bl" rotWithShape="0">
                  <a:prstClr val="black">
                    <a:alpha val="32000"/>
                  </a:prstClr>
                </a:outerShdw>
                <a:reflection blurRad="114300" endPos="48000" dist="25400" dir="5400000" sy="-100000" algn="bl" rotWithShape="0"/>
              </a:effectLst>
              <a:uLnTx/>
              <a:uFillTx/>
              <a:latin typeface="优设标题黑" panose="00000500000000000000" pitchFamily="2" charset="-122"/>
              <a:ea typeface="优设标题黑" panose="00000500000000000000" pitchFamily="2" charset="-122"/>
            </a:endParaRPr>
          </a:p>
        </p:txBody>
      </p:sp>
      <p:sp>
        <p:nvSpPr>
          <p:cNvPr id="24" name="www.pptcool.com1"/>
          <p:cNvSpPr/>
          <p:nvPr/>
        </p:nvSpPr>
        <p:spPr>
          <a:xfrm>
            <a:off x="0" y="4211726"/>
            <a:ext cx="12192000" cy="2470113"/>
          </a:xfrm>
          <a:custGeom>
            <a:avLst/>
            <a:gdLst>
              <a:gd name="connsiteX0" fmla="*/ 12192000 w 12192000"/>
              <a:gd name="connsiteY0" fmla="*/ 0 h 2675413"/>
              <a:gd name="connsiteX1" fmla="*/ 12192000 w 12192000"/>
              <a:gd name="connsiteY1" fmla="*/ 2675413 h 2675413"/>
              <a:gd name="connsiteX2" fmla="*/ 12050720 w 12192000"/>
              <a:gd name="connsiteY2" fmla="*/ 2636315 h 2675413"/>
              <a:gd name="connsiteX3" fmla="*/ 6070600 w 12192000"/>
              <a:gd name="connsiteY3" fmla="*/ 1995057 h 2675413"/>
              <a:gd name="connsiteX4" fmla="*/ 90481 w 12192000"/>
              <a:gd name="connsiteY4" fmla="*/ 2636315 h 2675413"/>
              <a:gd name="connsiteX5" fmla="*/ 0 w 12192000"/>
              <a:gd name="connsiteY5" fmla="*/ 2661354 h 2675413"/>
              <a:gd name="connsiteX6" fmla="*/ 0 w 12192000"/>
              <a:gd name="connsiteY6" fmla="*/ 13446 h 2675413"/>
              <a:gd name="connsiteX7" fmla="*/ 89464 w 12192000"/>
              <a:gd name="connsiteY7" fmla="*/ 36412 h 2675413"/>
              <a:gd name="connsiteX8" fmla="*/ 6059587 w 12192000"/>
              <a:gd name="connsiteY8" fmla="*/ 549994 h 2675413"/>
              <a:gd name="connsiteX9" fmla="*/ 12049703 w 12192000"/>
              <a:gd name="connsiteY9" fmla="*/ 36412 h 26754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192000" h="2675413">
                <a:moveTo>
                  <a:pt x="12192000" y="0"/>
                </a:moveTo>
                <a:lnTo>
                  <a:pt x="12192000" y="2675413"/>
                </a:lnTo>
                <a:lnTo>
                  <a:pt x="12050720" y="2636315"/>
                </a:lnTo>
                <a:cubicBezTo>
                  <a:pt x="10533078" y="2240676"/>
                  <a:pt x="8414523" y="1995057"/>
                  <a:pt x="6070600" y="1995057"/>
                </a:cubicBezTo>
                <a:cubicBezTo>
                  <a:pt x="3726679" y="1995057"/>
                  <a:pt x="1608123" y="2240676"/>
                  <a:pt x="90481" y="2636315"/>
                </a:cubicBezTo>
                <a:lnTo>
                  <a:pt x="0" y="2661354"/>
                </a:lnTo>
                <a:lnTo>
                  <a:pt x="0" y="13446"/>
                </a:lnTo>
                <a:lnTo>
                  <a:pt x="89464" y="36412"/>
                </a:lnTo>
                <a:cubicBezTo>
                  <a:pt x="1604380" y="397231"/>
                  <a:pt x="3715666" y="549994"/>
                  <a:pt x="6059587" y="549994"/>
                </a:cubicBezTo>
                <a:cubicBezTo>
                  <a:pt x="8403509" y="549994"/>
                  <a:pt x="10529335" y="397231"/>
                  <a:pt x="12049703" y="36412"/>
                </a:cubicBezTo>
                <a:close/>
              </a:path>
            </a:pathLst>
          </a:custGeom>
          <a:solidFill>
            <a:schemeClr val="bg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ct val="120000"/>
              </a:lnSpc>
            </a:pPr>
            <a:endParaRPr lang="zh-CN" altLang="en-US" dirty="0">
              <a:solidFill>
                <a:prstClr val="white"/>
              </a:solidFill>
              <a:cs typeface="+mn-ea"/>
              <a:sym typeface="+mn-lt"/>
            </a:endParaRPr>
          </a:p>
        </p:txBody>
      </p:sp>
      <p:sp>
        <p:nvSpPr>
          <p:cNvPr id="25" name="www.pptcool.com2"/>
          <p:cNvSpPr/>
          <p:nvPr/>
        </p:nvSpPr>
        <p:spPr>
          <a:xfrm>
            <a:off x="0" y="4370485"/>
            <a:ext cx="12192000" cy="2536058"/>
          </a:xfrm>
          <a:custGeom>
            <a:avLst/>
            <a:gdLst>
              <a:gd name="connsiteX0" fmla="*/ 12192000 w 12192000"/>
              <a:gd name="connsiteY0" fmla="*/ 0 h 2746838"/>
              <a:gd name="connsiteX1" fmla="*/ 12192000 w 12192000"/>
              <a:gd name="connsiteY1" fmla="*/ 2746838 h 2746838"/>
              <a:gd name="connsiteX2" fmla="*/ 12023109 w 12192000"/>
              <a:gd name="connsiteY2" fmla="*/ 2713183 h 2746838"/>
              <a:gd name="connsiteX3" fmla="*/ 6081614 w 12192000"/>
              <a:gd name="connsiteY3" fmla="*/ 2297532 h 2746838"/>
              <a:gd name="connsiteX4" fmla="*/ 17883 w 12192000"/>
              <a:gd name="connsiteY4" fmla="*/ 2726241 h 2746838"/>
              <a:gd name="connsiteX5" fmla="*/ 0 w 12192000"/>
              <a:gd name="connsiteY5" fmla="*/ 2729884 h 2746838"/>
              <a:gd name="connsiteX6" fmla="*/ 0 w 12192000"/>
              <a:gd name="connsiteY6" fmla="*/ 12631 h 2746838"/>
              <a:gd name="connsiteX7" fmla="*/ 90481 w 12192000"/>
              <a:gd name="connsiteY7" fmla="*/ 35127 h 2746838"/>
              <a:gd name="connsiteX8" fmla="*/ 6070600 w 12192000"/>
              <a:gd name="connsiteY8" fmla="*/ 500831 h 2746838"/>
              <a:gd name="connsiteX9" fmla="*/ 12050720 w 12192000"/>
              <a:gd name="connsiteY9" fmla="*/ 35127 h 27468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192000" h="2746838">
                <a:moveTo>
                  <a:pt x="12192000" y="0"/>
                </a:moveTo>
                <a:lnTo>
                  <a:pt x="12192000" y="2746838"/>
                </a:lnTo>
                <a:lnTo>
                  <a:pt x="12023109" y="2713183"/>
                </a:lnTo>
                <a:cubicBezTo>
                  <a:pt x="10485927" y="2427083"/>
                  <a:pt x="8425536" y="2297532"/>
                  <a:pt x="6081614" y="2297532"/>
                </a:cubicBezTo>
                <a:cubicBezTo>
                  <a:pt x="3737692" y="2297532"/>
                  <a:pt x="1480997" y="2450296"/>
                  <a:pt x="17883" y="2726241"/>
                </a:cubicBezTo>
                <a:lnTo>
                  <a:pt x="0" y="2729884"/>
                </a:lnTo>
                <a:lnTo>
                  <a:pt x="0" y="12631"/>
                </a:lnTo>
                <a:lnTo>
                  <a:pt x="90481" y="35127"/>
                </a:lnTo>
                <a:cubicBezTo>
                  <a:pt x="1608123" y="382888"/>
                  <a:pt x="3726679" y="500831"/>
                  <a:pt x="6070600" y="500831"/>
                </a:cubicBezTo>
                <a:cubicBezTo>
                  <a:pt x="8414523" y="500831"/>
                  <a:pt x="10533078" y="382888"/>
                  <a:pt x="12050720" y="35127"/>
                </a:cubicBezTo>
                <a:close/>
              </a:path>
            </a:pathLst>
          </a:custGeom>
          <a:gradFill flip="none" rotWithShape="1">
            <a:gsLst>
              <a:gs pos="100000">
                <a:srgbClr val="0040A2"/>
              </a:gs>
              <a:gs pos="73000">
                <a:srgbClr val="115CCD"/>
              </a:gs>
              <a:gs pos="36000">
                <a:srgbClr val="257DFF"/>
              </a:gs>
              <a:gs pos="0">
                <a:srgbClr val="4EECFB"/>
              </a:gs>
            </a:gsLst>
            <a:lin ang="10800000" scaled="1"/>
            <a:tileRect/>
          </a:gradFill>
          <a:ln w="12700" cap="flat" cmpd="sng" algn="ctr">
            <a:noFill/>
            <a:prstDash val="solid"/>
            <a:miter lim="800000"/>
          </a:ln>
          <a:effectLst/>
        </p:spPr>
        <p:txBody>
          <a:bodyPr lIns="121615" tIns="60808" rIns="121615" bIns="60808" rtlCol="0" anchor="ctr"/>
          <a:lstStyle/>
          <a:p>
            <a:pPr algn="ctr"/>
            <a:endParaRPr lang="zh-CN" altLang="en-US" sz="3725" kern="0" dirty="0">
              <a:solidFill>
                <a:prstClr val="white"/>
              </a:solidFill>
              <a:latin typeface="思源宋体 Heavy" panose="02020900000000000000" pitchFamily="18" charset="-122"/>
              <a:ea typeface="思源宋体 Heavy" panose="02020900000000000000" pitchFamily="18" charset="-122"/>
              <a:sym typeface="+mn-lt"/>
            </a:endParaRPr>
          </a:p>
        </p:txBody>
      </p:sp>
      <p:grpSp>
        <p:nvGrpSpPr>
          <p:cNvPr id="43" name="组合 42"/>
          <p:cNvGrpSpPr/>
          <p:nvPr/>
        </p:nvGrpSpPr>
        <p:grpSpPr>
          <a:xfrm>
            <a:off x="1003300" y="4319200"/>
            <a:ext cx="4532475" cy="2419566"/>
            <a:chOff x="1003300" y="4319200"/>
            <a:chExt cx="4532475" cy="2419566"/>
          </a:xfrm>
        </p:grpSpPr>
        <p:sp>
          <p:nvSpPr>
            <p:cNvPr id="30" name="www.pptcool.com5"/>
            <p:cNvSpPr/>
            <p:nvPr>
              <p:custDataLst>
                <p:tags r:id="rId7"/>
              </p:custDataLst>
            </p:nvPr>
          </p:nvSpPr>
          <p:spPr>
            <a:xfrm>
              <a:off x="1003300" y="4319200"/>
              <a:ext cx="4532475" cy="2419566"/>
            </a:xfrm>
            <a:prstGeom prst="roundRect">
              <a:avLst>
                <a:gd name="adj" fmla="val 0"/>
              </a:avLst>
            </a:prstGeom>
            <a:solidFill>
              <a:srgbClr val="F9F9F9"/>
            </a:solidFill>
            <a:ln w="9525">
              <a:noFill/>
            </a:ln>
            <a:effectLst>
              <a:outerShdw blurRad="139700" sx="101000" sy="101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100584" tIns="50292" rIns="100584" bIns="50292" rtlCol="0" anchor="ctr"/>
            <a:lstStyle/>
            <a:p>
              <a:pPr algn="ctr">
                <a:lnSpc>
                  <a:spcPct val="120000"/>
                </a:lnSpc>
              </a:pPr>
              <a:endParaRPr lang="zh-CN" altLang="en-US" sz="1760" dirty="0">
                <a:solidFill>
                  <a:schemeClr val="tx1">
                    <a:lumMod val="75000"/>
                    <a:lumOff val="25000"/>
                  </a:schemeClr>
                </a:solidFill>
                <a:cs typeface="+mn-ea"/>
                <a:sym typeface="+mn-lt"/>
              </a:endParaRPr>
            </a:p>
          </p:txBody>
        </p:sp>
        <p:sp>
          <p:nvSpPr>
            <p:cNvPr id="34" name="www.pptcool.com8"/>
            <p:cNvSpPr/>
            <p:nvPr>
              <p:custDataLst>
                <p:tags r:id="rId8"/>
              </p:custDataLst>
            </p:nvPr>
          </p:nvSpPr>
          <p:spPr>
            <a:xfrm>
              <a:off x="1122530" y="4413793"/>
              <a:ext cx="4294020" cy="2230378"/>
            </a:xfrm>
            <a:prstGeom prst="roundRect">
              <a:avLst>
                <a:gd name="adj" fmla="val 0"/>
              </a:avLst>
            </a:prstGeom>
            <a:noFill/>
            <a:ln w="10477">
              <a:solidFill>
                <a:schemeClr val="tx1">
                  <a:lumMod val="50000"/>
                  <a:lumOff val="50000"/>
                </a:schemeClr>
              </a:solidFill>
            </a:ln>
            <a:effectLst>
              <a:outerShdw blurRad="139700" sx="101000" sy="101000" algn="ctr" rotWithShape="0">
                <a:srgbClr val="A92B33">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100584" tIns="50292" rIns="100584" bIns="50292" rtlCol="0" anchor="ctr"/>
            <a:lstStyle/>
            <a:p>
              <a:pPr algn="ctr">
                <a:lnSpc>
                  <a:spcPct val="120000"/>
                </a:lnSpc>
              </a:pPr>
              <a:endParaRPr lang="zh-CN" altLang="en-US" sz="1760">
                <a:solidFill>
                  <a:schemeClr val="accent1"/>
                </a:solidFill>
                <a:cs typeface="+mn-ea"/>
                <a:sym typeface="+mn-lt"/>
              </a:endParaRPr>
            </a:p>
          </p:txBody>
        </p:sp>
      </p:grpSp>
      <p:grpSp>
        <p:nvGrpSpPr>
          <p:cNvPr id="44" name="组合 43"/>
          <p:cNvGrpSpPr/>
          <p:nvPr/>
        </p:nvGrpSpPr>
        <p:grpSpPr>
          <a:xfrm>
            <a:off x="6656225" y="4319200"/>
            <a:ext cx="4532475" cy="2419566"/>
            <a:chOff x="6656225" y="4319200"/>
            <a:chExt cx="4532475" cy="2419566"/>
          </a:xfrm>
        </p:grpSpPr>
        <p:sp>
          <p:nvSpPr>
            <p:cNvPr id="36" name="www.pptcool.com10"/>
            <p:cNvSpPr/>
            <p:nvPr>
              <p:custDataLst>
                <p:tags r:id="rId9"/>
              </p:custDataLst>
            </p:nvPr>
          </p:nvSpPr>
          <p:spPr>
            <a:xfrm>
              <a:off x="6656225" y="4319200"/>
              <a:ext cx="4532475" cy="2419566"/>
            </a:xfrm>
            <a:prstGeom prst="roundRect">
              <a:avLst>
                <a:gd name="adj" fmla="val 0"/>
              </a:avLst>
            </a:prstGeom>
            <a:solidFill>
              <a:srgbClr val="F9F9F9"/>
            </a:solidFill>
            <a:ln w="9525">
              <a:noFill/>
            </a:ln>
            <a:effectLst>
              <a:outerShdw blurRad="139700" sx="101000" sy="101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100584" tIns="50292" rIns="100584" bIns="50292" rtlCol="0" anchor="ctr"/>
            <a:lstStyle/>
            <a:p>
              <a:pPr algn="ctr">
                <a:lnSpc>
                  <a:spcPct val="120000"/>
                </a:lnSpc>
              </a:pPr>
              <a:endParaRPr lang="zh-CN" altLang="en-US" sz="1760" dirty="0">
                <a:solidFill>
                  <a:schemeClr val="tx1">
                    <a:lumMod val="75000"/>
                    <a:lumOff val="25000"/>
                  </a:schemeClr>
                </a:solidFill>
                <a:cs typeface="+mn-ea"/>
                <a:sym typeface="+mn-lt"/>
              </a:endParaRPr>
            </a:p>
          </p:txBody>
        </p:sp>
        <p:sp>
          <p:nvSpPr>
            <p:cNvPr id="39" name="www.pptcool.com13"/>
            <p:cNvSpPr/>
            <p:nvPr>
              <p:custDataLst>
                <p:tags r:id="rId10"/>
              </p:custDataLst>
            </p:nvPr>
          </p:nvSpPr>
          <p:spPr>
            <a:xfrm>
              <a:off x="6775454" y="4413793"/>
              <a:ext cx="4294020" cy="2230378"/>
            </a:xfrm>
            <a:prstGeom prst="roundRect">
              <a:avLst>
                <a:gd name="adj" fmla="val 0"/>
              </a:avLst>
            </a:prstGeom>
            <a:noFill/>
            <a:ln w="10477">
              <a:solidFill>
                <a:schemeClr val="tx1">
                  <a:lumMod val="50000"/>
                  <a:lumOff val="50000"/>
                </a:schemeClr>
              </a:solidFill>
            </a:ln>
            <a:effectLst>
              <a:outerShdw blurRad="139700" sx="101000" sy="101000" algn="ctr" rotWithShape="0">
                <a:srgbClr val="A92B33">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100584" tIns="50292" rIns="100584" bIns="50292" rtlCol="0" anchor="ctr"/>
            <a:lstStyle/>
            <a:p>
              <a:pPr algn="ctr">
                <a:lnSpc>
                  <a:spcPct val="120000"/>
                </a:lnSpc>
              </a:pPr>
              <a:endParaRPr lang="zh-CN" altLang="en-US" sz="1760">
                <a:solidFill>
                  <a:schemeClr val="accent1"/>
                </a:solidFill>
                <a:cs typeface="+mn-ea"/>
                <a:sym typeface="+mn-lt"/>
              </a:endParaRPr>
            </a:p>
          </p:txBody>
        </p:sp>
      </p:grpSp>
      <p:sp>
        <p:nvSpPr>
          <p:cNvPr id="47" name="文本框 46"/>
          <p:cNvSpPr txBox="1"/>
          <p:nvPr/>
        </p:nvSpPr>
        <p:spPr>
          <a:xfrm>
            <a:off x="1122527" y="4457224"/>
            <a:ext cx="4294024" cy="1185324"/>
          </a:xfrm>
          <a:prstGeom prst="rect">
            <a:avLst/>
          </a:prstGeom>
          <a:noFill/>
        </p:spPr>
        <p:txBody>
          <a:bodyPr wrap="square">
            <a:spAutoFit/>
          </a:bodyPr>
          <a:lstStyle/>
          <a:p>
            <a:pPr marL="0" marR="0" lvl="0" indent="0" algn="l" defTabSz="914400" rtl="0" eaLnBrk="1" fontAlgn="auto" latinLnBrk="0" hangingPunct="1">
              <a:lnSpc>
                <a:spcPct val="130000"/>
              </a:lnSpc>
              <a:spcBef>
                <a:spcPts val="0"/>
              </a:spcBef>
              <a:buClrTx/>
              <a:buSzTx/>
              <a:buFontTx/>
              <a:buNone/>
              <a:defRPr/>
            </a:pPr>
            <a:r>
              <a:rPr kumimoji="0" lang="zh-CN" altLang="en-US" sz="1400" i="0" u="none" strike="noStrike" kern="1200" cap="none" spc="0" normalizeH="0" baseline="0" noProof="0">
                <a:ln>
                  <a:noFill/>
                </a:ln>
                <a:solidFill>
                  <a:schemeClr val="tx1">
                    <a:lumMod val="65000"/>
                    <a:lumOff val="35000"/>
                  </a:schemeClr>
                </a:solidFill>
                <a:effectLst/>
                <a:uLnTx/>
                <a:uFillTx/>
                <a:latin typeface="+mn-ea"/>
                <a:cs typeface="+mn-cs"/>
              </a:rPr>
              <a:t>高含蜡原油在集输过程中，由于集输管道的降温，蜡成分逐渐析出形成很小的蜡晶，分散的沥青质也会附着在蜡晶上或共晶形成分散相，而液态烃、胶质连续相则形成分散悬浮体系。</a:t>
            </a:r>
            <a:endParaRPr kumimoji="0" lang="zh-CN" altLang="en-US" sz="1400" i="0" u="none" strike="noStrike" kern="1200" cap="none" spc="0" normalizeH="0" baseline="0" noProof="0" dirty="0">
              <a:ln>
                <a:noFill/>
              </a:ln>
              <a:solidFill>
                <a:schemeClr val="tx1">
                  <a:lumMod val="65000"/>
                  <a:lumOff val="35000"/>
                </a:schemeClr>
              </a:solidFill>
              <a:effectLst/>
              <a:uLnTx/>
              <a:uFillTx/>
              <a:latin typeface="+mn-ea"/>
              <a:cs typeface="+mn-cs"/>
            </a:endParaRPr>
          </a:p>
        </p:txBody>
      </p:sp>
      <p:sp>
        <p:nvSpPr>
          <p:cNvPr id="48" name="文本框 47"/>
          <p:cNvSpPr txBox="1"/>
          <p:nvPr/>
        </p:nvSpPr>
        <p:spPr>
          <a:xfrm>
            <a:off x="6775453" y="4457224"/>
            <a:ext cx="4294024" cy="1185324"/>
          </a:xfrm>
          <a:prstGeom prst="rect">
            <a:avLst/>
          </a:prstGeom>
          <a:noFill/>
        </p:spPr>
        <p:txBody>
          <a:bodyPr wrap="square">
            <a:spAutoFit/>
          </a:bodyPr>
          <a:lstStyle/>
          <a:p>
            <a:pPr marL="0" marR="0" lvl="0" indent="0" algn="l" defTabSz="914400" rtl="0" eaLnBrk="1" fontAlgn="auto" latinLnBrk="0" hangingPunct="1">
              <a:lnSpc>
                <a:spcPct val="130000"/>
              </a:lnSpc>
              <a:spcBef>
                <a:spcPts val="0"/>
              </a:spcBef>
              <a:buClrTx/>
              <a:buSzTx/>
              <a:buFontTx/>
              <a:buNone/>
              <a:defRPr/>
            </a:pPr>
            <a:r>
              <a:rPr kumimoji="0" lang="zh-CN" altLang="en-US" sz="1400" i="0" u="none" strike="noStrike" kern="1200" cap="none" spc="0" normalizeH="0" baseline="0" noProof="0">
                <a:ln>
                  <a:noFill/>
                </a:ln>
                <a:solidFill>
                  <a:schemeClr val="tx1">
                    <a:lumMod val="65000"/>
                    <a:lumOff val="35000"/>
                  </a:schemeClr>
                </a:solidFill>
                <a:effectLst/>
                <a:uLnTx/>
                <a:uFillTx/>
                <a:latin typeface="+mn-ea"/>
                <a:cs typeface="+mn-cs"/>
              </a:rPr>
              <a:t>当温度降至凝点以下蜡晶团结形成空间网状结构，将液态烃包与其中，原油失去流动性，因此造成原油粘度增加，管线压力损失，管道的有效输送能力下降，甚至堵塞输油管道。</a:t>
            </a:r>
            <a:endParaRPr kumimoji="0" lang="zh-CN" altLang="en-US" sz="1400" i="0" u="none" strike="noStrike" kern="1200" cap="none" spc="0" normalizeH="0" baseline="0" noProof="0">
              <a:ln>
                <a:noFill/>
              </a:ln>
              <a:solidFill>
                <a:schemeClr val="tx1">
                  <a:lumMod val="65000"/>
                  <a:lumOff val="35000"/>
                </a:schemeClr>
              </a:solidFill>
              <a:effectLst/>
              <a:uLnTx/>
              <a:uFillTx/>
              <a:latin typeface="+mn-ea"/>
              <a:cs typeface="+mn-cs"/>
            </a:endParaRPr>
          </a:p>
        </p:txBody>
      </p:sp>
      <p:sp>
        <p:nvSpPr>
          <p:cNvPr id="49" name="文本框 48"/>
          <p:cNvSpPr txBox="1"/>
          <p:nvPr/>
        </p:nvSpPr>
        <p:spPr>
          <a:xfrm>
            <a:off x="1122527" y="5706471"/>
            <a:ext cx="4294024" cy="876971"/>
          </a:xfrm>
          <a:prstGeom prst="rect">
            <a:avLst/>
          </a:prstGeom>
          <a:noFill/>
        </p:spPr>
        <p:txBody>
          <a:bodyPr wrap="square">
            <a:spAutoFit/>
          </a:bodyPr>
          <a:lstStyle/>
          <a:p>
            <a:pPr marL="0" marR="0" lvl="0" indent="0" algn="l" defTabSz="914400" rtl="0" eaLnBrk="1" fontAlgn="auto" latinLnBrk="0" hangingPunct="1">
              <a:lnSpc>
                <a:spcPct val="130000"/>
              </a:lnSpc>
              <a:spcBef>
                <a:spcPts val="0"/>
              </a:spcBef>
              <a:buClrTx/>
              <a:buSzTx/>
              <a:buFontTx/>
              <a:buNone/>
              <a:defRPr/>
            </a:pPr>
            <a:r>
              <a:rPr kumimoji="0" lang="en-US" altLang="zh-CN" sz="800" i="0" u="none" strike="noStrike" kern="1200" cap="none" spc="0" normalizeH="0" baseline="0" noProof="0">
                <a:ln>
                  <a:noFill/>
                </a:ln>
                <a:solidFill>
                  <a:schemeClr val="tx1">
                    <a:lumMod val="65000"/>
                    <a:lumOff val="35000"/>
                  </a:schemeClr>
                </a:solidFill>
                <a:effectLst/>
                <a:uLnTx/>
                <a:uFillTx/>
                <a:latin typeface="+mn-ea"/>
                <a:cs typeface="+mn-cs"/>
              </a:rPr>
              <a:t>During the gathering and transportation process of high wax crude oil, due to the cooling of the gathering and transportation pipelines, wax components gradually precipitate and form small wax crystals. Dispersed asphaltene also adheres to the wax crystals or co crystallizes to form dispersed phases, while liquid hydrocarbons and colloidal continuous phases form dispersed suspension systems.</a:t>
            </a:r>
            <a:endParaRPr kumimoji="0" lang="en-US" altLang="zh-CN" sz="800" i="0" u="none" strike="noStrike" kern="1200" cap="none" spc="0" normalizeH="0" baseline="0" noProof="0">
              <a:ln>
                <a:noFill/>
              </a:ln>
              <a:solidFill>
                <a:schemeClr val="tx1">
                  <a:lumMod val="65000"/>
                  <a:lumOff val="35000"/>
                </a:schemeClr>
              </a:solidFill>
              <a:effectLst/>
              <a:uLnTx/>
              <a:uFillTx/>
              <a:latin typeface="+mn-ea"/>
              <a:cs typeface="+mn-cs"/>
            </a:endParaRPr>
          </a:p>
        </p:txBody>
      </p:sp>
      <p:sp>
        <p:nvSpPr>
          <p:cNvPr id="50" name="文本框 49"/>
          <p:cNvSpPr txBox="1"/>
          <p:nvPr/>
        </p:nvSpPr>
        <p:spPr>
          <a:xfrm>
            <a:off x="6775453" y="5706471"/>
            <a:ext cx="4294024" cy="876971"/>
          </a:xfrm>
          <a:prstGeom prst="rect">
            <a:avLst/>
          </a:prstGeom>
          <a:noFill/>
        </p:spPr>
        <p:txBody>
          <a:bodyPr wrap="square">
            <a:spAutoFit/>
          </a:bodyPr>
          <a:lstStyle/>
          <a:p>
            <a:pPr marL="0" marR="0" lvl="0" indent="0" algn="l" defTabSz="914400" rtl="0" eaLnBrk="1" fontAlgn="auto" latinLnBrk="0" hangingPunct="1">
              <a:lnSpc>
                <a:spcPct val="130000"/>
              </a:lnSpc>
              <a:spcBef>
                <a:spcPts val="0"/>
              </a:spcBef>
              <a:buClrTx/>
              <a:buSzTx/>
              <a:buFontTx/>
              <a:buNone/>
              <a:defRPr/>
            </a:pPr>
            <a:r>
              <a:rPr kumimoji="0" lang="en-US" altLang="zh-CN" sz="800" i="0" u="none" strike="noStrike" kern="1200" cap="none" spc="0" normalizeH="0" baseline="0" noProof="0">
                <a:ln>
                  <a:noFill/>
                </a:ln>
                <a:solidFill>
                  <a:schemeClr val="tx1">
                    <a:lumMod val="65000"/>
                    <a:lumOff val="35000"/>
                  </a:schemeClr>
                </a:solidFill>
                <a:effectLst/>
                <a:uLnTx/>
                <a:uFillTx/>
                <a:latin typeface="+mn-ea"/>
                <a:cs typeface="+mn-cs"/>
              </a:rPr>
              <a:t>When the temperature drops below the freezing point, wax crystals unite to form a spatial network structure, encapsulating liquid hydrocarbons and causing the crude oil to lose its fluidity. This leads to an increase in crude oil viscosity, pressure loss in pipelines, a decrease in effective transportation capacity, and even blockage of oil pipelines.</a:t>
            </a:r>
            <a:endParaRPr kumimoji="0" lang="zh-CN" altLang="en-US" sz="800" i="0" u="none" strike="noStrike" kern="1200" cap="none" spc="0" normalizeH="0" baseline="0" noProof="0">
              <a:ln>
                <a:noFill/>
              </a:ln>
              <a:solidFill>
                <a:schemeClr val="tx1">
                  <a:lumMod val="65000"/>
                  <a:lumOff val="35000"/>
                </a:schemeClr>
              </a:solidFill>
              <a:effectLst/>
              <a:uLnTx/>
              <a:uFillTx/>
              <a:latin typeface="+mn-ea"/>
              <a:cs typeface="+mn-cs"/>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alpha val="50000"/>
          </a:schemeClr>
        </a:solidFill>
        <a:effectLst/>
      </p:bgPr>
    </p:bg>
    <p:spTree>
      <p:nvGrpSpPr>
        <p:cNvPr id="1" name=""/>
        <p:cNvGrpSpPr/>
        <p:nvPr/>
      </p:nvGrpSpPr>
      <p:grpSpPr>
        <a:xfrm>
          <a:off x="0" y="0"/>
          <a:ext cx="0" cy="0"/>
          <a:chOff x="0" y="0"/>
          <a:chExt cx="0" cy="0"/>
        </a:xfrm>
      </p:grpSpPr>
      <p:grpSp>
        <p:nvGrpSpPr>
          <p:cNvPr id="33" name="组合 32"/>
          <p:cNvGrpSpPr/>
          <p:nvPr/>
        </p:nvGrpSpPr>
        <p:grpSpPr>
          <a:xfrm>
            <a:off x="325841" y="235856"/>
            <a:ext cx="6853412" cy="461665"/>
            <a:chOff x="325841" y="375556"/>
            <a:chExt cx="6853412" cy="461665"/>
          </a:xfrm>
        </p:grpSpPr>
        <p:sp>
          <p:nvSpPr>
            <p:cNvPr id="26" name="矩形 25"/>
            <p:cNvSpPr/>
            <p:nvPr/>
          </p:nvSpPr>
          <p:spPr>
            <a:xfrm>
              <a:off x="325841" y="386072"/>
              <a:ext cx="368670" cy="368670"/>
            </a:xfrm>
            <a:prstGeom prst="rect">
              <a:avLst/>
            </a:prstGeom>
            <a:gradFill>
              <a:gsLst>
                <a:gs pos="0">
                  <a:srgbClr val="257DFF"/>
                </a:gs>
                <a:gs pos="100000">
                  <a:srgbClr val="0040A2"/>
                </a:gs>
              </a:gsLst>
              <a:lin ang="2700000" scaled="0"/>
            </a:gra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nvGrpSpPr>
            <p:cNvPr id="27" name="组合 26"/>
            <p:cNvGrpSpPr/>
            <p:nvPr/>
          </p:nvGrpSpPr>
          <p:grpSpPr>
            <a:xfrm>
              <a:off x="911223" y="375556"/>
              <a:ext cx="6268030" cy="461665"/>
              <a:chOff x="975515" y="330140"/>
              <a:chExt cx="6268030" cy="461665"/>
            </a:xfrm>
          </p:grpSpPr>
          <p:sp>
            <p:nvSpPr>
              <p:cNvPr id="28" name="文本框 27"/>
              <p:cNvSpPr txBox="1"/>
              <p:nvPr/>
            </p:nvSpPr>
            <p:spPr>
              <a:xfrm>
                <a:off x="975515" y="330140"/>
                <a:ext cx="3262432" cy="46166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稀土永磁防蜡除垢设备</a:t>
                </a:r>
                <a:endPar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endParaRPr>
              </a:p>
            </p:txBody>
          </p:sp>
          <p:sp>
            <p:nvSpPr>
              <p:cNvPr id="29" name="文本框 28"/>
              <p:cNvSpPr txBox="1"/>
              <p:nvPr/>
            </p:nvSpPr>
            <p:spPr>
              <a:xfrm>
                <a:off x="4086912" y="554791"/>
                <a:ext cx="3156633" cy="21544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rPr>
                  <a:t>Rare earth permanent magnet wax and scale removal equipment</a:t>
                </a:r>
                <a:endPar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endParaRPr>
              </a:p>
            </p:txBody>
          </p:sp>
        </p:grpSp>
      </p:grpSp>
      <p:pic>
        <p:nvPicPr>
          <p:cNvPr id="2" name="图形 1"/>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9898900" y="235856"/>
            <a:ext cx="1620000" cy="451619"/>
          </a:xfrm>
          <a:prstGeom prst="rect">
            <a:avLst/>
          </a:prstGeom>
        </p:spPr>
      </p:pic>
      <p:sp>
        <p:nvSpPr>
          <p:cNvPr id="3" name="PA-平行四边形 106"/>
          <p:cNvSpPr/>
          <p:nvPr>
            <p:custDataLst>
              <p:tags r:id="rId3"/>
            </p:custDataLst>
          </p:nvPr>
        </p:nvSpPr>
        <p:spPr>
          <a:xfrm>
            <a:off x="0" y="1085173"/>
            <a:ext cx="3111500" cy="534475"/>
          </a:xfrm>
          <a:prstGeom prst="parallelogram">
            <a:avLst>
              <a:gd name="adj" fmla="val 0"/>
            </a:avLst>
          </a:prstGeom>
          <a:gradFill flip="none" rotWithShape="1">
            <a:gsLst>
              <a:gs pos="93000">
                <a:srgbClr val="0040A2"/>
              </a:gs>
              <a:gs pos="31000">
                <a:srgbClr val="257DFF"/>
              </a:gs>
              <a:gs pos="0">
                <a:srgbClr val="4EECFB">
                  <a:alpha val="0"/>
                </a:srgbClr>
              </a:gs>
            </a:gsLst>
            <a:lin ang="10800000" scaled="1"/>
            <a:tileRect/>
          </a:gradFill>
          <a:ln w="12700" cap="flat" cmpd="sng" algn="ctr">
            <a:noFill/>
            <a:prstDash val="solid"/>
            <a:miter lim="800000"/>
          </a:ln>
          <a:effectLst/>
        </p:spPr>
        <p:txBody>
          <a:bodyPr lIns="121615" tIns="60808" rIns="121615" bIns="60808"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3725" b="0" i="0" u="none" strike="noStrike" kern="0" cap="none" spc="0" normalizeH="0" baseline="0" noProof="0">
              <a:ln>
                <a:noFill/>
              </a:ln>
              <a:solidFill>
                <a:prstClr val="white"/>
              </a:solidFill>
              <a:effectLst/>
              <a:uLnTx/>
              <a:uFillTx/>
              <a:latin typeface="思源宋体 Heavy" panose="02020900000000000000" pitchFamily="18" charset="-122"/>
              <a:ea typeface="思源宋体 Heavy" panose="02020900000000000000" pitchFamily="18" charset="-122"/>
              <a:cs typeface="+mn-cs"/>
            </a:endParaRPr>
          </a:p>
        </p:txBody>
      </p:sp>
      <p:sp>
        <p:nvSpPr>
          <p:cNvPr id="4" name="文本框 3"/>
          <p:cNvSpPr txBox="1"/>
          <p:nvPr/>
        </p:nvSpPr>
        <p:spPr>
          <a:xfrm>
            <a:off x="325024" y="1173953"/>
            <a:ext cx="2202276" cy="369332"/>
          </a:xfrm>
          <a:prstGeom prst="rect">
            <a:avLst/>
          </a:prstGeom>
          <a:noFill/>
        </p:spPr>
        <p:txBody>
          <a:bodyPr wrap="square" anchor="b">
            <a:spAutoFit/>
          </a:bodyPr>
          <a:lstStyle/>
          <a:p>
            <a:pPr algn="just">
              <a:defRPr/>
            </a:pPr>
            <a:r>
              <a:rPr lang="zh-CN" altLang="en-US" b="1" kern="100">
                <a:solidFill>
                  <a:prstClr val="white"/>
                </a:solidFill>
                <a:latin typeface="微软雅黑" panose="020B0503020204020204" pitchFamily="34" charset="-122"/>
              </a:rPr>
              <a:t>磁化防蜡作用原理</a:t>
            </a:r>
            <a:endParaRPr lang="zh-CN" altLang="en-US" b="1" kern="100">
              <a:solidFill>
                <a:prstClr val="white"/>
              </a:solidFill>
              <a:latin typeface="微软雅黑" panose="020B0503020204020204" pitchFamily="34" charset="-122"/>
            </a:endParaRPr>
          </a:p>
        </p:txBody>
      </p:sp>
      <p:sp>
        <p:nvSpPr>
          <p:cNvPr id="7" name="PA-平行四边形 106"/>
          <p:cNvSpPr/>
          <p:nvPr>
            <p:custDataLst>
              <p:tags r:id="rId4"/>
            </p:custDataLst>
          </p:nvPr>
        </p:nvSpPr>
        <p:spPr>
          <a:xfrm>
            <a:off x="3371278" y="1085173"/>
            <a:ext cx="4096322" cy="534475"/>
          </a:xfrm>
          <a:prstGeom prst="parallelogram">
            <a:avLst>
              <a:gd name="adj" fmla="val 0"/>
            </a:avLst>
          </a:prstGeom>
          <a:gradFill flip="none" rotWithShape="1">
            <a:gsLst>
              <a:gs pos="93000">
                <a:srgbClr val="0040A2"/>
              </a:gs>
              <a:gs pos="31000">
                <a:srgbClr val="257DFF"/>
              </a:gs>
              <a:gs pos="0">
                <a:srgbClr val="4EECFB">
                  <a:alpha val="0"/>
                </a:srgbClr>
              </a:gs>
            </a:gsLst>
            <a:lin ang="10800000" scaled="1"/>
            <a:tileRect/>
          </a:gradFill>
          <a:ln w="12700" cap="flat" cmpd="sng" algn="ctr">
            <a:noFill/>
            <a:prstDash val="solid"/>
            <a:miter lim="800000"/>
          </a:ln>
          <a:effectLst/>
        </p:spPr>
        <p:txBody>
          <a:bodyPr lIns="121615" tIns="60808" rIns="121615" bIns="60808"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3725" b="0" i="0" u="none" strike="noStrike" kern="0" cap="none" spc="0" normalizeH="0" baseline="0" noProof="0">
              <a:ln>
                <a:noFill/>
              </a:ln>
              <a:solidFill>
                <a:prstClr val="white"/>
              </a:solidFill>
              <a:effectLst/>
              <a:uLnTx/>
              <a:uFillTx/>
              <a:latin typeface="思源宋体 Heavy" panose="02020900000000000000" pitchFamily="18" charset="-122"/>
              <a:ea typeface="思源宋体 Heavy" panose="02020900000000000000" pitchFamily="18" charset="-122"/>
              <a:cs typeface="+mn-cs"/>
            </a:endParaRPr>
          </a:p>
        </p:txBody>
      </p:sp>
      <p:sp>
        <p:nvSpPr>
          <p:cNvPr id="12" name="文本框 11"/>
          <p:cNvSpPr txBox="1"/>
          <p:nvPr/>
        </p:nvSpPr>
        <p:spPr>
          <a:xfrm>
            <a:off x="3696301" y="1090800"/>
            <a:ext cx="3111499" cy="523220"/>
          </a:xfrm>
          <a:prstGeom prst="rect">
            <a:avLst/>
          </a:prstGeom>
          <a:noFill/>
        </p:spPr>
        <p:txBody>
          <a:bodyPr wrap="square" anchor="b">
            <a:spAutoFit/>
          </a:bodyPr>
          <a:lstStyle/>
          <a:p>
            <a:pPr>
              <a:defRPr/>
            </a:pPr>
            <a:r>
              <a:rPr lang="en-US" altLang="zh-CN" sz="1400" b="1" kern="100">
                <a:solidFill>
                  <a:prstClr val="white"/>
                </a:solidFill>
                <a:latin typeface="微软雅黑" panose="020B0503020204020204" pitchFamily="34" charset="-122"/>
              </a:rPr>
              <a:t>Principle of magnetization anti wax effect</a:t>
            </a:r>
            <a:endParaRPr lang="en-US" altLang="zh-CN" sz="1400" b="1" kern="100">
              <a:solidFill>
                <a:prstClr val="white"/>
              </a:solidFill>
              <a:latin typeface="微软雅黑" panose="020B0503020204020204" pitchFamily="34" charset="-122"/>
            </a:endParaRPr>
          </a:p>
        </p:txBody>
      </p:sp>
      <p:grpSp>
        <p:nvGrpSpPr>
          <p:cNvPr id="18" name="组合 17"/>
          <p:cNvGrpSpPr/>
          <p:nvPr/>
        </p:nvGrpSpPr>
        <p:grpSpPr>
          <a:xfrm>
            <a:off x="404132" y="1779700"/>
            <a:ext cx="11383736" cy="1471500"/>
            <a:chOff x="404132" y="1779700"/>
            <a:chExt cx="11383736" cy="1471500"/>
          </a:xfrm>
        </p:grpSpPr>
        <p:sp>
          <p:nvSpPr>
            <p:cNvPr id="6" name="箭头: V 形 5"/>
            <p:cNvSpPr/>
            <p:nvPr/>
          </p:nvSpPr>
          <p:spPr>
            <a:xfrm>
              <a:off x="404132" y="1779938"/>
              <a:ext cx="3942987" cy="1471262"/>
            </a:xfrm>
            <a:prstGeom prst="chevron">
              <a:avLst>
                <a:gd name="adj" fmla="val 24286"/>
              </a:avLst>
            </a:prstGeom>
            <a:gradFill flip="none" rotWithShape="1">
              <a:gsLst>
                <a:gs pos="34000">
                  <a:sysClr val="window" lastClr="FFFFFF"/>
                </a:gs>
                <a:gs pos="100000">
                  <a:sysClr val="window" lastClr="FFFFFF">
                    <a:alpha val="84000"/>
                  </a:sysClr>
                </a:gs>
              </a:gsLst>
              <a:lin ang="5400000" scaled="1"/>
              <a:tileRect/>
            </a:gradFill>
            <a:ln w="12700" cap="flat" cmpd="sng" algn="ctr">
              <a:gradFill flip="none" rotWithShape="1">
                <a:gsLst>
                  <a:gs pos="0">
                    <a:srgbClr val="005BAE">
                      <a:alpha val="26000"/>
                    </a:srgbClr>
                  </a:gs>
                  <a:gs pos="72000">
                    <a:srgbClr val="005BAE">
                      <a:alpha val="36000"/>
                    </a:srgbClr>
                  </a:gs>
                </a:gsLst>
                <a:lin ang="5400000" scaled="1"/>
                <a:tileRect/>
              </a:gradFill>
              <a:prstDash val="solid"/>
              <a:miter lim="800000"/>
            </a:ln>
            <a:effectLst>
              <a:outerShdw blurRad="63500" dist="38100" dir="5400000" algn="t" rotWithShape="0">
                <a:srgbClr val="008FD3">
                  <a:alpha val="21000"/>
                </a:srgbClr>
              </a:outerShdw>
            </a:effectLst>
          </p:spPr>
          <p:txBody>
            <a:bodyPr rtlCol="0" anchor="ctr"/>
            <a:lstStyle/>
            <a:p>
              <a:pPr algn="ctr"/>
              <a:endParaRPr lang="zh-CN" altLang="en-US" sz="1600" kern="0">
                <a:solidFill>
                  <a:prstClr val="white"/>
                </a:solidFill>
                <a:latin typeface="Arial Narrow" panose="020B0606020202030204"/>
                <a:ea typeface="微软雅黑" panose="020B0503020204020204" pitchFamily="34" charset="-122"/>
              </a:endParaRPr>
            </a:p>
          </p:txBody>
        </p:sp>
        <p:sp>
          <p:nvSpPr>
            <p:cNvPr id="9" name="箭头: V 形 8"/>
            <p:cNvSpPr/>
            <p:nvPr/>
          </p:nvSpPr>
          <p:spPr>
            <a:xfrm>
              <a:off x="4124507" y="1779700"/>
              <a:ext cx="3942987" cy="1471262"/>
            </a:xfrm>
            <a:prstGeom prst="chevron">
              <a:avLst>
                <a:gd name="adj" fmla="val 24286"/>
              </a:avLst>
            </a:prstGeom>
            <a:gradFill flip="none" rotWithShape="1">
              <a:gsLst>
                <a:gs pos="34000">
                  <a:sysClr val="window" lastClr="FFFFFF"/>
                </a:gs>
                <a:gs pos="100000">
                  <a:sysClr val="window" lastClr="FFFFFF">
                    <a:alpha val="84000"/>
                  </a:sysClr>
                </a:gs>
              </a:gsLst>
              <a:lin ang="5400000" scaled="1"/>
              <a:tileRect/>
            </a:gradFill>
            <a:ln w="12700" cap="flat" cmpd="sng" algn="ctr">
              <a:gradFill flip="none" rotWithShape="1">
                <a:gsLst>
                  <a:gs pos="0">
                    <a:srgbClr val="005BAE">
                      <a:alpha val="26000"/>
                    </a:srgbClr>
                  </a:gs>
                  <a:gs pos="72000">
                    <a:srgbClr val="005BAE">
                      <a:alpha val="36000"/>
                    </a:srgbClr>
                  </a:gs>
                </a:gsLst>
                <a:lin ang="5400000" scaled="1"/>
                <a:tileRect/>
              </a:gradFill>
              <a:prstDash val="solid"/>
              <a:miter lim="800000"/>
            </a:ln>
            <a:effectLst>
              <a:outerShdw blurRad="63500" dist="38100" dir="5400000" algn="t" rotWithShape="0">
                <a:srgbClr val="008FD3">
                  <a:alpha val="21000"/>
                </a:srgbClr>
              </a:outerShdw>
            </a:effectLst>
          </p:spPr>
          <p:txBody>
            <a:bodyPr rtlCol="0" anchor="ctr"/>
            <a:lstStyle/>
            <a:p>
              <a:pPr algn="ctr"/>
              <a:endParaRPr lang="zh-CN" altLang="en-US" sz="1400" kern="0">
                <a:solidFill>
                  <a:prstClr val="white"/>
                </a:solidFill>
                <a:latin typeface="Arial Narrow" panose="020B0606020202030204"/>
                <a:ea typeface="微软雅黑" panose="020B0503020204020204" pitchFamily="34" charset="-122"/>
              </a:endParaRPr>
            </a:p>
          </p:txBody>
        </p:sp>
        <p:sp>
          <p:nvSpPr>
            <p:cNvPr id="10" name="箭头: V 形 9"/>
            <p:cNvSpPr/>
            <p:nvPr/>
          </p:nvSpPr>
          <p:spPr>
            <a:xfrm>
              <a:off x="7844881" y="1779700"/>
              <a:ext cx="3942987" cy="1471262"/>
            </a:xfrm>
            <a:prstGeom prst="chevron">
              <a:avLst>
                <a:gd name="adj" fmla="val 24286"/>
              </a:avLst>
            </a:prstGeom>
            <a:gradFill flip="none" rotWithShape="1">
              <a:gsLst>
                <a:gs pos="34000">
                  <a:sysClr val="window" lastClr="FFFFFF"/>
                </a:gs>
                <a:gs pos="100000">
                  <a:sysClr val="window" lastClr="FFFFFF">
                    <a:alpha val="84000"/>
                  </a:sysClr>
                </a:gs>
              </a:gsLst>
              <a:lin ang="5400000" scaled="1"/>
              <a:tileRect/>
            </a:gradFill>
            <a:ln w="12700" cap="flat" cmpd="sng" algn="ctr">
              <a:gradFill flip="none" rotWithShape="1">
                <a:gsLst>
                  <a:gs pos="0">
                    <a:srgbClr val="005BAE">
                      <a:alpha val="26000"/>
                    </a:srgbClr>
                  </a:gs>
                  <a:gs pos="72000">
                    <a:srgbClr val="005BAE">
                      <a:alpha val="36000"/>
                    </a:srgbClr>
                  </a:gs>
                </a:gsLst>
                <a:lin ang="5400000" scaled="1"/>
                <a:tileRect/>
              </a:gradFill>
              <a:prstDash val="solid"/>
              <a:miter lim="800000"/>
            </a:ln>
            <a:effectLst>
              <a:outerShdw blurRad="63500" dist="38100" dir="5400000" algn="t" rotWithShape="0">
                <a:srgbClr val="008FD3">
                  <a:alpha val="21000"/>
                </a:srgbClr>
              </a:outerShdw>
            </a:effectLst>
          </p:spPr>
          <p:txBody>
            <a:bodyPr rtlCol="0" anchor="ctr"/>
            <a:lstStyle/>
            <a:p>
              <a:pPr algn="ctr"/>
              <a:endParaRPr lang="zh-CN" altLang="en-US" sz="1600" kern="0">
                <a:solidFill>
                  <a:prstClr val="white"/>
                </a:solidFill>
                <a:latin typeface="Arial Narrow" panose="020B0606020202030204"/>
                <a:ea typeface="微软雅黑" panose="020B0503020204020204" pitchFamily="34" charset="-122"/>
              </a:endParaRPr>
            </a:p>
          </p:txBody>
        </p:sp>
        <p:sp>
          <p:nvSpPr>
            <p:cNvPr id="13" name="文本框 12"/>
            <p:cNvSpPr txBox="1"/>
            <p:nvPr/>
          </p:nvSpPr>
          <p:spPr>
            <a:xfrm>
              <a:off x="865050" y="1888876"/>
              <a:ext cx="3213101" cy="1269258"/>
            </a:xfrm>
            <a:prstGeom prst="rect">
              <a:avLst/>
            </a:prstGeom>
            <a:noFill/>
          </p:spPr>
          <p:txBody>
            <a:bodyPr wrap="square">
              <a:spAutoFit/>
            </a:bodyPr>
            <a:lstStyle/>
            <a:p>
              <a:pPr marL="0" marR="0" lvl="0" indent="0" algn="l" defTabSz="914400" rtl="0" eaLnBrk="1" fontAlgn="auto" latinLnBrk="0" hangingPunct="1">
                <a:lnSpc>
                  <a:spcPct val="130000"/>
                </a:lnSpc>
                <a:spcBef>
                  <a:spcPts val="0"/>
                </a:spcBef>
                <a:buClrTx/>
                <a:buSzTx/>
                <a:buFontTx/>
                <a:buNone/>
                <a:defRPr/>
              </a:pPr>
              <a:r>
                <a:rPr kumimoji="0" lang="zh-CN" altLang="en-US" sz="1200" i="0" u="none" strike="noStrike" kern="1200" cap="none" spc="0" normalizeH="0" baseline="0" noProof="0">
                  <a:ln>
                    <a:noFill/>
                  </a:ln>
                  <a:solidFill>
                    <a:srgbClr val="368D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a:t>
              </a:r>
              <a:r>
                <a:rPr kumimoji="0" lang="en-US" altLang="zh-CN" sz="1200" i="0" u="none" strike="noStrike" kern="1200" cap="none" spc="0" normalizeH="0" baseline="0" noProof="0">
                  <a:ln>
                    <a:noFill/>
                  </a:ln>
                  <a:solidFill>
                    <a:srgbClr val="368D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1</a:t>
              </a:r>
              <a:r>
                <a:rPr kumimoji="0" lang="zh-CN" altLang="en-US" sz="1200" i="0" u="none" strike="noStrike" kern="1200" cap="none" spc="0" normalizeH="0" baseline="0" noProof="0">
                  <a:ln>
                    <a:noFill/>
                  </a:ln>
                  <a:solidFill>
                    <a:srgbClr val="368D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a:t>
              </a:r>
              <a:r>
                <a:rPr kumimoji="0" lang="zh-CN" altLang="en-US" sz="1200" i="0" u="none" strike="noStrike" kern="1200" cap="none" spc="0" normalizeH="0" baseline="0" noProof="0">
                  <a:ln>
                    <a:noFill/>
                  </a:ln>
                  <a:solidFill>
                    <a:schemeClr val="tx1">
                      <a:lumMod val="65000"/>
                      <a:lumOff val="35000"/>
                    </a:schemeClr>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高强度磁场使石蜡中磁性核按能级规则排列且围绕磁场进动，这种规则排列及磁性核的进动动能使石蜡分子在结晶过程中 间距增大，突破色散力难以聚集，不会形成三维网状结构。</a:t>
              </a:r>
              <a:endParaRPr kumimoji="0" lang="zh-CN" altLang="en-US" sz="1200" i="0" u="none" strike="noStrike" kern="1200" cap="none" spc="0" normalizeH="0" baseline="0" noProof="0">
                <a:ln>
                  <a:noFill/>
                </a:ln>
                <a:solidFill>
                  <a:schemeClr val="tx1">
                    <a:lumMod val="65000"/>
                    <a:lumOff val="35000"/>
                  </a:schemeClr>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14" name="文本框 13"/>
            <p:cNvSpPr txBox="1"/>
            <p:nvPr/>
          </p:nvSpPr>
          <p:spPr>
            <a:xfrm>
              <a:off x="4585425" y="1888638"/>
              <a:ext cx="3213101" cy="1029193"/>
            </a:xfrm>
            <a:prstGeom prst="rect">
              <a:avLst/>
            </a:prstGeom>
            <a:noFill/>
          </p:spPr>
          <p:txBody>
            <a:bodyPr wrap="square">
              <a:spAutoFit/>
            </a:bodyPr>
            <a:lstStyle/>
            <a:p>
              <a:pPr marL="0" marR="0" lvl="0" indent="0" algn="l" defTabSz="914400" rtl="0" eaLnBrk="1" fontAlgn="auto" latinLnBrk="0" hangingPunct="1">
                <a:lnSpc>
                  <a:spcPct val="130000"/>
                </a:lnSpc>
                <a:spcBef>
                  <a:spcPts val="0"/>
                </a:spcBef>
                <a:buClrTx/>
                <a:buSzTx/>
                <a:buFontTx/>
                <a:buNone/>
                <a:defRPr/>
              </a:pPr>
              <a:r>
                <a:rPr kumimoji="0" lang="zh-CN" altLang="en-US" sz="1200" i="0" u="none" strike="noStrike" kern="1200" cap="none" spc="0" normalizeH="0" baseline="0" noProof="0">
                  <a:ln>
                    <a:noFill/>
                  </a:ln>
                  <a:solidFill>
                    <a:srgbClr val="368DFF"/>
                  </a:solidFill>
                  <a:effectLst/>
                  <a:uLnTx/>
                  <a:uFillTx/>
                  <a:latin typeface="+mn-ea"/>
                  <a:cs typeface="+mn-cs"/>
                </a:rPr>
                <a:t>（</a:t>
              </a:r>
              <a:r>
                <a:rPr kumimoji="0" lang="en-US" altLang="zh-CN" sz="1200" i="0" u="none" strike="noStrike" kern="1200" cap="none" spc="0" normalizeH="0" baseline="0" noProof="0">
                  <a:ln>
                    <a:noFill/>
                  </a:ln>
                  <a:solidFill>
                    <a:srgbClr val="368DFF"/>
                  </a:solidFill>
                  <a:effectLst/>
                  <a:uLnTx/>
                  <a:uFillTx/>
                  <a:latin typeface="+mn-ea"/>
                  <a:cs typeface="+mn-cs"/>
                </a:rPr>
                <a:t>2</a:t>
              </a:r>
              <a:r>
                <a:rPr kumimoji="0" lang="zh-CN" altLang="en-US" sz="1200" i="0" u="none" strike="noStrike" kern="1200" cap="none" spc="0" normalizeH="0" baseline="0" noProof="0">
                  <a:ln>
                    <a:noFill/>
                  </a:ln>
                  <a:solidFill>
                    <a:srgbClr val="368DFF"/>
                  </a:solidFill>
                  <a:effectLst/>
                  <a:uLnTx/>
                  <a:uFillTx/>
                  <a:latin typeface="+mn-ea"/>
                  <a:cs typeface="+mn-cs"/>
                </a:rPr>
                <a:t>）</a:t>
              </a:r>
              <a:r>
                <a:rPr kumimoji="0" lang="zh-CN" altLang="en-US" sz="1200" i="0" u="none" strike="noStrike" kern="1200" cap="none" spc="0" normalizeH="0" baseline="0" noProof="0">
                  <a:ln>
                    <a:noFill/>
                  </a:ln>
                  <a:solidFill>
                    <a:schemeClr val="tx1">
                      <a:lumMod val="65000"/>
                      <a:lumOff val="35000"/>
                    </a:schemeClr>
                  </a:solidFill>
                  <a:effectLst/>
                  <a:uLnTx/>
                  <a:uFillTx/>
                  <a:latin typeface="+mn-ea"/>
                  <a:cs typeface="+mn-cs"/>
                </a:rPr>
                <a:t>蜡分子规则排列后，在相同的原油环境下会出现更多的晶核，结晶过程中使原油中的蜡分子更快的由液相转化为固相，同时放出潜热，使流动过程中的原油温度降低变缓。</a:t>
              </a:r>
              <a:endParaRPr kumimoji="0" lang="zh-CN" altLang="en-US" sz="1200" i="0" u="none" strike="noStrike" kern="1200" cap="none" spc="0" normalizeH="0" baseline="0" noProof="0">
                <a:ln>
                  <a:noFill/>
                </a:ln>
                <a:solidFill>
                  <a:schemeClr val="tx1">
                    <a:lumMod val="65000"/>
                    <a:lumOff val="35000"/>
                  </a:schemeClr>
                </a:solidFill>
                <a:effectLst/>
                <a:uLnTx/>
                <a:uFillTx/>
                <a:latin typeface="+mn-ea"/>
                <a:cs typeface="+mn-cs"/>
              </a:endParaRPr>
            </a:p>
          </p:txBody>
        </p:sp>
        <p:sp>
          <p:nvSpPr>
            <p:cNvPr id="15" name="文本框 14"/>
            <p:cNvSpPr txBox="1"/>
            <p:nvPr/>
          </p:nvSpPr>
          <p:spPr>
            <a:xfrm>
              <a:off x="8305799" y="1888638"/>
              <a:ext cx="3213101" cy="789127"/>
            </a:xfrm>
            <a:prstGeom prst="rect">
              <a:avLst/>
            </a:prstGeom>
            <a:noFill/>
          </p:spPr>
          <p:txBody>
            <a:bodyPr wrap="square">
              <a:spAutoFit/>
            </a:bodyPr>
            <a:lstStyle/>
            <a:p>
              <a:pPr marL="0" marR="0" lvl="0" indent="0" algn="l" defTabSz="914400" rtl="0" eaLnBrk="1" fontAlgn="auto" latinLnBrk="0" hangingPunct="1">
                <a:lnSpc>
                  <a:spcPct val="130000"/>
                </a:lnSpc>
                <a:spcBef>
                  <a:spcPts val="0"/>
                </a:spcBef>
                <a:buClrTx/>
                <a:buSzTx/>
                <a:buFontTx/>
                <a:buNone/>
                <a:defRPr/>
              </a:pPr>
              <a:r>
                <a:rPr kumimoji="0" lang="zh-CN" altLang="en-US" sz="1200" i="0" u="none" strike="noStrike" kern="1200" cap="none" spc="0" normalizeH="0" baseline="0" noProof="0">
                  <a:ln>
                    <a:noFill/>
                  </a:ln>
                  <a:solidFill>
                    <a:srgbClr val="368D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a:t>
              </a:r>
              <a:r>
                <a:rPr kumimoji="0" lang="en-US" altLang="zh-CN" sz="1200" i="0" u="none" strike="noStrike" kern="1200" cap="none" spc="0" normalizeH="0" baseline="0" noProof="0">
                  <a:ln>
                    <a:noFill/>
                  </a:ln>
                  <a:solidFill>
                    <a:srgbClr val="368D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3</a:t>
              </a:r>
              <a:r>
                <a:rPr kumimoji="0" lang="zh-CN" altLang="en-US" sz="1200" i="0" u="none" strike="noStrike" kern="1200" cap="none" spc="0" normalizeH="0" baseline="0" noProof="0">
                  <a:ln>
                    <a:noFill/>
                  </a:ln>
                  <a:solidFill>
                    <a:srgbClr val="368D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a:t>
              </a:r>
              <a:r>
                <a:rPr kumimoji="0" lang="zh-CN" altLang="en-US" sz="1200" i="0" u="none" strike="noStrike" kern="1200" cap="none" spc="0" normalizeH="0" baseline="0" noProof="0">
                  <a:ln>
                    <a:noFill/>
                  </a:ln>
                  <a:solidFill>
                    <a:schemeClr val="tx1">
                      <a:lumMod val="65000"/>
                      <a:lumOff val="35000"/>
                    </a:schemeClr>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晶核越多，晶粒越小，有利于与油形成胶体，被流动的原油带走，不会团聚成三维网状结构，减少了沉积，达到防蜡降粘效果。</a:t>
              </a:r>
              <a:endParaRPr kumimoji="0" lang="zh-CN" altLang="en-US" sz="1200" i="0" u="none" strike="noStrike" kern="1200" cap="none" spc="0" normalizeH="0" baseline="0" noProof="0">
                <a:ln>
                  <a:noFill/>
                </a:ln>
                <a:solidFill>
                  <a:schemeClr val="tx1">
                    <a:lumMod val="65000"/>
                    <a:lumOff val="35000"/>
                  </a:schemeClr>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grpSp>
      <p:sp>
        <p:nvSpPr>
          <p:cNvPr id="20" name="箭头: V 形 19"/>
          <p:cNvSpPr/>
          <p:nvPr/>
        </p:nvSpPr>
        <p:spPr>
          <a:xfrm>
            <a:off x="490272" y="3327400"/>
            <a:ext cx="3770708" cy="688102"/>
          </a:xfrm>
          <a:prstGeom prst="chevron">
            <a:avLst>
              <a:gd name="adj" fmla="val 24286"/>
            </a:avLst>
          </a:prstGeom>
          <a:gradFill flip="none" rotWithShape="1">
            <a:gsLst>
              <a:gs pos="34000">
                <a:sysClr val="window" lastClr="FFFFFF"/>
              </a:gs>
              <a:gs pos="100000">
                <a:sysClr val="window" lastClr="FFFFFF">
                  <a:alpha val="84000"/>
                </a:sysClr>
              </a:gs>
            </a:gsLst>
            <a:lin ang="5400000" scaled="1"/>
            <a:tileRect/>
          </a:gradFill>
          <a:ln w="12700" cap="flat" cmpd="sng" algn="ctr">
            <a:gradFill flip="none" rotWithShape="1">
              <a:gsLst>
                <a:gs pos="0">
                  <a:srgbClr val="005BAE">
                    <a:alpha val="26000"/>
                  </a:srgbClr>
                </a:gs>
                <a:gs pos="72000">
                  <a:srgbClr val="005BAE">
                    <a:alpha val="36000"/>
                  </a:srgbClr>
                </a:gs>
              </a:gsLst>
              <a:lin ang="5400000" scaled="1"/>
              <a:tileRect/>
            </a:gradFill>
            <a:prstDash val="solid"/>
            <a:miter lim="800000"/>
          </a:ln>
          <a:effectLst>
            <a:outerShdw blurRad="63500" dist="38100" dir="5400000" algn="t" rotWithShape="0">
              <a:srgbClr val="008FD3">
                <a:alpha val="21000"/>
              </a:srgbClr>
            </a:outerShdw>
          </a:effectLst>
        </p:spPr>
        <p:txBody>
          <a:bodyPr rtlCol="0" anchor="ctr"/>
          <a:lstStyle/>
          <a:p>
            <a:pPr algn="ctr"/>
            <a:endParaRPr lang="zh-CN" altLang="en-US" sz="1600" kern="0">
              <a:solidFill>
                <a:prstClr val="white"/>
              </a:solidFill>
              <a:latin typeface="Arial Narrow" panose="020B0606020202030204"/>
              <a:ea typeface="微软雅黑" panose="020B0503020204020204" pitchFamily="34" charset="-122"/>
            </a:endParaRPr>
          </a:p>
        </p:txBody>
      </p:sp>
      <p:sp>
        <p:nvSpPr>
          <p:cNvPr id="21" name="箭头: V 形 20"/>
          <p:cNvSpPr/>
          <p:nvPr/>
        </p:nvSpPr>
        <p:spPr>
          <a:xfrm>
            <a:off x="4210647" y="3327280"/>
            <a:ext cx="3770708" cy="688102"/>
          </a:xfrm>
          <a:prstGeom prst="chevron">
            <a:avLst>
              <a:gd name="adj" fmla="val 24286"/>
            </a:avLst>
          </a:prstGeom>
          <a:gradFill flip="none" rotWithShape="1">
            <a:gsLst>
              <a:gs pos="34000">
                <a:sysClr val="window" lastClr="FFFFFF"/>
              </a:gs>
              <a:gs pos="100000">
                <a:sysClr val="window" lastClr="FFFFFF">
                  <a:alpha val="84000"/>
                </a:sysClr>
              </a:gs>
            </a:gsLst>
            <a:lin ang="5400000" scaled="1"/>
            <a:tileRect/>
          </a:gradFill>
          <a:ln w="12700" cap="flat" cmpd="sng" algn="ctr">
            <a:gradFill flip="none" rotWithShape="1">
              <a:gsLst>
                <a:gs pos="0">
                  <a:srgbClr val="005BAE">
                    <a:alpha val="26000"/>
                  </a:srgbClr>
                </a:gs>
                <a:gs pos="72000">
                  <a:srgbClr val="005BAE">
                    <a:alpha val="36000"/>
                  </a:srgbClr>
                </a:gs>
              </a:gsLst>
              <a:lin ang="5400000" scaled="1"/>
              <a:tileRect/>
            </a:gradFill>
            <a:prstDash val="solid"/>
            <a:miter lim="800000"/>
          </a:ln>
          <a:effectLst>
            <a:outerShdw blurRad="63500" dist="38100" dir="5400000" algn="t" rotWithShape="0">
              <a:srgbClr val="008FD3">
                <a:alpha val="21000"/>
              </a:srgbClr>
            </a:outerShdw>
          </a:effectLst>
        </p:spPr>
        <p:txBody>
          <a:bodyPr rtlCol="0" anchor="ctr"/>
          <a:lstStyle/>
          <a:p>
            <a:pPr algn="ctr"/>
            <a:endParaRPr lang="zh-CN" altLang="en-US" sz="1400" kern="0">
              <a:solidFill>
                <a:prstClr val="white"/>
              </a:solidFill>
              <a:latin typeface="Arial Narrow" panose="020B0606020202030204"/>
              <a:ea typeface="微软雅黑" panose="020B0503020204020204" pitchFamily="34" charset="-122"/>
            </a:endParaRPr>
          </a:p>
        </p:txBody>
      </p:sp>
      <p:sp>
        <p:nvSpPr>
          <p:cNvPr id="22" name="箭头: V 形 21"/>
          <p:cNvSpPr/>
          <p:nvPr/>
        </p:nvSpPr>
        <p:spPr>
          <a:xfrm>
            <a:off x="7931021" y="3327162"/>
            <a:ext cx="3770708" cy="688102"/>
          </a:xfrm>
          <a:prstGeom prst="chevron">
            <a:avLst>
              <a:gd name="adj" fmla="val 24286"/>
            </a:avLst>
          </a:prstGeom>
          <a:gradFill flip="none" rotWithShape="1">
            <a:gsLst>
              <a:gs pos="34000">
                <a:sysClr val="window" lastClr="FFFFFF"/>
              </a:gs>
              <a:gs pos="100000">
                <a:sysClr val="window" lastClr="FFFFFF">
                  <a:alpha val="84000"/>
                </a:sysClr>
              </a:gs>
            </a:gsLst>
            <a:lin ang="5400000" scaled="1"/>
            <a:tileRect/>
          </a:gradFill>
          <a:ln w="12700" cap="flat" cmpd="sng" algn="ctr">
            <a:gradFill flip="none" rotWithShape="1">
              <a:gsLst>
                <a:gs pos="0">
                  <a:srgbClr val="005BAE">
                    <a:alpha val="26000"/>
                  </a:srgbClr>
                </a:gs>
                <a:gs pos="72000">
                  <a:srgbClr val="005BAE">
                    <a:alpha val="36000"/>
                  </a:srgbClr>
                </a:gs>
              </a:gsLst>
              <a:lin ang="5400000" scaled="1"/>
              <a:tileRect/>
            </a:gradFill>
            <a:prstDash val="solid"/>
            <a:miter lim="800000"/>
          </a:ln>
          <a:effectLst>
            <a:outerShdw blurRad="63500" dist="38100" dir="5400000" algn="t" rotWithShape="0">
              <a:srgbClr val="008FD3">
                <a:alpha val="21000"/>
              </a:srgbClr>
            </a:outerShdw>
          </a:effectLst>
        </p:spPr>
        <p:txBody>
          <a:bodyPr rtlCol="0" anchor="ctr"/>
          <a:lstStyle/>
          <a:p>
            <a:pPr algn="ctr"/>
            <a:endParaRPr lang="zh-CN" altLang="en-US" sz="1600" kern="0">
              <a:solidFill>
                <a:prstClr val="white"/>
              </a:solidFill>
              <a:latin typeface="Arial Narrow" panose="020B0606020202030204"/>
              <a:ea typeface="微软雅黑" panose="020B0503020204020204" pitchFamily="34" charset="-122"/>
            </a:endParaRPr>
          </a:p>
        </p:txBody>
      </p:sp>
      <p:grpSp>
        <p:nvGrpSpPr>
          <p:cNvPr id="35" name="组合 34"/>
          <p:cNvGrpSpPr/>
          <p:nvPr/>
        </p:nvGrpSpPr>
        <p:grpSpPr>
          <a:xfrm>
            <a:off x="626746" y="3340161"/>
            <a:ext cx="10892155" cy="681002"/>
            <a:chOff x="626746" y="3436338"/>
            <a:chExt cx="10892155" cy="681002"/>
          </a:xfrm>
        </p:grpSpPr>
        <p:sp>
          <p:nvSpPr>
            <p:cNvPr id="23" name="文本框 22"/>
            <p:cNvSpPr txBox="1"/>
            <p:nvPr/>
          </p:nvSpPr>
          <p:spPr>
            <a:xfrm>
              <a:off x="626746" y="3436576"/>
              <a:ext cx="3451406" cy="680764"/>
            </a:xfrm>
            <a:prstGeom prst="rect">
              <a:avLst/>
            </a:prstGeom>
            <a:noFill/>
          </p:spPr>
          <p:txBody>
            <a:bodyPr wrap="square">
              <a:spAutoFit/>
            </a:bodyPr>
            <a:lstStyle/>
            <a:p>
              <a:pPr marL="0" marR="0" lvl="0" indent="0" algn="l" defTabSz="914400" rtl="0" eaLnBrk="1" fontAlgn="auto" latinLnBrk="0" hangingPunct="1">
                <a:lnSpc>
                  <a:spcPct val="130000"/>
                </a:lnSpc>
                <a:spcBef>
                  <a:spcPts val="0"/>
                </a:spcBef>
                <a:buClrTx/>
                <a:buSzTx/>
                <a:buFontTx/>
                <a:buNone/>
                <a:defRPr/>
              </a:pPr>
              <a:r>
                <a:rPr kumimoji="0" lang="en-US" altLang="zh-CN" sz="600" i="0" u="none" strike="noStrike" kern="1200" cap="none" spc="0" normalizeH="0" baseline="0" noProof="0">
                  <a:ln>
                    <a:noFill/>
                  </a:ln>
                  <a:solidFill>
                    <a:srgbClr val="368D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(1) </a:t>
              </a:r>
              <a:r>
                <a:rPr lang="en-US" altLang="zh-CN" sz="6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The high-intensity magnetic field arranges the magnetic nuclei in paraffin according to energy level rules and precesses around the magnetic field. This regular arrangement and precession kinetic energy of the magnetic nuclei increase the spacing between paraffin molecules during the crystallization process, making it difficult to overcome dispersion forces and form a three-dimensional network structure.</a:t>
              </a:r>
              <a:endParaRPr lang="en-US" altLang="zh-CN" sz="6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 name="文本框 30"/>
            <p:cNvSpPr txBox="1"/>
            <p:nvPr/>
          </p:nvSpPr>
          <p:spPr>
            <a:xfrm>
              <a:off x="4347121" y="3436338"/>
              <a:ext cx="3451406" cy="560731"/>
            </a:xfrm>
            <a:prstGeom prst="rect">
              <a:avLst/>
            </a:prstGeom>
            <a:noFill/>
          </p:spPr>
          <p:txBody>
            <a:bodyPr wrap="square">
              <a:spAutoFit/>
            </a:bodyPr>
            <a:lstStyle/>
            <a:p>
              <a:pPr marL="0" marR="0" lvl="0" indent="0" algn="l" defTabSz="914400" rtl="0" eaLnBrk="1" fontAlgn="auto" latinLnBrk="0" hangingPunct="1">
                <a:lnSpc>
                  <a:spcPct val="130000"/>
                </a:lnSpc>
                <a:spcBef>
                  <a:spcPts val="0"/>
                </a:spcBef>
                <a:buClrTx/>
                <a:buSzTx/>
                <a:buFontTx/>
                <a:buNone/>
                <a:defRPr/>
              </a:pPr>
              <a:r>
                <a:rPr kumimoji="0" lang="en-US" altLang="zh-CN" sz="600" i="0" u="none" strike="noStrike" kern="1200" cap="none" spc="0" normalizeH="0" baseline="0" noProof="0">
                  <a:ln>
                    <a:noFill/>
                  </a:ln>
                  <a:solidFill>
                    <a:srgbClr val="368DFF"/>
                  </a:solidFill>
                  <a:effectLst/>
                  <a:uLnTx/>
                  <a:uFillTx/>
                  <a:latin typeface="+mn-ea"/>
                  <a:cs typeface="+mn-cs"/>
                </a:rPr>
                <a:t>(2) </a:t>
              </a:r>
              <a:r>
                <a:rPr lang="en-US" altLang="zh-CN" sz="600">
                  <a:solidFill>
                    <a:schemeClr val="tx1">
                      <a:lumMod val="65000"/>
                      <a:lumOff val="35000"/>
                    </a:schemeClr>
                  </a:solidFill>
                  <a:latin typeface="微软雅黑" panose="020B0503020204020204" pitchFamily="34" charset="-122"/>
                  <a:ea typeface="微软雅黑" panose="020B0503020204020204" pitchFamily="34" charset="-122"/>
                </a:rPr>
                <a:t>After the regular arrangement of wax molecules, more crystal nuclei will appear in the same crude oil environment. During the crystallization process, the wax molecules in the crude oil will transform from liquid phase to solid phase faster, while releasing latent heat, which slows down the temperature of the crude oil during the flow process.</a:t>
              </a:r>
              <a:endParaRPr lang="en-US" altLang="zh-CN" sz="6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2" name="文本框 31"/>
            <p:cNvSpPr txBox="1"/>
            <p:nvPr/>
          </p:nvSpPr>
          <p:spPr>
            <a:xfrm>
              <a:off x="8067495" y="3436338"/>
              <a:ext cx="3451406" cy="560731"/>
            </a:xfrm>
            <a:prstGeom prst="rect">
              <a:avLst/>
            </a:prstGeom>
            <a:noFill/>
          </p:spPr>
          <p:txBody>
            <a:bodyPr wrap="square">
              <a:spAutoFit/>
            </a:bodyPr>
            <a:lstStyle/>
            <a:p>
              <a:pPr marL="0" marR="0" lvl="0" indent="0" algn="l" defTabSz="914400" rtl="0" eaLnBrk="1" fontAlgn="auto" latinLnBrk="0" hangingPunct="1">
                <a:lnSpc>
                  <a:spcPct val="130000"/>
                </a:lnSpc>
                <a:spcBef>
                  <a:spcPts val="0"/>
                </a:spcBef>
                <a:buClrTx/>
                <a:buSzTx/>
                <a:buFontTx/>
                <a:buNone/>
                <a:defRPr/>
              </a:pPr>
              <a:r>
                <a:rPr kumimoji="0" lang="en-US" altLang="zh-CN" sz="600" i="0" u="none" strike="noStrike" kern="1200" cap="none" spc="0" normalizeH="0" baseline="0" noProof="0">
                  <a:ln>
                    <a:noFill/>
                  </a:ln>
                  <a:solidFill>
                    <a:srgbClr val="368D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(3) </a:t>
              </a:r>
              <a:r>
                <a:rPr lang="en-US" altLang="zh-CN" sz="6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The more crystal nuclei there are, the smaller the grain size, which is conducive to forming colloids with oil, being carried away by flowing crude oil, and not aggregating into a three-dimensional network structure, reducing sedimentation and achieving the effect of wax prevention and viscosity reduction.</a:t>
              </a:r>
              <a:endParaRPr lang="en-US" altLang="zh-CN" sz="6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37" name="箭头: V 形 36"/>
          <p:cNvSpPr/>
          <p:nvPr/>
        </p:nvSpPr>
        <p:spPr>
          <a:xfrm>
            <a:off x="228600" y="4508500"/>
            <a:ext cx="11734800" cy="2103128"/>
          </a:xfrm>
          <a:prstGeom prst="chevron">
            <a:avLst>
              <a:gd name="adj" fmla="val 27657"/>
            </a:avLst>
          </a:prstGeom>
          <a:gradFill flip="none" rotWithShape="1">
            <a:gsLst>
              <a:gs pos="100000">
                <a:srgbClr val="0040A2"/>
              </a:gs>
              <a:gs pos="73000">
                <a:srgbClr val="115CCD"/>
              </a:gs>
              <a:gs pos="36000">
                <a:srgbClr val="257DFF"/>
              </a:gs>
              <a:gs pos="0">
                <a:srgbClr val="4EECFB"/>
              </a:gs>
            </a:gsLst>
            <a:lin ang="10800000" scaled="1"/>
            <a:tileRect/>
          </a:gradFill>
          <a:ln w="12700" cap="flat" cmpd="sng" algn="ctr">
            <a:noFill/>
            <a:prstDash val="solid"/>
            <a:miter lim="800000"/>
          </a:ln>
          <a:effectLst/>
        </p:spPr>
        <p:txBody>
          <a:bodyPr lIns="121615" tIns="60808" rIns="121615" bIns="60808" rtlCol="0" anchor="ctr"/>
          <a:lstStyle/>
          <a:p>
            <a:pPr algn="ctr"/>
            <a:endParaRPr lang="zh-CN" altLang="en-US" sz="3725" kern="0">
              <a:solidFill>
                <a:prstClr val="white"/>
              </a:solidFill>
              <a:latin typeface="思源宋体 Heavy" panose="02020900000000000000" pitchFamily="18" charset="-122"/>
              <a:ea typeface="思源宋体 Heavy" panose="02020900000000000000" pitchFamily="18" charset="-122"/>
            </a:endParaRPr>
          </a:p>
        </p:txBody>
      </p:sp>
      <p:pic>
        <p:nvPicPr>
          <p:cNvPr id="38" name="图片 37" descr="图形用户界面, 应用程序&#10;&#10;中度可信度描述已自动生成"/>
          <p:cNvPicPr>
            <a:picLocks noChangeAspect="1"/>
          </p:cNvPicPr>
          <p:nvPr/>
        </p:nvPicPr>
        <p:blipFill rotWithShape="1">
          <a:blip r:embed="rId5" cstate="print">
            <a:extLst>
              <a:ext uri="{28A0092B-C50C-407E-A947-70E740481C1C}">
                <a14:useLocalDpi xmlns:a14="http://schemas.microsoft.com/office/drawing/2010/main" val="0"/>
              </a:ext>
            </a:extLst>
          </a:blip>
          <a:srcRect l="2196" t="32424" r="2196" b="32424"/>
          <a:stretch>
            <a:fillRect/>
          </a:stretch>
        </p:blipFill>
        <p:spPr>
          <a:xfrm>
            <a:off x="3371277" y="4106278"/>
            <a:ext cx="7777071" cy="1940708"/>
          </a:xfrm>
          <a:prstGeom prst="roundRect">
            <a:avLst>
              <a:gd name="adj" fmla="val 0"/>
            </a:avLst>
          </a:prstGeom>
          <a:solidFill>
            <a:srgbClr val="FFFFFF">
              <a:shade val="85000"/>
            </a:srgbClr>
          </a:solidFill>
          <a:ln>
            <a:gradFill flip="none" rotWithShape="1">
              <a:gsLst>
                <a:gs pos="50000">
                  <a:srgbClr val="4EECFB"/>
                </a:gs>
                <a:gs pos="0">
                  <a:srgbClr val="0040A2"/>
                </a:gs>
                <a:gs pos="100000">
                  <a:srgbClr val="0040A2"/>
                </a:gs>
              </a:gsLst>
              <a:lin ang="0" scaled="1"/>
              <a:tileRect/>
            </a:gradFill>
          </a:ln>
          <a:effectLst>
            <a:outerShdw blurRad="76200" dir="18900000" sy="23000" kx="-1200000" algn="bl" rotWithShape="0">
              <a:prstClr val="black">
                <a:alpha val="20000"/>
              </a:prstClr>
            </a:outerShdw>
            <a:reflection blurRad="76200" endPos="26000" dist="63500" dir="5400000" sy="-100000" algn="bl" rotWithShape="0"/>
          </a:effectLst>
        </p:spPr>
      </p:pic>
      <p:sp>
        <p:nvSpPr>
          <p:cNvPr id="45" name="文本框 44"/>
          <p:cNvSpPr txBox="1"/>
          <p:nvPr/>
        </p:nvSpPr>
        <p:spPr>
          <a:xfrm>
            <a:off x="911223" y="4610618"/>
            <a:ext cx="2277226" cy="959493"/>
          </a:xfrm>
          <a:prstGeom prst="rect">
            <a:avLst/>
          </a:prstGeom>
          <a:noFill/>
        </p:spPr>
        <p:txBody>
          <a:bodyPr wrap="square">
            <a:spAutoFit/>
          </a:bodyPr>
          <a:lstStyle/>
          <a:p>
            <a:pPr>
              <a:lnSpc>
                <a:spcPct val="120000"/>
              </a:lnSpc>
            </a:pPr>
            <a:r>
              <a:rPr lang="zh-CN" altLang="en-US" sz="1200" kern="0">
                <a:solidFill>
                  <a:schemeClr val="bg1"/>
                </a:solidFill>
                <a:latin typeface="Arial Narrow" panose="020B0606020202030204"/>
                <a:ea typeface="微软雅黑" panose="020B0503020204020204" pitchFamily="34" charset="-122"/>
              </a:rPr>
              <a:t>由于管道回压降低磁化后原油流速增加，更利于细小蜡颗粒被流动的原油带走，不易沉积，增强防蜡效果。</a:t>
            </a:r>
            <a:endParaRPr lang="zh-CN" altLang="en-US" sz="1200" kern="0">
              <a:solidFill>
                <a:schemeClr val="bg1"/>
              </a:solidFill>
              <a:latin typeface="Arial Narrow" panose="020B0606020202030204"/>
              <a:ea typeface="微软雅黑" panose="020B0503020204020204" pitchFamily="34" charset="-122"/>
            </a:endParaRPr>
          </a:p>
        </p:txBody>
      </p:sp>
      <p:sp>
        <p:nvSpPr>
          <p:cNvPr id="46" name="文本框 45"/>
          <p:cNvSpPr txBox="1"/>
          <p:nvPr/>
        </p:nvSpPr>
        <p:spPr>
          <a:xfrm>
            <a:off x="911223" y="5652544"/>
            <a:ext cx="2277226" cy="856966"/>
          </a:xfrm>
          <a:prstGeom prst="rect">
            <a:avLst/>
          </a:prstGeom>
          <a:noFill/>
        </p:spPr>
        <p:txBody>
          <a:bodyPr wrap="square">
            <a:spAutoFit/>
          </a:bodyPr>
          <a:lstStyle/>
          <a:p>
            <a:pPr>
              <a:lnSpc>
                <a:spcPct val="120000"/>
              </a:lnSpc>
            </a:pPr>
            <a:r>
              <a:rPr lang="en-US" altLang="zh-CN" sz="700" kern="0">
                <a:solidFill>
                  <a:schemeClr val="bg1"/>
                </a:solidFill>
                <a:latin typeface="微软雅黑" panose="020B0503020204020204" pitchFamily="34" charset="-122"/>
                <a:ea typeface="微软雅黑" panose="020B0503020204020204" pitchFamily="34" charset="-122"/>
              </a:rPr>
              <a:t>Due to the decrease in pipeline backpressure and magnetization, the flow rate of crude oil increases, which is more conducive to the removal of small wax particles by the flowing crude oil, making them less prone to sedimentation and enhancing the anti wax effect.</a:t>
            </a:r>
            <a:endParaRPr lang="en-US" altLang="zh-CN" sz="700" kern="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alpha val="50000"/>
          </a:schemeClr>
        </a:solidFill>
        <a:effectLst/>
      </p:bgPr>
    </p:bg>
    <p:spTree>
      <p:nvGrpSpPr>
        <p:cNvPr id="1" name=""/>
        <p:cNvGrpSpPr/>
        <p:nvPr/>
      </p:nvGrpSpPr>
      <p:grpSpPr>
        <a:xfrm>
          <a:off x="0" y="0"/>
          <a:ext cx="0" cy="0"/>
          <a:chOff x="0" y="0"/>
          <a:chExt cx="0" cy="0"/>
        </a:xfrm>
      </p:grpSpPr>
      <p:grpSp>
        <p:nvGrpSpPr>
          <p:cNvPr id="33" name="组合 32"/>
          <p:cNvGrpSpPr/>
          <p:nvPr/>
        </p:nvGrpSpPr>
        <p:grpSpPr>
          <a:xfrm>
            <a:off x="325841" y="235856"/>
            <a:ext cx="2306740" cy="461665"/>
            <a:chOff x="325841" y="375556"/>
            <a:chExt cx="2306740" cy="461665"/>
          </a:xfrm>
        </p:grpSpPr>
        <p:sp>
          <p:nvSpPr>
            <p:cNvPr id="26" name="矩形 25"/>
            <p:cNvSpPr/>
            <p:nvPr/>
          </p:nvSpPr>
          <p:spPr>
            <a:xfrm>
              <a:off x="325841" y="386072"/>
              <a:ext cx="368670" cy="368670"/>
            </a:xfrm>
            <a:prstGeom prst="rect">
              <a:avLst/>
            </a:prstGeom>
            <a:gradFill>
              <a:gsLst>
                <a:gs pos="0">
                  <a:srgbClr val="257DFF"/>
                </a:gs>
                <a:gs pos="100000">
                  <a:srgbClr val="0040A2"/>
                </a:gs>
              </a:gsLst>
              <a:lin ang="2700000" scaled="0"/>
            </a:gra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nvGrpSpPr>
            <p:cNvPr id="27" name="组合 26"/>
            <p:cNvGrpSpPr/>
            <p:nvPr/>
          </p:nvGrpSpPr>
          <p:grpSpPr>
            <a:xfrm>
              <a:off x="911223" y="375556"/>
              <a:ext cx="1721358" cy="461665"/>
              <a:chOff x="975515" y="330140"/>
              <a:chExt cx="1721358" cy="461665"/>
            </a:xfrm>
          </p:grpSpPr>
          <p:sp>
            <p:nvSpPr>
              <p:cNvPr id="28" name="文本框 27"/>
              <p:cNvSpPr txBox="1"/>
              <p:nvPr/>
            </p:nvSpPr>
            <p:spPr>
              <a:xfrm>
                <a:off x="975515" y="330140"/>
                <a:ext cx="1415772" cy="46166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电镜分析</a:t>
                </a:r>
                <a:endPar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endParaRPr>
              </a:p>
            </p:txBody>
          </p:sp>
          <p:sp>
            <p:nvSpPr>
              <p:cNvPr id="29" name="文本框 28"/>
              <p:cNvSpPr txBox="1"/>
              <p:nvPr/>
            </p:nvSpPr>
            <p:spPr>
              <a:xfrm>
                <a:off x="2318243" y="554791"/>
                <a:ext cx="378630" cy="21544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rPr>
                  <a:t>sem</a:t>
                </a:r>
                <a:endPar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endParaRPr>
              </a:p>
            </p:txBody>
          </p:sp>
        </p:grpSp>
      </p:grpSp>
      <p:pic>
        <p:nvPicPr>
          <p:cNvPr id="2" name="图形 1"/>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9898900" y="235856"/>
            <a:ext cx="1620000" cy="451619"/>
          </a:xfrm>
          <a:prstGeom prst="rect">
            <a:avLst/>
          </a:prstGeom>
        </p:spPr>
      </p:pic>
      <p:pic>
        <p:nvPicPr>
          <p:cNvPr id="3" name="图片 2"/>
          <p:cNvPicPr>
            <a:picLocks noChangeAspect="1"/>
          </p:cNvPicPr>
          <p:nvPr/>
        </p:nvPicPr>
        <p:blipFill>
          <a:blip r:embed="rId3">
            <a:extLst>
              <a:ext uri="{28A0092B-C50C-407E-A947-70E740481C1C}">
                <a14:useLocalDpi xmlns:a14="http://schemas.microsoft.com/office/drawing/2010/main" val="0"/>
              </a:ext>
            </a:extLst>
          </a:blip>
          <a:srcRect l="123" t="2964" r="16359" b="1607"/>
          <a:stretch>
            <a:fillRect/>
          </a:stretch>
        </p:blipFill>
        <p:spPr>
          <a:xfrm>
            <a:off x="8077931" y="1130300"/>
            <a:ext cx="3672000" cy="3146754"/>
          </a:xfrm>
          <a:prstGeom prst="rect">
            <a:avLst/>
          </a:prstGeom>
          <a:ln w="12700">
            <a:solidFill>
              <a:srgbClr val="257DFF"/>
            </a:solidFill>
          </a:ln>
          <a:effectLst>
            <a:outerShdw blurRad="127000" dist="88900" dir="2700000" algn="tl" rotWithShape="0">
              <a:srgbClr val="257DFF">
                <a:alpha val="48000"/>
              </a:srgbClr>
            </a:outerShdw>
          </a:effectLst>
        </p:spPr>
      </p:pic>
      <p:pic>
        <p:nvPicPr>
          <p:cNvPr id="4" name="图片 3"/>
          <p:cNvPicPr>
            <a:picLocks noChangeAspect="1"/>
          </p:cNvPicPr>
          <p:nvPr/>
        </p:nvPicPr>
        <p:blipFill>
          <a:blip r:embed="rId4">
            <a:extLst>
              <a:ext uri="{28A0092B-C50C-407E-A947-70E740481C1C}">
                <a14:useLocalDpi xmlns:a14="http://schemas.microsoft.com/office/drawing/2010/main" val="0"/>
              </a:ext>
            </a:extLst>
          </a:blip>
          <a:srcRect t="2346" r="15224" b="788"/>
          <a:stretch>
            <a:fillRect/>
          </a:stretch>
        </p:blipFill>
        <p:spPr>
          <a:xfrm>
            <a:off x="4257292" y="1130300"/>
            <a:ext cx="3672000" cy="3146754"/>
          </a:xfrm>
          <a:prstGeom prst="rect">
            <a:avLst/>
          </a:prstGeom>
          <a:ln w="12700">
            <a:solidFill>
              <a:srgbClr val="257DFF"/>
            </a:solidFill>
          </a:ln>
          <a:effectLst>
            <a:outerShdw blurRad="127000" dist="88900" dir="2700000" algn="tl" rotWithShape="0">
              <a:srgbClr val="257DFF">
                <a:alpha val="48000"/>
              </a:srgbClr>
            </a:outerShdw>
          </a:effectLst>
        </p:spPr>
      </p:pic>
      <p:pic>
        <p:nvPicPr>
          <p:cNvPr id="5" name="图片 4"/>
          <p:cNvPicPr>
            <a:picLocks noChangeAspect="1"/>
          </p:cNvPicPr>
          <p:nvPr/>
        </p:nvPicPr>
        <p:blipFill>
          <a:blip r:embed="rId5">
            <a:extLst>
              <a:ext uri="{28A0092B-C50C-407E-A947-70E740481C1C}">
                <a14:useLocalDpi xmlns:a14="http://schemas.microsoft.com/office/drawing/2010/main" val="0"/>
              </a:ext>
            </a:extLst>
          </a:blip>
          <a:srcRect l="66" t="3091" r="16159" b="1187"/>
          <a:stretch>
            <a:fillRect/>
          </a:stretch>
        </p:blipFill>
        <p:spPr>
          <a:xfrm>
            <a:off x="442069" y="1130300"/>
            <a:ext cx="3672000" cy="3146754"/>
          </a:xfrm>
          <a:prstGeom prst="rect">
            <a:avLst/>
          </a:prstGeom>
          <a:ln w="12700">
            <a:solidFill>
              <a:srgbClr val="257DFF"/>
            </a:solidFill>
          </a:ln>
          <a:effectLst>
            <a:outerShdw blurRad="127000" dist="88900" dir="2700000" algn="tl" rotWithShape="0">
              <a:srgbClr val="257DFF">
                <a:alpha val="48000"/>
              </a:srgbClr>
            </a:outerShdw>
          </a:effectLst>
        </p:spPr>
      </p:pic>
      <p:sp>
        <p:nvSpPr>
          <p:cNvPr id="6" name="矩形: 圆角 5"/>
          <p:cNvSpPr/>
          <p:nvPr/>
        </p:nvSpPr>
        <p:spPr>
          <a:xfrm>
            <a:off x="442069" y="4461707"/>
            <a:ext cx="3672000" cy="496252"/>
          </a:xfrm>
          <a:prstGeom prst="roundRect">
            <a:avLst>
              <a:gd name="adj" fmla="val 0"/>
            </a:avLst>
          </a:prstGeom>
          <a:gradFill flip="none" rotWithShape="0">
            <a:gsLst>
              <a:gs pos="16000">
                <a:srgbClr val="006EFF"/>
              </a:gs>
              <a:gs pos="100000">
                <a:srgbClr val="006EFF">
                  <a:lumMod val="80000"/>
                </a:srgbClr>
              </a:gs>
            </a:gsLst>
            <a:lin ang="2700000" scaled="1"/>
            <a:tileRect/>
          </a:gradFill>
          <a:ln w="12700" cap="flat" cmpd="sng" algn="ctr">
            <a:noFill/>
            <a:prstDash val="solid"/>
            <a:miter lim="800000"/>
          </a:ln>
          <a:effectLst/>
        </p:spPr>
        <p:txBody>
          <a:bodyPr rtlCol="0" anchor="ctr"/>
          <a:lstStyle/>
          <a:p>
            <a:pPr algn="ctr"/>
            <a:r>
              <a:rPr lang="zh-CN" altLang="en-US" b="1">
                <a:solidFill>
                  <a:schemeClr val="bg1"/>
                </a:solidFill>
                <a:ea typeface="微软雅黑" panose="020B0503020204020204" pitchFamily="34" charset="-122"/>
                <a:sym typeface="Arial" panose="020B0604020202020204" pitchFamily="34" charset="0"/>
              </a:rPr>
              <a:t>未磁化</a:t>
            </a:r>
            <a:endParaRPr lang="en-US" altLang="zh-CN" b="1">
              <a:solidFill>
                <a:schemeClr val="bg1"/>
              </a:solidFill>
              <a:ea typeface="微软雅黑" panose="020B0503020204020204" pitchFamily="34" charset="-122"/>
              <a:sym typeface="Arial" panose="020B0604020202020204" pitchFamily="34" charset="0"/>
            </a:endParaRPr>
          </a:p>
          <a:p>
            <a:pPr algn="ctr"/>
            <a:r>
              <a:rPr lang="en-US" altLang="zh-CN" sz="1000" b="1">
                <a:solidFill>
                  <a:schemeClr val="bg1"/>
                </a:solidFill>
                <a:ea typeface="微软雅黑" panose="020B0503020204020204" pitchFamily="34" charset="-122"/>
                <a:sym typeface="Arial" panose="020B0604020202020204" pitchFamily="34" charset="0"/>
              </a:rPr>
              <a:t>unmagnetized</a:t>
            </a:r>
            <a:endParaRPr lang="en-US" altLang="zh-CN" b="1">
              <a:solidFill>
                <a:schemeClr val="bg1"/>
              </a:solidFill>
              <a:ea typeface="微软雅黑" panose="020B0503020204020204" pitchFamily="34" charset="-122"/>
              <a:sym typeface="Arial" panose="020B0604020202020204" pitchFamily="34" charset="0"/>
            </a:endParaRPr>
          </a:p>
        </p:txBody>
      </p:sp>
      <p:sp>
        <p:nvSpPr>
          <p:cNvPr id="7" name="矩形: 圆角 6"/>
          <p:cNvSpPr/>
          <p:nvPr/>
        </p:nvSpPr>
        <p:spPr>
          <a:xfrm>
            <a:off x="4257292" y="4461707"/>
            <a:ext cx="3672000" cy="496252"/>
          </a:xfrm>
          <a:prstGeom prst="roundRect">
            <a:avLst>
              <a:gd name="adj" fmla="val 0"/>
            </a:avLst>
          </a:prstGeom>
          <a:gradFill flip="none" rotWithShape="0">
            <a:gsLst>
              <a:gs pos="16000">
                <a:srgbClr val="006EFF">
                  <a:lumMod val="60000"/>
                  <a:lumOff val="40000"/>
                </a:srgbClr>
              </a:gs>
              <a:gs pos="100000">
                <a:srgbClr val="006EFF">
                  <a:lumMod val="90000"/>
                  <a:lumOff val="10000"/>
                </a:srgbClr>
              </a:gs>
            </a:gsLst>
            <a:lin ang="2700000" scaled="1"/>
            <a:tileRect/>
          </a:gradFill>
          <a:ln w="12700" cap="flat" cmpd="sng" algn="ctr">
            <a:noFill/>
            <a:prstDash val="solid"/>
            <a:miter lim="800000"/>
          </a:ln>
          <a:effectLst/>
        </p:spPr>
        <p:txBody>
          <a:bodyPr rtlCol="0" anchor="ctr"/>
          <a:lstStyle/>
          <a:p>
            <a:pPr algn="ctr"/>
            <a:r>
              <a:rPr lang="zh-CN" altLang="en-US" b="1">
                <a:solidFill>
                  <a:schemeClr val="bg1"/>
                </a:solidFill>
                <a:ea typeface="微软雅黑" panose="020B0503020204020204" pitchFamily="34" charset="-122"/>
                <a:sym typeface="Arial" panose="020B0604020202020204" pitchFamily="34" charset="0"/>
              </a:rPr>
              <a:t>单次磁化</a:t>
            </a:r>
            <a:endParaRPr lang="en-US" altLang="zh-CN" b="1">
              <a:solidFill>
                <a:schemeClr val="bg1"/>
              </a:solidFill>
              <a:ea typeface="微软雅黑" panose="020B0503020204020204" pitchFamily="34" charset="-122"/>
              <a:sym typeface="Arial" panose="020B0604020202020204" pitchFamily="34" charset="0"/>
            </a:endParaRPr>
          </a:p>
          <a:p>
            <a:pPr algn="ctr"/>
            <a:r>
              <a:rPr lang="en-US" altLang="zh-CN" sz="1000" b="1">
                <a:solidFill>
                  <a:schemeClr val="bg1"/>
                </a:solidFill>
                <a:ea typeface="微软雅黑" panose="020B0503020204020204" pitchFamily="34" charset="-122"/>
                <a:sym typeface="Arial" panose="020B0604020202020204" pitchFamily="34" charset="0"/>
              </a:rPr>
              <a:t>Single magnetization</a:t>
            </a:r>
            <a:endParaRPr lang="en-US" altLang="zh-CN" sz="1000" b="1">
              <a:solidFill>
                <a:schemeClr val="bg1"/>
              </a:solidFill>
              <a:ea typeface="微软雅黑" panose="020B0503020204020204" pitchFamily="34" charset="-122"/>
              <a:sym typeface="Arial" panose="020B0604020202020204" pitchFamily="34" charset="0"/>
            </a:endParaRPr>
          </a:p>
        </p:txBody>
      </p:sp>
      <p:sp>
        <p:nvSpPr>
          <p:cNvPr id="8" name="矩形: 圆角 7"/>
          <p:cNvSpPr/>
          <p:nvPr/>
        </p:nvSpPr>
        <p:spPr>
          <a:xfrm>
            <a:off x="8077931" y="4461707"/>
            <a:ext cx="3672000" cy="496252"/>
          </a:xfrm>
          <a:prstGeom prst="roundRect">
            <a:avLst>
              <a:gd name="adj" fmla="val 0"/>
            </a:avLst>
          </a:prstGeom>
          <a:gradFill flip="none" rotWithShape="0">
            <a:gsLst>
              <a:gs pos="16000">
                <a:srgbClr val="00CCE2">
                  <a:lumMod val="70000"/>
                  <a:lumOff val="30000"/>
                </a:srgbClr>
              </a:gs>
              <a:gs pos="100000">
                <a:srgbClr val="00CCE2"/>
              </a:gs>
            </a:gsLst>
            <a:lin ang="2700000" scaled="1"/>
            <a:tileRect/>
          </a:gradFill>
          <a:ln w="12700" cap="flat" cmpd="sng" algn="ctr">
            <a:noFill/>
            <a:prstDash val="solid"/>
            <a:miter lim="800000"/>
          </a:ln>
          <a:effectLst/>
        </p:spPr>
        <p:txBody>
          <a:bodyPr rtlCol="0" anchor="ctr"/>
          <a:lstStyle/>
          <a:p>
            <a:pPr algn="ctr"/>
            <a:r>
              <a:rPr lang="zh-CN" altLang="en-US" b="1">
                <a:solidFill>
                  <a:schemeClr val="bg1"/>
                </a:solidFill>
                <a:ea typeface="微软雅黑" panose="020B0503020204020204" pitchFamily="34" charset="-122"/>
                <a:sym typeface="Arial" panose="020B0604020202020204" pitchFamily="34" charset="0"/>
              </a:rPr>
              <a:t>多次磁化</a:t>
            </a:r>
            <a:endParaRPr lang="en-US" altLang="zh-CN" b="1">
              <a:solidFill>
                <a:schemeClr val="bg1"/>
              </a:solidFill>
              <a:ea typeface="微软雅黑" panose="020B0503020204020204" pitchFamily="34" charset="-122"/>
              <a:sym typeface="Arial" panose="020B0604020202020204" pitchFamily="34" charset="0"/>
            </a:endParaRPr>
          </a:p>
          <a:p>
            <a:pPr algn="ctr"/>
            <a:r>
              <a:rPr lang="en-US" altLang="zh-CN" sz="1000" b="1">
                <a:solidFill>
                  <a:schemeClr val="bg1"/>
                </a:solidFill>
                <a:ea typeface="微软雅黑" panose="020B0503020204020204" pitchFamily="34" charset="-122"/>
                <a:sym typeface="Arial" panose="020B0604020202020204" pitchFamily="34" charset="0"/>
              </a:rPr>
              <a:t>Multiple magnetizations</a:t>
            </a:r>
            <a:endParaRPr lang="en-US" altLang="zh-CN" sz="1000" b="1">
              <a:solidFill>
                <a:schemeClr val="bg1"/>
              </a:solidFill>
              <a:ea typeface="微软雅黑" panose="020B0503020204020204" pitchFamily="34" charset="-122"/>
              <a:sym typeface="Arial" panose="020B0604020202020204" pitchFamily="34" charset="0"/>
            </a:endParaRPr>
          </a:p>
        </p:txBody>
      </p:sp>
      <p:sp>
        <p:nvSpPr>
          <p:cNvPr id="19" name="文本框 18"/>
          <p:cNvSpPr txBox="1"/>
          <p:nvPr/>
        </p:nvSpPr>
        <p:spPr>
          <a:xfrm>
            <a:off x="442069" y="5038528"/>
            <a:ext cx="3671999" cy="959943"/>
          </a:xfrm>
          <a:prstGeom prst="rect">
            <a:avLst/>
          </a:prstGeom>
          <a:noFill/>
        </p:spPr>
        <p:txBody>
          <a:bodyPr wrap="square">
            <a:spAutoFit/>
          </a:bodyPr>
          <a:lstStyle/>
          <a:p>
            <a:pPr algn="ctr">
              <a:lnSpc>
                <a:spcPct val="120000"/>
              </a:lnSpc>
            </a:pPr>
            <a:r>
              <a:rPr lang="zh-CN" altLang="en-US" sz="12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未经磁化电子显微镜下水垢的结晶状态（正交晶系含量≥ </a:t>
            </a:r>
            <a:r>
              <a:rPr lang="en-US" altLang="zh-CN" sz="12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54%</a:t>
            </a:r>
            <a:r>
              <a:rPr lang="zh-CN" altLang="en-US" sz="12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，结晶排列规则，易形成硬垢）特点，四面相交容易形成由点到面的硬垢</a:t>
            </a:r>
            <a:endParaRPr lang="zh-CN" altLang="en-US" sz="12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gn="ctr">
              <a:lnSpc>
                <a:spcPct val="120000"/>
              </a:lnSpc>
            </a:pPr>
            <a:r>
              <a:rPr lang="zh-CN" altLang="en-US" sz="12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（严重形成俗称巧克力片）。</a:t>
            </a:r>
            <a:endParaRPr lang="zh-CN" altLang="en-US" sz="1200"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 name="文本框 19"/>
          <p:cNvSpPr txBox="1"/>
          <p:nvPr/>
        </p:nvSpPr>
        <p:spPr>
          <a:xfrm>
            <a:off x="4257293" y="5038528"/>
            <a:ext cx="3671999" cy="959943"/>
          </a:xfrm>
          <a:prstGeom prst="rect">
            <a:avLst/>
          </a:prstGeom>
          <a:noFill/>
        </p:spPr>
        <p:txBody>
          <a:bodyPr wrap="square">
            <a:spAutoFit/>
          </a:bodyPr>
          <a:lstStyle/>
          <a:p>
            <a:pPr algn="ctr">
              <a:lnSpc>
                <a:spcPct val="120000"/>
              </a:lnSpc>
            </a:pPr>
            <a:r>
              <a:rPr lang="zh-CN" altLang="en-US" sz="12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经过稀土永磁除垢防垢设备单次磁化电子显微镜下水垢的结晶状态（单斜晶系含量≥ </a:t>
            </a:r>
            <a:r>
              <a:rPr lang="en-US" altLang="zh-CN" sz="12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83%</a:t>
            </a:r>
            <a:r>
              <a:rPr lang="zh-CN" altLang="en-US" sz="12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，结晶排列不规则，易形成疏松的软垢，易于清除。）特点，前后相交以放射状分布，相互摩擦后疏松裂变。</a:t>
            </a:r>
            <a:endParaRPr lang="zh-CN" altLang="en-US" sz="12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文本框 20"/>
          <p:cNvSpPr txBox="1"/>
          <p:nvPr/>
        </p:nvSpPr>
        <p:spPr>
          <a:xfrm>
            <a:off x="8072517" y="5038528"/>
            <a:ext cx="3671999" cy="959943"/>
          </a:xfrm>
          <a:prstGeom prst="rect">
            <a:avLst/>
          </a:prstGeom>
          <a:noFill/>
        </p:spPr>
        <p:txBody>
          <a:bodyPr wrap="square">
            <a:spAutoFit/>
          </a:bodyPr>
          <a:lstStyle/>
          <a:p>
            <a:pPr algn="ctr">
              <a:lnSpc>
                <a:spcPct val="120000"/>
              </a:lnSpc>
            </a:pPr>
            <a:r>
              <a:rPr lang="zh-CN" altLang="en-US" sz="12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经过稀土永磁除垢防垢设备多次磁化电子显微镜下水垢的结晶状态（单斜晶系更加杂乱无章，形成微小颗粒漂浮于水中。）特点，肉眼下水垢状态为絮状沉淀物俗称泥状物。</a:t>
            </a:r>
            <a:endParaRPr lang="zh-CN" altLang="en-US" sz="12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 name="文本框 22"/>
          <p:cNvSpPr txBox="1"/>
          <p:nvPr/>
        </p:nvSpPr>
        <p:spPr>
          <a:xfrm>
            <a:off x="442069" y="6079040"/>
            <a:ext cx="3671999" cy="526106"/>
          </a:xfrm>
          <a:prstGeom prst="rect">
            <a:avLst/>
          </a:prstGeom>
          <a:noFill/>
        </p:spPr>
        <p:txBody>
          <a:bodyPr wrap="square">
            <a:spAutoFit/>
          </a:bodyPr>
          <a:lstStyle/>
          <a:p>
            <a:pPr algn="ctr">
              <a:lnSpc>
                <a:spcPct val="120000"/>
              </a:lnSpc>
            </a:pPr>
            <a:r>
              <a:rPr lang="en-US" altLang="zh-CN" sz="6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The crystallization state of scale without magnetization electron microscopy (orthorhombic crystal system content ≥ 54%, regular crystal arrangement, easy formation of hard scale) is characterized by the intersection of four sides, which easily forms hard scale from point to surface (Severe formation commonly known as chocolate chips).</a:t>
            </a:r>
            <a:endParaRPr lang="en-US" altLang="zh-CN" sz="6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4" name="文本框 23"/>
          <p:cNvSpPr txBox="1"/>
          <p:nvPr/>
        </p:nvSpPr>
        <p:spPr>
          <a:xfrm>
            <a:off x="4257293" y="6079040"/>
            <a:ext cx="3671999" cy="636906"/>
          </a:xfrm>
          <a:prstGeom prst="rect">
            <a:avLst/>
          </a:prstGeom>
          <a:noFill/>
        </p:spPr>
        <p:txBody>
          <a:bodyPr wrap="square">
            <a:spAutoFit/>
          </a:bodyPr>
          <a:lstStyle/>
          <a:p>
            <a:pPr algn="ctr">
              <a:lnSpc>
                <a:spcPct val="120000"/>
              </a:lnSpc>
            </a:pPr>
            <a:r>
              <a:rPr lang="en-US" altLang="zh-CN" sz="6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The crystallization state of scale under a single magnetization electron microscope using rare earth permanent magnet descaling and anti scaling equipment (monoclinic crystal content ≥ 83%, irregular crystal arrangement, easy formation of loose soft scale, easy to remove) is characterized by a radial distribution of intersecting front and back, and loose fission after friction with each other.</a:t>
            </a:r>
            <a:endParaRPr lang="en-US" altLang="zh-CN" sz="6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 name="文本框 24"/>
          <p:cNvSpPr txBox="1"/>
          <p:nvPr/>
        </p:nvSpPr>
        <p:spPr>
          <a:xfrm>
            <a:off x="8072517" y="6079040"/>
            <a:ext cx="3671999" cy="526106"/>
          </a:xfrm>
          <a:prstGeom prst="rect">
            <a:avLst/>
          </a:prstGeom>
          <a:noFill/>
        </p:spPr>
        <p:txBody>
          <a:bodyPr wrap="square">
            <a:spAutoFit/>
          </a:bodyPr>
          <a:lstStyle/>
          <a:p>
            <a:pPr algn="ctr">
              <a:lnSpc>
                <a:spcPct val="120000"/>
              </a:lnSpc>
            </a:pPr>
            <a:r>
              <a:rPr lang="en-US" altLang="zh-CN" sz="6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After multiple magnetization electron microscopes using rare earth permanent magnet descaling and anti scaling equipment, the crystalline state of scale (monoclinic crystal system is more chaotic, forming tiny particles floating in water) is characterized by a flocculent precipitate, commonly known as a mud like substance, visible to the naked eye.</a:t>
            </a:r>
            <a:endParaRPr lang="en-US" altLang="zh-CN" sz="60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alpha val="50000"/>
          </a:schemeClr>
        </a:solidFill>
        <a:effectLst/>
      </p:bgPr>
    </p:bg>
    <p:spTree>
      <p:nvGrpSpPr>
        <p:cNvPr id="1" name=""/>
        <p:cNvGrpSpPr/>
        <p:nvPr/>
      </p:nvGrpSpPr>
      <p:grpSpPr>
        <a:xfrm>
          <a:off x="0" y="0"/>
          <a:ext cx="0" cy="0"/>
          <a:chOff x="0" y="0"/>
          <a:chExt cx="0" cy="0"/>
        </a:xfrm>
      </p:grpSpPr>
      <p:pic>
        <p:nvPicPr>
          <p:cNvPr id="6" name="PictureMisc"/>
          <p:cNvPicPr>
            <a:picLocks noChangeAspect="1"/>
          </p:cNvPicPr>
          <p:nvPr/>
        </p:nvPicPr>
        <p:blipFill>
          <a:blip r:embed="rId1"/>
          <a:stretch>
            <a:fillRect/>
          </a:stretch>
        </p:blipFill>
        <p:spPr>
          <a:xfrm>
            <a:off x="2884326" y="1622434"/>
            <a:ext cx="9307674" cy="5235566"/>
          </a:xfrm>
          <a:prstGeom prst="rect">
            <a:avLst/>
          </a:prstGeom>
        </p:spPr>
      </p:pic>
      <p:sp>
        <p:nvSpPr>
          <p:cNvPr id="1115" name="流程图: 过程 1114"/>
          <p:cNvSpPr/>
          <p:nvPr/>
        </p:nvSpPr>
        <p:spPr>
          <a:xfrm>
            <a:off x="0" y="5474185"/>
            <a:ext cx="12192000" cy="1383815"/>
          </a:xfrm>
          <a:prstGeom prst="flowChartProcess">
            <a:avLst/>
          </a:prstGeom>
          <a:gradFill flip="none" rotWithShape="1">
            <a:gsLst>
              <a:gs pos="0">
                <a:schemeClr val="bg1"/>
              </a:gs>
              <a:gs pos="100000">
                <a:schemeClr val="bg1">
                  <a:alpha val="0"/>
                </a:schemeClr>
              </a:gs>
            </a:gsLst>
            <a:lin ang="108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 name="组合 32"/>
          <p:cNvGrpSpPr/>
          <p:nvPr/>
        </p:nvGrpSpPr>
        <p:grpSpPr>
          <a:xfrm>
            <a:off x="325841" y="235856"/>
            <a:ext cx="5398699" cy="460375"/>
            <a:chOff x="325841" y="375556"/>
            <a:chExt cx="5398699" cy="460375"/>
          </a:xfrm>
        </p:grpSpPr>
        <p:sp>
          <p:nvSpPr>
            <p:cNvPr id="26" name="矩形 25"/>
            <p:cNvSpPr/>
            <p:nvPr/>
          </p:nvSpPr>
          <p:spPr>
            <a:xfrm>
              <a:off x="325841" y="386072"/>
              <a:ext cx="368670" cy="368670"/>
            </a:xfrm>
            <a:prstGeom prst="rect">
              <a:avLst/>
            </a:prstGeom>
            <a:gradFill>
              <a:gsLst>
                <a:gs pos="0">
                  <a:srgbClr val="257DFF"/>
                </a:gs>
                <a:gs pos="100000">
                  <a:srgbClr val="0040A2"/>
                </a:gs>
              </a:gsLst>
              <a:lin ang="2700000" scaled="0"/>
            </a:gra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nvGrpSpPr>
            <p:cNvPr id="27" name="组合 26"/>
            <p:cNvGrpSpPr/>
            <p:nvPr/>
          </p:nvGrpSpPr>
          <p:grpSpPr>
            <a:xfrm>
              <a:off x="911223" y="375556"/>
              <a:ext cx="4813317" cy="460375"/>
              <a:chOff x="975515" y="330140"/>
              <a:chExt cx="4813317" cy="460375"/>
            </a:xfrm>
          </p:grpSpPr>
          <p:sp>
            <p:nvSpPr>
              <p:cNvPr id="28" name="文本框 27"/>
              <p:cNvSpPr txBox="1"/>
              <p:nvPr/>
            </p:nvSpPr>
            <p:spPr>
              <a:xfrm>
                <a:off x="975515" y="330140"/>
                <a:ext cx="4145280" cy="46037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稀土永磁防蜡除垢设备的优势</a:t>
                </a:r>
                <a:endPar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endParaRPr>
              </a:p>
            </p:txBody>
          </p:sp>
          <p:sp>
            <p:nvSpPr>
              <p:cNvPr id="29" name="文本框 28"/>
              <p:cNvSpPr txBox="1"/>
              <p:nvPr/>
            </p:nvSpPr>
            <p:spPr>
              <a:xfrm>
                <a:off x="5108838" y="554791"/>
                <a:ext cx="679994" cy="21544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rPr>
                  <a:t>Advantage</a:t>
                </a:r>
                <a:endPar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endParaRPr>
              </a:p>
            </p:txBody>
          </p:sp>
        </p:grpSp>
      </p:grpSp>
      <p:pic>
        <p:nvPicPr>
          <p:cNvPr id="2" name="图形 1"/>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898900" y="235856"/>
            <a:ext cx="1620000" cy="451619"/>
          </a:xfrm>
          <a:prstGeom prst="rect">
            <a:avLst/>
          </a:prstGeom>
        </p:spPr>
      </p:pic>
      <p:sp>
        <p:nvSpPr>
          <p:cNvPr id="48" name="矩形: 圆角 47"/>
          <p:cNvSpPr/>
          <p:nvPr/>
        </p:nvSpPr>
        <p:spPr>
          <a:xfrm>
            <a:off x="0" y="1121185"/>
            <a:ext cx="12192000" cy="661219"/>
          </a:xfrm>
          <a:prstGeom prst="roundRect">
            <a:avLst>
              <a:gd name="adj" fmla="val 0"/>
            </a:avLst>
          </a:prstGeom>
          <a:gradFill>
            <a:gsLst>
              <a:gs pos="93000">
                <a:srgbClr val="0040A2"/>
              </a:gs>
              <a:gs pos="31000">
                <a:srgbClr val="257DFF"/>
              </a:gs>
              <a:gs pos="0">
                <a:srgbClr val="4EECFB"/>
              </a:gs>
            </a:gsLst>
            <a:lin ang="10800000" scaled="1"/>
          </a:gra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华磁科技八大优势</a:t>
            </a:r>
            <a:endParaRPr lang="en-US" altLang="zh-CN" sz="24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gn="ctr"/>
            <a:r>
              <a:rPr lang="en-US" altLang="zh-CN" sz="14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Eight advantages of Huaci Technology</a:t>
            </a:r>
            <a:endParaRPr lang="en-US" altLang="zh-CN" sz="14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Bullet1"/>
          <p:cNvSpPr/>
          <p:nvPr>
            <p:custDataLst>
              <p:tags r:id="rId4"/>
            </p:custDataLst>
          </p:nvPr>
        </p:nvSpPr>
        <p:spPr>
          <a:xfrm>
            <a:off x="540218" y="1810752"/>
            <a:ext cx="1970647" cy="4638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b" anchorCtr="0">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spcBef>
                <a:spcPct val="0"/>
              </a:spcBef>
            </a:pPr>
            <a:r>
              <a:rPr kumimoji="1" lang="zh-CN" altLang="en-US" sz="1700" b="1" dirty="0">
                <a:gradFill flip="none" rotWithShape="1">
                  <a:gsLst>
                    <a:gs pos="0">
                      <a:srgbClr val="0040A2"/>
                    </a:gs>
                    <a:gs pos="100000">
                      <a:srgbClr val="005DD9"/>
                    </a:gs>
                  </a:gsLst>
                  <a:lin ang="16200000" scaled="1"/>
                  <a:tileRect/>
                </a:gradFill>
                <a:latin typeface="微软雅黑" panose="020B0503020204020204" pitchFamily="34" charset="-122"/>
                <a:ea typeface="微软雅黑" panose="020B0503020204020204" pitchFamily="34" charset="-122"/>
                <a:sym typeface="微软雅黑" panose="020B0503020204020204" pitchFamily="34" charset="-122"/>
              </a:rPr>
              <a:t>降低成本</a:t>
            </a:r>
            <a:endParaRPr kumimoji="1" lang="zh-CN" altLang="en-US" sz="1700" b="1" dirty="0">
              <a:gradFill flip="none" rotWithShape="1">
                <a:gsLst>
                  <a:gs pos="0">
                    <a:srgbClr val="0040A2"/>
                  </a:gs>
                  <a:gs pos="100000">
                    <a:srgbClr val="005DD9"/>
                  </a:gs>
                </a:gsLst>
                <a:lin ang="16200000" scaled="1"/>
                <a:tileRect/>
              </a:gra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Text1"/>
          <p:cNvSpPr/>
          <p:nvPr>
            <p:custDataLst>
              <p:tags r:id="rId5"/>
            </p:custDataLst>
          </p:nvPr>
        </p:nvSpPr>
        <p:spPr>
          <a:xfrm>
            <a:off x="540217" y="2274610"/>
            <a:ext cx="1969192" cy="7259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t" anchorCtr="0">
            <a:no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nSpc>
                <a:spcPct val="120000"/>
              </a:lnSpc>
            </a:pPr>
            <a:r>
              <a:rPr kumimoji="1" lang="zh-CN" altLang="zh-CN" sz="9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以同类设备或传统软化水处理方式，稀土永磁除垢设备达到</a:t>
            </a:r>
            <a:r>
              <a:rPr kumimoji="1" lang="en-US" altLang="zh-CN" sz="9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5</a:t>
            </a:r>
            <a:r>
              <a:rPr kumimoji="1" lang="zh-CN" altLang="zh-CN" sz="9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年质保，每年分摊成本较其他水处理方式成本相比更具有优势</a:t>
            </a:r>
            <a:endParaRPr kumimoji="1" lang="en-US" altLang="zh-CN" sz="9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endParaRPr>
          </a:p>
        </p:txBody>
      </p:sp>
      <p:cxnSp>
        <p:nvCxnSpPr>
          <p:cNvPr id="9" name="直接连接符 8"/>
          <p:cNvCxnSpPr/>
          <p:nvPr>
            <p:custDataLst>
              <p:tags r:id="rId6"/>
            </p:custDataLst>
          </p:nvPr>
        </p:nvCxnSpPr>
        <p:spPr>
          <a:xfrm>
            <a:off x="325841" y="1981496"/>
            <a:ext cx="0" cy="855486"/>
          </a:xfrm>
          <a:prstGeom prst="line">
            <a:avLst/>
          </a:prstGeom>
          <a:ln w="25400">
            <a:gradFill>
              <a:gsLst>
                <a:gs pos="20000">
                  <a:srgbClr val="005DD9"/>
                </a:gs>
                <a:gs pos="100000">
                  <a:srgbClr val="4EECFB"/>
                </a:gs>
              </a:gsLst>
              <a:lin ang="5400000" scaled="1"/>
            </a:gradFill>
            <a:headEnd type="oval"/>
            <a:tailEnd type="none"/>
          </a:ln>
        </p:spPr>
        <p:style>
          <a:lnRef idx="1">
            <a:schemeClr val="accent1"/>
          </a:lnRef>
          <a:fillRef idx="0">
            <a:schemeClr val="accent1"/>
          </a:fillRef>
          <a:effectRef idx="0">
            <a:schemeClr val="accent1"/>
          </a:effectRef>
          <a:fontRef idx="minor">
            <a:schemeClr val="tx1"/>
          </a:fontRef>
        </p:style>
      </p:cxnSp>
      <p:sp>
        <p:nvSpPr>
          <p:cNvPr id="15" name="Bullet2"/>
          <p:cNvSpPr/>
          <p:nvPr>
            <p:custDataLst>
              <p:tags r:id="rId7"/>
            </p:custDataLst>
          </p:nvPr>
        </p:nvSpPr>
        <p:spPr>
          <a:xfrm>
            <a:off x="2933483" y="1810752"/>
            <a:ext cx="1970647" cy="4638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b" anchorCtr="0">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r>
              <a:rPr kumimoji="1" lang="zh-CN" altLang="zh-CN" b="1" dirty="0">
                <a:gradFill flip="none" rotWithShape="1">
                  <a:gsLst>
                    <a:gs pos="0">
                      <a:srgbClr val="0040A2"/>
                    </a:gs>
                    <a:gs pos="100000">
                      <a:srgbClr val="005DD9"/>
                    </a:gs>
                  </a:gsLst>
                  <a:lin ang="16200000" scaled="1"/>
                  <a:tileRect/>
                </a:gradFill>
                <a:latin typeface="微软雅黑" panose="020B0503020204020204" pitchFamily="34" charset="-122"/>
                <a:ea typeface="微软雅黑" panose="020B0503020204020204" pitchFamily="34" charset="-122"/>
                <a:sym typeface="微软雅黑" panose="020B0503020204020204" pitchFamily="34" charset="-122"/>
              </a:rPr>
              <a:t>减少损耗</a:t>
            </a:r>
            <a:endParaRPr kumimoji="1" lang="zh-CN" altLang="zh-CN" b="1" dirty="0">
              <a:gradFill flip="none" rotWithShape="1">
                <a:gsLst>
                  <a:gs pos="0">
                    <a:srgbClr val="0040A2"/>
                  </a:gs>
                  <a:gs pos="100000">
                    <a:srgbClr val="005DD9"/>
                  </a:gs>
                </a:gsLst>
                <a:lin ang="16200000" scaled="1"/>
                <a:tileRect/>
              </a:gra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Text2"/>
          <p:cNvSpPr/>
          <p:nvPr>
            <p:custDataLst>
              <p:tags r:id="rId8"/>
            </p:custDataLst>
          </p:nvPr>
        </p:nvSpPr>
        <p:spPr>
          <a:xfrm>
            <a:off x="2933482" y="2274610"/>
            <a:ext cx="1969192" cy="59872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t" anchorCtr="0">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nSpc>
                <a:spcPct val="120000"/>
              </a:lnSpc>
            </a:pPr>
            <a:r>
              <a:rPr kumimoji="1" lang="zh-CN" altLang="zh-CN" sz="900" dirty="0">
                <a:solidFill>
                  <a:schemeClr val="tx1"/>
                </a:solidFill>
                <a:latin typeface="微软雅黑" panose="020B0503020204020204" pitchFamily="34" charset="-122"/>
                <a:ea typeface="微软雅黑" panose="020B0503020204020204" pitchFamily="34" charset="-122"/>
              </a:rPr>
              <a:t>减少采油井内采油管</a:t>
            </a:r>
            <a:r>
              <a:rPr kumimoji="1" lang="zh-CN" altLang="en-US" sz="900" dirty="0">
                <a:solidFill>
                  <a:schemeClr val="tx1"/>
                </a:solidFill>
                <a:latin typeface="微软雅黑" panose="020B0503020204020204" pitchFamily="34" charset="-122"/>
                <a:ea typeface="微软雅黑" panose="020B0503020204020204" pitchFamily="34" charset="-122"/>
              </a:rPr>
              <a:t>因结垢导致的</a:t>
            </a:r>
            <a:r>
              <a:rPr kumimoji="1" lang="zh-CN" altLang="zh-CN" sz="900" dirty="0">
                <a:solidFill>
                  <a:schemeClr val="tx1"/>
                </a:solidFill>
                <a:latin typeface="微软雅黑" panose="020B0503020204020204" pitchFamily="34" charset="-122"/>
                <a:ea typeface="微软雅黑" panose="020B0503020204020204" pitchFamily="34" charset="-122"/>
              </a:rPr>
              <a:t>卡泵次数，使采油量稳定。</a:t>
            </a:r>
            <a:endParaRPr kumimoji="1" lang="zh-CN" altLang="zh-CN" sz="900" dirty="0">
              <a:solidFill>
                <a:schemeClr val="tx1"/>
              </a:solidFill>
              <a:latin typeface="微软雅黑" panose="020B0503020204020204" pitchFamily="34" charset="-122"/>
              <a:ea typeface="微软雅黑" panose="020B0503020204020204" pitchFamily="34" charset="-122"/>
            </a:endParaRPr>
          </a:p>
        </p:txBody>
      </p:sp>
      <p:cxnSp>
        <p:nvCxnSpPr>
          <p:cNvPr id="14" name="直接连接符 13"/>
          <p:cNvCxnSpPr/>
          <p:nvPr>
            <p:custDataLst>
              <p:tags r:id="rId9"/>
            </p:custDataLst>
          </p:nvPr>
        </p:nvCxnSpPr>
        <p:spPr>
          <a:xfrm>
            <a:off x="2719106" y="1981496"/>
            <a:ext cx="0" cy="855486"/>
          </a:xfrm>
          <a:prstGeom prst="line">
            <a:avLst/>
          </a:prstGeom>
          <a:ln w="25400">
            <a:gradFill>
              <a:gsLst>
                <a:gs pos="20000">
                  <a:srgbClr val="005DD9"/>
                </a:gs>
                <a:gs pos="100000">
                  <a:srgbClr val="4EECFB"/>
                </a:gs>
              </a:gsLst>
              <a:lin ang="5400000" scaled="1"/>
            </a:gradFill>
            <a:headEnd type="oval"/>
            <a:tailEnd type="none"/>
          </a:ln>
        </p:spPr>
        <p:style>
          <a:lnRef idx="1">
            <a:schemeClr val="accent1"/>
          </a:lnRef>
          <a:fillRef idx="0">
            <a:schemeClr val="accent1"/>
          </a:fillRef>
          <a:effectRef idx="0">
            <a:schemeClr val="accent1"/>
          </a:effectRef>
          <a:fontRef idx="minor">
            <a:schemeClr val="tx1"/>
          </a:fontRef>
        </p:style>
      </p:cxnSp>
      <p:sp>
        <p:nvSpPr>
          <p:cNvPr id="20" name="Bullet3"/>
          <p:cNvSpPr/>
          <p:nvPr>
            <p:custDataLst>
              <p:tags r:id="rId10"/>
            </p:custDataLst>
          </p:nvPr>
        </p:nvSpPr>
        <p:spPr>
          <a:xfrm>
            <a:off x="5326748" y="1810752"/>
            <a:ext cx="1970647" cy="4638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b" anchorCtr="0">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r>
              <a:rPr kumimoji="1" lang="zh-CN" altLang="zh-CN" b="1" dirty="0">
                <a:gradFill flip="none" rotWithShape="1">
                  <a:gsLst>
                    <a:gs pos="0">
                      <a:srgbClr val="0040A2"/>
                    </a:gs>
                    <a:gs pos="100000">
                      <a:srgbClr val="005DD9"/>
                    </a:gs>
                  </a:gsLst>
                  <a:lin ang="16200000" scaled="1"/>
                  <a:tileRect/>
                </a:gradFill>
                <a:latin typeface="微软雅黑" panose="020B0503020204020204" pitchFamily="34" charset="-122"/>
                <a:ea typeface="微软雅黑" panose="020B0503020204020204" pitchFamily="34" charset="-122"/>
                <a:sym typeface="微软雅黑" panose="020B0503020204020204" pitchFamily="34" charset="-122"/>
              </a:rPr>
              <a:t>降低能耗</a:t>
            </a:r>
            <a:endParaRPr kumimoji="1" lang="zh-CN" altLang="zh-CN" b="1" dirty="0">
              <a:gradFill flip="none" rotWithShape="1">
                <a:gsLst>
                  <a:gs pos="0">
                    <a:srgbClr val="0040A2"/>
                  </a:gs>
                  <a:gs pos="100000">
                    <a:srgbClr val="005DD9"/>
                  </a:gs>
                </a:gsLst>
                <a:lin ang="16200000" scaled="1"/>
                <a:tileRect/>
              </a:gra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Text3"/>
          <p:cNvSpPr/>
          <p:nvPr>
            <p:custDataLst>
              <p:tags r:id="rId11"/>
            </p:custDataLst>
          </p:nvPr>
        </p:nvSpPr>
        <p:spPr>
          <a:xfrm>
            <a:off x="5326747" y="2274610"/>
            <a:ext cx="1969192" cy="59872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t" anchorCtr="0">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nSpc>
                <a:spcPct val="120000"/>
              </a:lnSpc>
            </a:pPr>
            <a:r>
              <a:rPr kumimoji="1" lang="zh-CN" altLang="zh-CN" sz="9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使用后可保证采油泵数据正常平稳，其他电气设备使用赫兹下调，电耗减少、能耗减少。</a:t>
            </a:r>
            <a:endParaRPr kumimoji="1" lang="zh-CN" altLang="zh-CN" sz="9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endParaRPr>
          </a:p>
        </p:txBody>
      </p:sp>
      <p:cxnSp>
        <p:nvCxnSpPr>
          <p:cNvPr id="19" name="直接连接符 18"/>
          <p:cNvCxnSpPr/>
          <p:nvPr>
            <p:custDataLst>
              <p:tags r:id="rId12"/>
            </p:custDataLst>
          </p:nvPr>
        </p:nvCxnSpPr>
        <p:spPr>
          <a:xfrm>
            <a:off x="5112371" y="1981496"/>
            <a:ext cx="0" cy="855486"/>
          </a:xfrm>
          <a:prstGeom prst="line">
            <a:avLst/>
          </a:prstGeom>
          <a:ln w="25400">
            <a:gradFill>
              <a:gsLst>
                <a:gs pos="20000">
                  <a:srgbClr val="005DD9"/>
                </a:gs>
                <a:gs pos="100000">
                  <a:srgbClr val="4EECFB"/>
                </a:gs>
              </a:gsLst>
              <a:lin ang="5400000" scaled="1"/>
            </a:gradFill>
            <a:headEnd type="oval"/>
            <a:tailEnd type="none"/>
          </a:ln>
        </p:spPr>
        <p:style>
          <a:lnRef idx="1">
            <a:schemeClr val="accent1"/>
          </a:lnRef>
          <a:fillRef idx="0">
            <a:schemeClr val="accent1"/>
          </a:fillRef>
          <a:effectRef idx="0">
            <a:schemeClr val="accent1"/>
          </a:effectRef>
          <a:fontRef idx="minor">
            <a:schemeClr val="tx1"/>
          </a:fontRef>
        </p:style>
      </p:cxnSp>
      <p:sp>
        <p:nvSpPr>
          <p:cNvPr id="25" name="Bullet4"/>
          <p:cNvSpPr/>
          <p:nvPr>
            <p:custDataLst>
              <p:tags r:id="rId13"/>
            </p:custDataLst>
          </p:nvPr>
        </p:nvSpPr>
        <p:spPr>
          <a:xfrm>
            <a:off x="7720013" y="1810752"/>
            <a:ext cx="1970647" cy="4638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b" anchorCtr="0">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r>
              <a:rPr kumimoji="1" lang="zh-CN" altLang="zh-CN" b="1" dirty="0">
                <a:gradFill flip="none" rotWithShape="1">
                  <a:gsLst>
                    <a:gs pos="0">
                      <a:srgbClr val="0040A2"/>
                    </a:gs>
                    <a:gs pos="100000">
                      <a:srgbClr val="005DD9"/>
                    </a:gs>
                  </a:gsLst>
                  <a:lin ang="16200000" scaled="1"/>
                  <a:tileRect/>
                </a:gradFill>
                <a:latin typeface="微软雅黑" panose="020B0503020204020204" pitchFamily="34" charset="-122"/>
                <a:ea typeface="微软雅黑" panose="020B0503020204020204" pitchFamily="34" charset="-122"/>
                <a:sym typeface="微软雅黑" panose="020B0503020204020204" pitchFamily="34" charset="-122"/>
              </a:rPr>
              <a:t>环保排放</a:t>
            </a:r>
            <a:endParaRPr kumimoji="1" lang="zh-CN" altLang="zh-CN" b="1" dirty="0">
              <a:gradFill flip="none" rotWithShape="1">
                <a:gsLst>
                  <a:gs pos="0">
                    <a:srgbClr val="0040A2"/>
                  </a:gs>
                  <a:gs pos="100000">
                    <a:srgbClr val="005DD9"/>
                  </a:gs>
                </a:gsLst>
                <a:lin ang="16200000" scaled="1"/>
                <a:tileRect/>
              </a:gra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 name="Text4"/>
          <p:cNvSpPr/>
          <p:nvPr>
            <p:custDataLst>
              <p:tags r:id="rId14"/>
            </p:custDataLst>
          </p:nvPr>
        </p:nvSpPr>
        <p:spPr>
          <a:xfrm>
            <a:off x="7720012" y="2274610"/>
            <a:ext cx="1969192" cy="59872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t" anchorCtr="0">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nSpc>
                <a:spcPct val="120000"/>
              </a:lnSpc>
            </a:pPr>
            <a:r>
              <a:rPr kumimoji="1" lang="zh-CN" altLang="zh-CN" sz="900" dirty="0">
                <a:solidFill>
                  <a:schemeClr val="tx1"/>
                </a:solidFill>
                <a:latin typeface="微软雅黑" panose="020B0503020204020204" pitchFamily="34" charset="-122"/>
                <a:ea typeface="微软雅黑" panose="020B0503020204020204" pitchFamily="34" charset="-122"/>
              </a:rPr>
              <a:t>不需要接电，完全取消化学药剂的投加，不会造成地下水的污染。</a:t>
            </a:r>
            <a:endParaRPr kumimoji="1" lang="zh-CN" altLang="zh-CN" sz="900" dirty="0">
              <a:solidFill>
                <a:schemeClr val="tx1"/>
              </a:solidFill>
              <a:latin typeface="微软雅黑" panose="020B0503020204020204" pitchFamily="34" charset="-122"/>
              <a:ea typeface="微软雅黑" panose="020B0503020204020204" pitchFamily="34" charset="-122"/>
            </a:endParaRPr>
          </a:p>
        </p:txBody>
      </p:sp>
      <p:cxnSp>
        <p:nvCxnSpPr>
          <p:cNvPr id="24" name="直接连接符 23"/>
          <p:cNvCxnSpPr/>
          <p:nvPr>
            <p:custDataLst>
              <p:tags r:id="rId15"/>
            </p:custDataLst>
          </p:nvPr>
        </p:nvCxnSpPr>
        <p:spPr>
          <a:xfrm>
            <a:off x="7505636" y="1981496"/>
            <a:ext cx="0" cy="855486"/>
          </a:xfrm>
          <a:prstGeom prst="line">
            <a:avLst/>
          </a:prstGeom>
          <a:ln w="25400">
            <a:gradFill>
              <a:gsLst>
                <a:gs pos="20000">
                  <a:srgbClr val="005DD9"/>
                </a:gs>
                <a:gs pos="100000">
                  <a:srgbClr val="4EECFB"/>
                </a:gs>
              </a:gsLst>
              <a:lin ang="5400000" scaled="1"/>
            </a:gradFill>
            <a:headEnd type="oval"/>
            <a:tailEnd type="none"/>
          </a:ln>
        </p:spPr>
        <p:style>
          <a:lnRef idx="1">
            <a:schemeClr val="accent1"/>
          </a:lnRef>
          <a:fillRef idx="0">
            <a:schemeClr val="accent1"/>
          </a:fillRef>
          <a:effectRef idx="0">
            <a:schemeClr val="accent1"/>
          </a:effectRef>
          <a:fontRef idx="minor">
            <a:schemeClr val="tx1"/>
          </a:fontRef>
        </p:style>
      </p:cxnSp>
      <p:sp>
        <p:nvSpPr>
          <p:cNvPr id="35" name="Bullet5"/>
          <p:cNvSpPr/>
          <p:nvPr/>
        </p:nvSpPr>
        <p:spPr>
          <a:xfrm>
            <a:off x="10113277" y="1810752"/>
            <a:ext cx="1970647" cy="4638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b" anchorCtr="0">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r>
              <a:rPr kumimoji="1" lang="zh-CN" altLang="zh-CN" b="1" dirty="0">
                <a:gradFill flip="none" rotWithShape="1">
                  <a:gsLst>
                    <a:gs pos="0">
                      <a:srgbClr val="0040A2"/>
                    </a:gs>
                    <a:gs pos="100000">
                      <a:srgbClr val="005DD9"/>
                    </a:gs>
                  </a:gsLst>
                  <a:lin ang="16200000" scaled="1"/>
                  <a:tileRect/>
                </a:gradFill>
                <a:latin typeface="微软雅黑" panose="020B0503020204020204" pitchFamily="34" charset="-122"/>
                <a:ea typeface="微软雅黑" panose="020B0503020204020204" pitchFamily="34" charset="-122"/>
                <a:sym typeface="微软雅黑" panose="020B0503020204020204" pitchFamily="34" charset="-122"/>
              </a:rPr>
              <a:t>使用应用场景广</a:t>
            </a:r>
            <a:endParaRPr kumimoji="1" lang="zh-CN" altLang="zh-CN" b="1" dirty="0">
              <a:gradFill flip="none" rotWithShape="1">
                <a:gsLst>
                  <a:gs pos="0">
                    <a:srgbClr val="0040A2"/>
                  </a:gs>
                  <a:gs pos="100000">
                    <a:srgbClr val="005DD9"/>
                  </a:gs>
                </a:gsLst>
                <a:lin ang="16200000" scaled="1"/>
                <a:tileRect/>
              </a:gra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6" name="Text5"/>
          <p:cNvSpPr/>
          <p:nvPr/>
        </p:nvSpPr>
        <p:spPr>
          <a:xfrm>
            <a:off x="10113276" y="2274610"/>
            <a:ext cx="1969192" cy="59872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t" anchorCtr="0">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nSpc>
                <a:spcPct val="120000"/>
              </a:lnSpc>
            </a:pPr>
            <a:r>
              <a:rPr kumimoji="1" lang="zh-CN" altLang="zh-CN" sz="9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不受管材、水质限制，适用于水循环系统的任何位置</a:t>
            </a:r>
            <a:endParaRPr kumimoji="1" lang="en-US" altLang="zh-CN" sz="9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endParaRPr>
          </a:p>
        </p:txBody>
      </p:sp>
      <p:cxnSp>
        <p:nvCxnSpPr>
          <p:cNvPr id="34" name="直接连接符 33"/>
          <p:cNvCxnSpPr/>
          <p:nvPr/>
        </p:nvCxnSpPr>
        <p:spPr>
          <a:xfrm>
            <a:off x="9898900" y="1981496"/>
            <a:ext cx="0" cy="855486"/>
          </a:xfrm>
          <a:prstGeom prst="line">
            <a:avLst/>
          </a:prstGeom>
          <a:ln w="25400">
            <a:gradFill>
              <a:gsLst>
                <a:gs pos="20000">
                  <a:srgbClr val="005DD9"/>
                </a:gs>
                <a:gs pos="100000">
                  <a:srgbClr val="4EECFB"/>
                </a:gs>
              </a:gsLst>
              <a:lin ang="5400000" scaled="1"/>
            </a:gradFill>
            <a:headEnd type="oval"/>
            <a:tailEnd type="none"/>
          </a:ln>
        </p:spPr>
        <p:style>
          <a:lnRef idx="1">
            <a:schemeClr val="accent1"/>
          </a:lnRef>
          <a:fillRef idx="0">
            <a:schemeClr val="accent1"/>
          </a:fillRef>
          <a:effectRef idx="0">
            <a:schemeClr val="accent1"/>
          </a:effectRef>
          <a:fontRef idx="minor">
            <a:schemeClr val="tx1"/>
          </a:fontRef>
        </p:style>
      </p:cxnSp>
      <p:sp>
        <p:nvSpPr>
          <p:cNvPr id="40" name="Bullet6"/>
          <p:cNvSpPr/>
          <p:nvPr>
            <p:custDataLst>
              <p:tags r:id="rId16"/>
            </p:custDataLst>
          </p:nvPr>
        </p:nvSpPr>
        <p:spPr>
          <a:xfrm>
            <a:off x="538762" y="3000608"/>
            <a:ext cx="1970647" cy="4638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b" anchorCtr="0">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r>
              <a:rPr kumimoji="1" lang="zh-CN" altLang="zh-CN" b="1" dirty="0">
                <a:gradFill flip="none" rotWithShape="1">
                  <a:gsLst>
                    <a:gs pos="0">
                      <a:srgbClr val="0040A2"/>
                    </a:gs>
                    <a:gs pos="100000">
                      <a:srgbClr val="005DD9"/>
                    </a:gs>
                  </a:gsLst>
                  <a:lin ang="16200000" scaled="1"/>
                  <a:tileRect/>
                </a:gradFill>
                <a:latin typeface="微软雅黑" panose="020B0503020204020204" pitchFamily="34" charset="-122"/>
                <a:ea typeface="微软雅黑" panose="020B0503020204020204" pitchFamily="34" charset="-122"/>
                <a:sym typeface="微软雅黑" panose="020B0503020204020204" pitchFamily="34" charset="-122"/>
              </a:rPr>
              <a:t>无干扰性</a:t>
            </a:r>
            <a:endParaRPr kumimoji="1" lang="zh-CN" altLang="zh-CN" b="1" dirty="0">
              <a:gradFill flip="none" rotWithShape="1">
                <a:gsLst>
                  <a:gs pos="0">
                    <a:srgbClr val="0040A2"/>
                  </a:gs>
                  <a:gs pos="100000">
                    <a:srgbClr val="005DD9"/>
                  </a:gs>
                </a:gsLst>
                <a:lin ang="16200000" scaled="1"/>
                <a:tileRect/>
              </a:gra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1" name="Text6"/>
          <p:cNvSpPr/>
          <p:nvPr>
            <p:custDataLst>
              <p:tags r:id="rId17"/>
            </p:custDataLst>
          </p:nvPr>
        </p:nvSpPr>
        <p:spPr>
          <a:xfrm>
            <a:off x="538761" y="3464466"/>
            <a:ext cx="1969192" cy="59872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t" anchorCtr="0">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nSpc>
                <a:spcPct val="120000"/>
              </a:lnSpc>
            </a:pPr>
            <a:r>
              <a:rPr kumimoji="1" lang="zh-CN" altLang="zh-CN" sz="9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设备安装及运行处理过程对采油系统正常生产运行不产生任何影响</a:t>
            </a:r>
            <a:endParaRPr kumimoji="1" lang="zh-CN" altLang="zh-CN" sz="9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endParaRPr>
          </a:p>
        </p:txBody>
      </p:sp>
      <p:cxnSp>
        <p:nvCxnSpPr>
          <p:cNvPr id="39" name="直接连接符 38"/>
          <p:cNvCxnSpPr/>
          <p:nvPr>
            <p:custDataLst>
              <p:tags r:id="rId18"/>
            </p:custDataLst>
          </p:nvPr>
        </p:nvCxnSpPr>
        <p:spPr>
          <a:xfrm>
            <a:off x="324385" y="3171352"/>
            <a:ext cx="0" cy="855486"/>
          </a:xfrm>
          <a:prstGeom prst="line">
            <a:avLst/>
          </a:prstGeom>
          <a:ln w="25400">
            <a:gradFill>
              <a:gsLst>
                <a:gs pos="20000">
                  <a:srgbClr val="005DD9"/>
                </a:gs>
                <a:gs pos="100000">
                  <a:srgbClr val="4EECFB"/>
                </a:gs>
              </a:gsLst>
              <a:lin ang="5400000" scaled="1"/>
            </a:gradFill>
            <a:headEnd type="oval"/>
            <a:tailEnd type="none"/>
          </a:ln>
        </p:spPr>
        <p:style>
          <a:lnRef idx="1">
            <a:schemeClr val="accent1"/>
          </a:lnRef>
          <a:fillRef idx="0">
            <a:schemeClr val="accent1"/>
          </a:fillRef>
          <a:effectRef idx="0">
            <a:schemeClr val="accent1"/>
          </a:effectRef>
          <a:fontRef idx="minor">
            <a:schemeClr val="tx1"/>
          </a:fontRef>
        </p:style>
      </p:cxnSp>
      <p:sp>
        <p:nvSpPr>
          <p:cNvPr id="45" name="Bullet7"/>
          <p:cNvSpPr/>
          <p:nvPr>
            <p:custDataLst>
              <p:tags r:id="rId19"/>
            </p:custDataLst>
          </p:nvPr>
        </p:nvSpPr>
        <p:spPr>
          <a:xfrm>
            <a:off x="2933483" y="3000608"/>
            <a:ext cx="1970647" cy="4638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b" anchorCtr="0">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r>
              <a:rPr kumimoji="1" lang="zh-CN" altLang="zh-CN" b="1" dirty="0">
                <a:gradFill flip="none" rotWithShape="1">
                  <a:gsLst>
                    <a:gs pos="0">
                      <a:srgbClr val="0040A2"/>
                    </a:gs>
                    <a:gs pos="100000">
                      <a:srgbClr val="005DD9"/>
                    </a:gs>
                  </a:gsLst>
                  <a:lin ang="16200000" scaled="1"/>
                  <a:tileRect/>
                </a:gradFill>
                <a:latin typeface="微软雅黑" panose="020B0503020204020204" pitchFamily="34" charset="-122"/>
                <a:ea typeface="微软雅黑" panose="020B0503020204020204" pitchFamily="34" charset="-122"/>
                <a:sym typeface="微软雅黑" panose="020B0503020204020204" pitchFamily="34" charset="-122"/>
              </a:rPr>
              <a:t>无腐蚀性</a:t>
            </a:r>
            <a:endParaRPr kumimoji="1" lang="zh-CN" altLang="zh-CN" b="1" dirty="0">
              <a:gradFill flip="none" rotWithShape="1">
                <a:gsLst>
                  <a:gs pos="0">
                    <a:srgbClr val="0040A2"/>
                  </a:gs>
                  <a:gs pos="100000">
                    <a:srgbClr val="005DD9"/>
                  </a:gs>
                </a:gsLst>
                <a:lin ang="16200000" scaled="1"/>
                <a:tileRect/>
              </a:gra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6" name="Text7"/>
          <p:cNvSpPr/>
          <p:nvPr>
            <p:custDataLst>
              <p:tags r:id="rId20"/>
            </p:custDataLst>
          </p:nvPr>
        </p:nvSpPr>
        <p:spPr>
          <a:xfrm>
            <a:off x="2933482" y="3464466"/>
            <a:ext cx="1969192" cy="59872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t" anchorCtr="0">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nSpc>
                <a:spcPct val="120000"/>
              </a:lnSpc>
            </a:pPr>
            <a:r>
              <a:rPr kumimoji="1" lang="zh-CN" altLang="zh-CN" sz="900" dirty="0">
                <a:solidFill>
                  <a:schemeClr val="tx1"/>
                </a:solidFill>
                <a:latin typeface="微软雅黑" panose="020B0503020204020204" pitchFamily="34" charset="-122"/>
                <a:ea typeface="微软雅黑" panose="020B0503020204020204" pitchFamily="34" charset="-122"/>
              </a:rPr>
              <a:t>本技术是一种纯物理方式，</a:t>
            </a:r>
            <a:r>
              <a:rPr kumimoji="1" lang="zh-CN" altLang="en-US" sz="900" dirty="0">
                <a:solidFill>
                  <a:schemeClr val="tx1"/>
                </a:solidFill>
                <a:latin typeface="微软雅黑" panose="020B0503020204020204" pitchFamily="34" charset="-122"/>
                <a:ea typeface="微软雅黑" panose="020B0503020204020204" pitchFamily="34" charset="-122"/>
              </a:rPr>
              <a:t>不添加任何化学药剂</a:t>
            </a:r>
            <a:r>
              <a:rPr kumimoji="1" lang="zh-CN" altLang="zh-CN" sz="900" dirty="0">
                <a:solidFill>
                  <a:schemeClr val="tx1"/>
                </a:solidFill>
                <a:latin typeface="微软雅黑" panose="020B0503020204020204" pitchFamily="34" charset="-122"/>
                <a:ea typeface="微软雅黑" panose="020B0503020204020204" pitchFamily="34" charset="-122"/>
              </a:rPr>
              <a:t>，始终保持液体中的成分不发生改变。</a:t>
            </a:r>
            <a:endParaRPr kumimoji="1" lang="zh-CN" altLang="zh-CN" sz="900" dirty="0">
              <a:solidFill>
                <a:schemeClr val="tx1"/>
              </a:solidFill>
              <a:latin typeface="微软雅黑" panose="020B0503020204020204" pitchFamily="34" charset="-122"/>
              <a:ea typeface="微软雅黑" panose="020B0503020204020204" pitchFamily="34" charset="-122"/>
            </a:endParaRPr>
          </a:p>
        </p:txBody>
      </p:sp>
      <p:cxnSp>
        <p:nvCxnSpPr>
          <p:cNvPr id="44" name="直接连接符 43"/>
          <p:cNvCxnSpPr/>
          <p:nvPr>
            <p:custDataLst>
              <p:tags r:id="rId21"/>
            </p:custDataLst>
          </p:nvPr>
        </p:nvCxnSpPr>
        <p:spPr>
          <a:xfrm>
            <a:off x="2719106" y="3171352"/>
            <a:ext cx="0" cy="855486"/>
          </a:xfrm>
          <a:prstGeom prst="line">
            <a:avLst/>
          </a:prstGeom>
          <a:ln w="25400">
            <a:gradFill>
              <a:gsLst>
                <a:gs pos="20000">
                  <a:srgbClr val="005DD9"/>
                </a:gs>
                <a:gs pos="100000">
                  <a:srgbClr val="4EECFB"/>
                </a:gs>
              </a:gsLst>
              <a:lin ang="5400000" scaled="1"/>
            </a:gradFill>
            <a:headEnd type="oval"/>
            <a:tailEnd type="none"/>
          </a:ln>
        </p:spPr>
        <p:style>
          <a:lnRef idx="1">
            <a:schemeClr val="accent1"/>
          </a:lnRef>
          <a:fillRef idx="0">
            <a:schemeClr val="accent1"/>
          </a:fillRef>
          <a:effectRef idx="0">
            <a:schemeClr val="accent1"/>
          </a:effectRef>
          <a:fontRef idx="minor">
            <a:schemeClr val="tx1"/>
          </a:fontRef>
        </p:style>
      </p:cxnSp>
      <p:sp>
        <p:nvSpPr>
          <p:cNvPr id="49" name="Bullet8"/>
          <p:cNvSpPr/>
          <p:nvPr>
            <p:custDataLst>
              <p:tags r:id="rId22"/>
            </p:custDataLst>
          </p:nvPr>
        </p:nvSpPr>
        <p:spPr>
          <a:xfrm>
            <a:off x="5326748" y="3000608"/>
            <a:ext cx="1970647" cy="4638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b" anchorCtr="0">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r>
              <a:rPr kumimoji="1" lang="zh-CN" altLang="en-US" b="1" dirty="0">
                <a:gradFill flip="none" rotWithShape="1">
                  <a:gsLst>
                    <a:gs pos="0">
                      <a:srgbClr val="0040A2"/>
                    </a:gs>
                    <a:gs pos="100000">
                      <a:srgbClr val="005DD9"/>
                    </a:gs>
                  </a:gsLst>
                  <a:lin ang="16200000" scaled="1"/>
                  <a:tileRect/>
                </a:gradFill>
                <a:latin typeface="微软雅黑" panose="020B0503020204020204" pitchFamily="34" charset="-122"/>
                <a:ea typeface="微软雅黑" panose="020B0503020204020204" pitchFamily="34" charset="-122"/>
                <a:sym typeface="微软雅黑" panose="020B0503020204020204" pitchFamily="34" charset="-122"/>
              </a:rPr>
              <a:t>防</a:t>
            </a:r>
            <a:r>
              <a:rPr kumimoji="1" lang="zh-CN" altLang="zh-CN" b="1" dirty="0">
                <a:gradFill flip="none" rotWithShape="1">
                  <a:gsLst>
                    <a:gs pos="0">
                      <a:srgbClr val="0040A2"/>
                    </a:gs>
                    <a:gs pos="100000">
                      <a:srgbClr val="005DD9"/>
                    </a:gs>
                  </a:gsLst>
                  <a:lin ang="16200000" scaled="1"/>
                  <a:tileRect/>
                </a:gradFill>
                <a:latin typeface="微软雅黑" panose="020B0503020204020204" pitchFamily="34" charset="-122"/>
                <a:ea typeface="微软雅黑" panose="020B0503020204020204" pitchFamily="34" charset="-122"/>
                <a:sym typeface="微软雅黑" panose="020B0503020204020204" pitchFamily="34" charset="-122"/>
              </a:rPr>
              <a:t>垢内容</a:t>
            </a:r>
            <a:endParaRPr kumimoji="1" lang="zh-CN" altLang="zh-CN" b="1" dirty="0">
              <a:gradFill flip="none" rotWithShape="1">
                <a:gsLst>
                  <a:gs pos="0">
                    <a:srgbClr val="0040A2"/>
                  </a:gs>
                  <a:gs pos="100000">
                    <a:srgbClr val="005DD9"/>
                  </a:gs>
                </a:gsLst>
                <a:lin ang="16200000" scaled="1"/>
                <a:tileRect/>
              </a:gra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3" name="Text8"/>
          <p:cNvSpPr/>
          <p:nvPr>
            <p:custDataLst>
              <p:tags r:id="rId23"/>
            </p:custDataLst>
          </p:nvPr>
        </p:nvSpPr>
        <p:spPr>
          <a:xfrm>
            <a:off x="5326747" y="3464465"/>
            <a:ext cx="1969192" cy="7955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t" anchorCtr="0">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nSpc>
                <a:spcPct val="120000"/>
              </a:lnSpc>
            </a:pPr>
            <a:r>
              <a:rPr kumimoji="1" lang="zh-CN" altLang="en-US" sz="900" dirty="0">
                <a:solidFill>
                  <a:schemeClr val="tx1"/>
                </a:solidFill>
                <a:latin typeface="微软雅黑" panose="020B0503020204020204" pitchFamily="34" charset="-122"/>
                <a:ea typeface="微软雅黑" panose="020B0503020204020204" pitchFamily="34" charset="-122"/>
              </a:rPr>
              <a:t>减缓系统内微生物垢泥形成</a:t>
            </a:r>
            <a:r>
              <a:rPr kumimoji="1" lang="zh-CN" altLang="zh-CN" sz="9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；消除系统内碳酸盐型、硅酸盐型、硫酸盐型、磷酸盐型水垢增长，并可去除原管内原有形成的老垢。</a:t>
            </a:r>
            <a:endParaRPr kumimoji="1" lang="zh-CN" altLang="zh-CN" sz="9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endParaRPr>
          </a:p>
        </p:txBody>
      </p:sp>
      <p:cxnSp>
        <p:nvCxnSpPr>
          <p:cNvPr id="54" name="直接连接符 53"/>
          <p:cNvCxnSpPr/>
          <p:nvPr>
            <p:custDataLst>
              <p:tags r:id="rId24"/>
            </p:custDataLst>
          </p:nvPr>
        </p:nvCxnSpPr>
        <p:spPr>
          <a:xfrm>
            <a:off x="5112371" y="3171352"/>
            <a:ext cx="0" cy="855486"/>
          </a:xfrm>
          <a:prstGeom prst="line">
            <a:avLst/>
          </a:prstGeom>
          <a:ln w="25400">
            <a:gradFill>
              <a:gsLst>
                <a:gs pos="20000">
                  <a:srgbClr val="005DD9"/>
                </a:gs>
                <a:gs pos="100000">
                  <a:srgbClr val="4EECFB"/>
                </a:gs>
              </a:gsLst>
              <a:lin ang="5400000" scaled="1"/>
            </a:gradFill>
            <a:headEnd type="oval"/>
            <a:tailEnd type="none"/>
          </a:ln>
        </p:spPr>
        <p:style>
          <a:lnRef idx="1">
            <a:schemeClr val="accent1"/>
          </a:lnRef>
          <a:fillRef idx="0">
            <a:schemeClr val="accent1"/>
          </a:fillRef>
          <a:effectRef idx="0">
            <a:schemeClr val="accent1"/>
          </a:effectRef>
          <a:fontRef idx="minor">
            <a:schemeClr val="tx1"/>
          </a:fontRef>
        </p:style>
      </p:cxnSp>
      <p:grpSp>
        <p:nvGrpSpPr>
          <p:cNvPr id="1092" name="组合 1091"/>
          <p:cNvGrpSpPr/>
          <p:nvPr/>
        </p:nvGrpSpPr>
        <p:grpSpPr>
          <a:xfrm>
            <a:off x="325841" y="4434086"/>
            <a:ext cx="1981828" cy="1033626"/>
            <a:chOff x="325841" y="7355108"/>
            <a:chExt cx="1981828" cy="1033626"/>
          </a:xfrm>
        </p:grpSpPr>
        <p:sp>
          <p:nvSpPr>
            <p:cNvPr id="55" name="Bullet1"/>
            <p:cNvSpPr/>
            <p:nvPr>
              <p:custDataLst>
                <p:tags r:id="rId25"/>
              </p:custDataLst>
            </p:nvPr>
          </p:nvSpPr>
          <p:spPr>
            <a:xfrm>
              <a:off x="337022" y="7355108"/>
              <a:ext cx="1970647" cy="3076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b" anchorCtr="0">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spcBef>
                  <a:spcPct val="0"/>
                </a:spcBef>
              </a:pPr>
              <a:r>
                <a:rPr kumimoji="1" lang="en-US" altLang="zh-CN" sz="1100" b="1">
                  <a:gradFill flip="none" rotWithShape="1">
                    <a:gsLst>
                      <a:gs pos="0">
                        <a:srgbClr val="0040A2"/>
                      </a:gs>
                      <a:gs pos="100000">
                        <a:srgbClr val="005DD9"/>
                      </a:gs>
                    </a:gsLst>
                    <a:lin ang="16200000" scaled="1"/>
                    <a:tileRect/>
                  </a:gradFill>
                  <a:latin typeface="微软雅黑" panose="020B0503020204020204" pitchFamily="34" charset="-122"/>
                  <a:ea typeface="微软雅黑" panose="020B0503020204020204" pitchFamily="34" charset="-122"/>
                  <a:sym typeface="微软雅黑" panose="020B0503020204020204" pitchFamily="34" charset="-122"/>
                </a:rPr>
                <a:t>reduce costs</a:t>
              </a:r>
              <a:endParaRPr kumimoji="1" lang="zh-CN" altLang="en-US" sz="1100" b="1" dirty="0">
                <a:gradFill flip="none" rotWithShape="1">
                  <a:gsLst>
                    <a:gs pos="0">
                      <a:srgbClr val="0040A2"/>
                    </a:gs>
                    <a:gs pos="100000">
                      <a:srgbClr val="005DD9"/>
                    </a:gs>
                  </a:gsLst>
                  <a:lin ang="16200000" scaled="1"/>
                  <a:tileRect/>
                </a:gra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7" name="Text1"/>
            <p:cNvSpPr/>
            <p:nvPr>
              <p:custDataLst>
                <p:tags r:id="rId26"/>
              </p:custDataLst>
            </p:nvPr>
          </p:nvSpPr>
          <p:spPr>
            <a:xfrm>
              <a:off x="337021" y="7662736"/>
              <a:ext cx="1969192" cy="7259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t" anchorCtr="0">
              <a:no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nSpc>
                  <a:spcPct val="120000"/>
                </a:lnSpc>
              </a:pPr>
              <a:r>
                <a:rPr kumimoji="1" lang="en-US" altLang="zh-CN" sz="60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Compared to other water treatment methods, rare earth permanent magnet descaling equipment with similar equipment or traditional softening water treatment methods has a 5-year warranty and an advantage in cost sharing annually</a:t>
              </a:r>
              <a:endParaRPr kumimoji="1" lang="en-US" altLang="zh-CN" sz="6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endParaRPr>
            </a:p>
          </p:txBody>
        </p:sp>
        <p:cxnSp>
          <p:nvCxnSpPr>
            <p:cNvPr id="58" name="直接连接符 57"/>
            <p:cNvCxnSpPr/>
            <p:nvPr>
              <p:custDataLst>
                <p:tags r:id="rId27"/>
              </p:custDataLst>
            </p:nvPr>
          </p:nvCxnSpPr>
          <p:spPr>
            <a:xfrm>
              <a:off x="325841" y="7355108"/>
              <a:ext cx="0" cy="855486"/>
            </a:xfrm>
            <a:prstGeom prst="line">
              <a:avLst/>
            </a:prstGeom>
            <a:ln w="25400">
              <a:gradFill>
                <a:gsLst>
                  <a:gs pos="20000">
                    <a:srgbClr val="005DD9"/>
                  </a:gs>
                  <a:gs pos="100000">
                    <a:srgbClr val="4EECFB"/>
                  </a:gs>
                </a:gsLst>
                <a:lin ang="5400000" scaled="1"/>
              </a:gradFill>
              <a:headEnd type="oval"/>
              <a:tailEnd type="none"/>
            </a:ln>
          </p:spPr>
          <p:style>
            <a:lnRef idx="1">
              <a:schemeClr val="accent1"/>
            </a:lnRef>
            <a:fillRef idx="0">
              <a:schemeClr val="accent1"/>
            </a:fillRef>
            <a:effectRef idx="0">
              <a:schemeClr val="accent1"/>
            </a:effectRef>
            <a:fontRef idx="minor">
              <a:schemeClr val="tx1"/>
            </a:fontRef>
          </p:style>
        </p:cxnSp>
      </p:grpSp>
      <p:grpSp>
        <p:nvGrpSpPr>
          <p:cNvPr id="1093" name="组合 1092"/>
          <p:cNvGrpSpPr/>
          <p:nvPr/>
        </p:nvGrpSpPr>
        <p:grpSpPr>
          <a:xfrm>
            <a:off x="2717853" y="4419607"/>
            <a:ext cx="1981828" cy="1062584"/>
            <a:chOff x="2719106" y="7198878"/>
            <a:chExt cx="1981828" cy="1062584"/>
          </a:xfrm>
        </p:grpSpPr>
        <p:sp>
          <p:nvSpPr>
            <p:cNvPr id="59" name="Bullet2"/>
            <p:cNvSpPr/>
            <p:nvPr>
              <p:custDataLst>
                <p:tags r:id="rId28"/>
              </p:custDataLst>
            </p:nvPr>
          </p:nvSpPr>
          <p:spPr>
            <a:xfrm>
              <a:off x="2730287" y="7198878"/>
              <a:ext cx="1970647" cy="4638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b" anchorCtr="0">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r>
                <a:rPr kumimoji="1" lang="en-US" altLang="zh-CN" sz="1100" b="1">
                  <a:gradFill flip="none" rotWithShape="1">
                    <a:gsLst>
                      <a:gs pos="0">
                        <a:srgbClr val="0040A2"/>
                      </a:gs>
                      <a:gs pos="100000">
                        <a:srgbClr val="005DD9"/>
                      </a:gs>
                    </a:gsLst>
                    <a:lin ang="16200000" scaled="1"/>
                    <a:tileRect/>
                  </a:gradFill>
                  <a:latin typeface="微软雅黑" panose="020B0503020204020204" pitchFamily="34" charset="-122"/>
                  <a:ea typeface="微软雅黑" panose="020B0503020204020204" pitchFamily="34" charset="-122"/>
                  <a:sym typeface="微软雅黑" panose="020B0503020204020204" pitchFamily="34" charset="-122"/>
                </a:rPr>
                <a:t>Reduce losses</a:t>
              </a:r>
              <a:endParaRPr kumimoji="1" lang="en-US" altLang="zh-CN" sz="1100" b="1" dirty="0">
                <a:gradFill flip="none" rotWithShape="1">
                  <a:gsLst>
                    <a:gs pos="0">
                      <a:srgbClr val="0040A2"/>
                    </a:gs>
                    <a:gs pos="100000">
                      <a:srgbClr val="005DD9"/>
                    </a:gs>
                  </a:gsLst>
                  <a:lin ang="16200000" scaled="1"/>
                  <a:tileRect/>
                </a:gra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0" name="Text2"/>
            <p:cNvSpPr/>
            <p:nvPr>
              <p:custDataLst>
                <p:tags r:id="rId29"/>
              </p:custDataLst>
            </p:nvPr>
          </p:nvSpPr>
          <p:spPr>
            <a:xfrm>
              <a:off x="2730286" y="7662736"/>
              <a:ext cx="1969192" cy="59872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t" anchorCtr="0">
              <a:no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nSpc>
                  <a:spcPct val="120000"/>
                </a:lnSpc>
              </a:pPr>
              <a:r>
                <a:rPr kumimoji="1" lang="en-US" altLang="zh-CN" sz="600">
                  <a:solidFill>
                    <a:schemeClr val="tx1"/>
                  </a:solidFill>
                  <a:latin typeface="微软雅黑" panose="020B0503020204020204" pitchFamily="34" charset="-122"/>
                  <a:ea typeface="微软雅黑" panose="020B0503020204020204" pitchFamily="34" charset="-122"/>
                </a:rPr>
                <a:t>Reduce the number of pump blockages caused by scaling in the production pipes of oil wells, and stabilize the oil production volume.</a:t>
              </a:r>
              <a:endParaRPr kumimoji="1" lang="zh-CN" altLang="zh-CN" sz="600" dirty="0">
                <a:solidFill>
                  <a:schemeClr val="tx1"/>
                </a:solidFill>
                <a:latin typeface="微软雅黑" panose="020B0503020204020204" pitchFamily="34" charset="-122"/>
                <a:ea typeface="微软雅黑" panose="020B0503020204020204" pitchFamily="34" charset="-122"/>
              </a:endParaRPr>
            </a:p>
          </p:txBody>
        </p:sp>
        <p:cxnSp>
          <p:nvCxnSpPr>
            <p:cNvPr id="61" name="直接连接符 60"/>
            <p:cNvCxnSpPr/>
            <p:nvPr>
              <p:custDataLst>
                <p:tags r:id="rId30"/>
              </p:custDataLst>
            </p:nvPr>
          </p:nvCxnSpPr>
          <p:spPr>
            <a:xfrm>
              <a:off x="2719106" y="7355108"/>
              <a:ext cx="0" cy="855486"/>
            </a:xfrm>
            <a:prstGeom prst="line">
              <a:avLst/>
            </a:prstGeom>
            <a:ln w="25400">
              <a:gradFill>
                <a:gsLst>
                  <a:gs pos="20000">
                    <a:srgbClr val="005DD9"/>
                  </a:gs>
                  <a:gs pos="100000">
                    <a:srgbClr val="4EECFB"/>
                  </a:gs>
                </a:gsLst>
                <a:lin ang="5400000" scaled="1"/>
              </a:gradFill>
              <a:headEnd type="oval"/>
              <a:tailEnd type="none"/>
            </a:ln>
          </p:spPr>
          <p:style>
            <a:lnRef idx="1">
              <a:schemeClr val="accent1"/>
            </a:lnRef>
            <a:fillRef idx="0">
              <a:schemeClr val="accent1"/>
            </a:fillRef>
            <a:effectRef idx="0">
              <a:schemeClr val="accent1"/>
            </a:effectRef>
            <a:fontRef idx="minor">
              <a:schemeClr val="tx1"/>
            </a:fontRef>
          </p:style>
        </p:cxnSp>
      </p:grpSp>
      <p:grpSp>
        <p:nvGrpSpPr>
          <p:cNvPr id="1098" name="组合 1097"/>
          <p:cNvGrpSpPr/>
          <p:nvPr/>
        </p:nvGrpSpPr>
        <p:grpSpPr>
          <a:xfrm>
            <a:off x="5107481" y="4419607"/>
            <a:ext cx="2404444" cy="1062584"/>
            <a:chOff x="5112371" y="7198878"/>
            <a:chExt cx="2404444" cy="1062584"/>
          </a:xfrm>
        </p:grpSpPr>
        <p:sp>
          <p:nvSpPr>
            <p:cNvPr id="62" name="Bullet3"/>
            <p:cNvSpPr/>
            <p:nvPr>
              <p:custDataLst>
                <p:tags r:id="rId31"/>
              </p:custDataLst>
            </p:nvPr>
          </p:nvSpPr>
          <p:spPr>
            <a:xfrm>
              <a:off x="5123552" y="7198878"/>
              <a:ext cx="2393263" cy="4638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b" anchorCtr="0">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r>
                <a:rPr kumimoji="1" lang="en-US" altLang="zh-CN" sz="1100" b="1">
                  <a:gradFill flip="none" rotWithShape="1">
                    <a:gsLst>
                      <a:gs pos="0">
                        <a:srgbClr val="0040A2"/>
                      </a:gs>
                      <a:gs pos="100000">
                        <a:srgbClr val="005DD9"/>
                      </a:gs>
                    </a:gsLst>
                    <a:lin ang="16200000" scaled="1"/>
                    <a:tileRect/>
                  </a:gradFill>
                  <a:latin typeface="微软雅黑" panose="020B0503020204020204" pitchFamily="34" charset="-122"/>
                  <a:ea typeface="微软雅黑" panose="020B0503020204020204" pitchFamily="34" charset="-122"/>
                  <a:sym typeface="微软雅黑" panose="020B0503020204020204" pitchFamily="34" charset="-122"/>
                </a:rPr>
                <a:t>Reduce energy consumption</a:t>
              </a:r>
              <a:endParaRPr kumimoji="1" lang="zh-CN" altLang="zh-CN" sz="1100" b="1" dirty="0">
                <a:gradFill flip="none" rotWithShape="1">
                  <a:gsLst>
                    <a:gs pos="0">
                      <a:srgbClr val="0040A2"/>
                    </a:gs>
                    <a:gs pos="100000">
                      <a:srgbClr val="005DD9"/>
                    </a:gs>
                  </a:gsLst>
                  <a:lin ang="16200000" scaled="1"/>
                  <a:tileRect/>
                </a:gra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3" name="Text3"/>
            <p:cNvSpPr/>
            <p:nvPr>
              <p:custDataLst>
                <p:tags r:id="rId32"/>
              </p:custDataLst>
            </p:nvPr>
          </p:nvSpPr>
          <p:spPr>
            <a:xfrm>
              <a:off x="5123551" y="7662736"/>
              <a:ext cx="1969192" cy="59872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t" anchorCtr="0">
              <a:no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nSpc>
                  <a:spcPct val="120000"/>
                </a:lnSpc>
              </a:pPr>
              <a:r>
                <a:rPr kumimoji="1" lang="en-US" altLang="zh-CN" sz="60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After use, it can ensure the normal and stable data of the oil production pump, and other electrical equipment can use Hertz to reduce power consumption and energy consumption.</a:t>
              </a:r>
              <a:endParaRPr kumimoji="1" lang="zh-CN" altLang="zh-CN" sz="6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endParaRPr>
            </a:p>
          </p:txBody>
        </p:sp>
        <p:cxnSp>
          <p:nvCxnSpPr>
            <p:cNvPr id="1024" name="直接连接符 1023"/>
            <p:cNvCxnSpPr/>
            <p:nvPr>
              <p:custDataLst>
                <p:tags r:id="rId33"/>
              </p:custDataLst>
            </p:nvPr>
          </p:nvCxnSpPr>
          <p:spPr>
            <a:xfrm>
              <a:off x="5112371" y="7355108"/>
              <a:ext cx="0" cy="855486"/>
            </a:xfrm>
            <a:prstGeom prst="line">
              <a:avLst/>
            </a:prstGeom>
            <a:ln w="25400">
              <a:gradFill>
                <a:gsLst>
                  <a:gs pos="20000">
                    <a:srgbClr val="005DD9"/>
                  </a:gs>
                  <a:gs pos="100000">
                    <a:srgbClr val="4EECFB"/>
                  </a:gs>
                </a:gsLst>
                <a:lin ang="5400000" scaled="1"/>
              </a:gradFill>
              <a:headEnd type="oval"/>
              <a:tailEnd type="none"/>
            </a:ln>
          </p:spPr>
          <p:style>
            <a:lnRef idx="1">
              <a:schemeClr val="accent1"/>
            </a:lnRef>
            <a:fillRef idx="0">
              <a:schemeClr val="accent1"/>
            </a:fillRef>
            <a:effectRef idx="0">
              <a:schemeClr val="accent1"/>
            </a:effectRef>
            <a:fontRef idx="minor">
              <a:schemeClr val="tx1"/>
            </a:fontRef>
          </p:style>
        </p:cxnSp>
      </p:grpSp>
      <p:grpSp>
        <p:nvGrpSpPr>
          <p:cNvPr id="1100" name="组合 1099"/>
          <p:cNvGrpSpPr/>
          <p:nvPr/>
        </p:nvGrpSpPr>
        <p:grpSpPr>
          <a:xfrm>
            <a:off x="335565" y="5489587"/>
            <a:ext cx="1981828" cy="1062584"/>
            <a:chOff x="7505636" y="7198878"/>
            <a:chExt cx="1981828" cy="1062584"/>
          </a:xfrm>
        </p:grpSpPr>
        <p:sp>
          <p:nvSpPr>
            <p:cNvPr id="1025" name="Bullet4"/>
            <p:cNvSpPr/>
            <p:nvPr>
              <p:custDataLst>
                <p:tags r:id="rId34"/>
              </p:custDataLst>
            </p:nvPr>
          </p:nvSpPr>
          <p:spPr>
            <a:xfrm>
              <a:off x="7516817" y="7198878"/>
              <a:ext cx="1970647" cy="4638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b" anchorCtr="0">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r>
                <a:rPr kumimoji="1" lang="en-US" altLang="zh-CN" sz="1100" b="1">
                  <a:gradFill flip="none" rotWithShape="1">
                    <a:gsLst>
                      <a:gs pos="0">
                        <a:srgbClr val="0040A2"/>
                      </a:gs>
                      <a:gs pos="100000">
                        <a:srgbClr val="005DD9"/>
                      </a:gs>
                    </a:gsLst>
                    <a:lin ang="16200000" scaled="1"/>
                    <a:tileRect/>
                  </a:gradFill>
                  <a:latin typeface="微软雅黑" panose="020B0503020204020204" pitchFamily="34" charset="-122"/>
                  <a:ea typeface="微软雅黑" panose="020B0503020204020204" pitchFamily="34" charset="-122"/>
                  <a:sym typeface="微软雅黑" panose="020B0503020204020204" pitchFamily="34" charset="-122"/>
                </a:rPr>
                <a:t>Environmental emissions</a:t>
              </a:r>
              <a:endParaRPr kumimoji="1" lang="zh-CN" altLang="zh-CN" sz="1100" b="1" dirty="0">
                <a:gradFill flip="none" rotWithShape="1">
                  <a:gsLst>
                    <a:gs pos="0">
                      <a:srgbClr val="0040A2"/>
                    </a:gs>
                    <a:gs pos="100000">
                      <a:srgbClr val="005DD9"/>
                    </a:gs>
                  </a:gsLst>
                  <a:lin ang="16200000" scaled="1"/>
                  <a:tileRect/>
                </a:gra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27" name="Text4"/>
            <p:cNvSpPr/>
            <p:nvPr>
              <p:custDataLst>
                <p:tags r:id="rId35"/>
              </p:custDataLst>
            </p:nvPr>
          </p:nvSpPr>
          <p:spPr>
            <a:xfrm>
              <a:off x="7516816" y="7662736"/>
              <a:ext cx="1969192" cy="59872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t" anchorCtr="0">
              <a:no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nSpc>
                  <a:spcPct val="120000"/>
                </a:lnSpc>
              </a:pPr>
              <a:r>
                <a:rPr kumimoji="1" lang="en-US" altLang="zh-CN" sz="600">
                  <a:solidFill>
                    <a:schemeClr val="tx1"/>
                  </a:solidFill>
                  <a:latin typeface="微软雅黑" panose="020B0503020204020204" pitchFamily="34" charset="-122"/>
                  <a:ea typeface="微软雅黑" panose="020B0503020204020204" pitchFamily="34" charset="-122"/>
                </a:rPr>
                <a:t>No need to connect to electricity, completely eliminating the addition of chemical agents, will not cause groundwater pollution.</a:t>
              </a:r>
              <a:endParaRPr kumimoji="1" lang="zh-CN" altLang="zh-CN" sz="600" dirty="0">
                <a:solidFill>
                  <a:schemeClr val="tx1"/>
                </a:solidFill>
                <a:latin typeface="微软雅黑" panose="020B0503020204020204" pitchFamily="34" charset="-122"/>
                <a:ea typeface="微软雅黑" panose="020B0503020204020204" pitchFamily="34" charset="-122"/>
              </a:endParaRPr>
            </a:p>
          </p:txBody>
        </p:sp>
        <p:cxnSp>
          <p:nvCxnSpPr>
            <p:cNvPr id="1029" name="直接连接符 1028"/>
            <p:cNvCxnSpPr/>
            <p:nvPr>
              <p:custDataLst>
                <p:tags r:id="rId36"/>
              </p:custDataLst>
            </p:nvPr>
          </p:nvCxnSpPr>
          <p:spPr>
            <a:xfrm>
              <a:off x="7505636" y="7355108"/>
              <a:ext cx="0" cy="855486"/>
            </a:xfrm>
            <a:prstGeom prst="line">
              <a:avLst/>
            </a:prstGeom>
            <a:ln w="25400">
              <a:gradFill>
                <a:gsLst>
                  <a:gs pos="20000">
                    <a:srgbClr val="005DD9"/>
                  </a:gs>
                  <a:gs pos="100000">
                    <a:srgbClr val="4EECFB"/>
                  </a:gs>
                </a:gsLst>
                <a:lin ang="5400000" scaled="1"/>
              </a:gradFill>
              <a:headEnd type="oval"/>
              <a:tailEnd type="none"/>
            </a:ln>
          </p:spPr>
          <p:style>
            <a:lnRef idx="1">
              <a:schemeClr val="accent1"/>
            </a:lnRef>
            <a:fillRef idx="0">
              <a:schemeClr val="accent1"/>
            </a:fillRef>
            <a:effectRef idx="0">
              <a:schemeClr val="accent1"/>
            </a:effectRef>
            <a:fontRef idx="minor">
              <a:schemeClr val="tx1"/>
            </a:fontRef>
          </p:style>
        </p:cxnSp>
      </p:grpSp>
      <p:grpSp>
        <p:nvGrpSpPr>
          <p:cNvPr id="1104" name="组合 1103"/>
          <p:cNvGrpSpPr/>
          <p:nvPr/>
        </p:nvGrpSpPr>
        <p:grpSpPr>
          <a:xfrm>
            <a:off x="2726399" y="5489587"/>
            <a:ext cx="1981828" cy="1062584"/>
            <a:chOff x="9898900" y="7198878"/>
            <a:chExt cx="1981828" cy="1062584"/>
          </a:xfrm>
        </p:grpSpPr>
        <p:sp>
          <p:nvSpPr>
            <p:cNvPr id="1031" name="Bullet5"/>
            <p:cNvSpPr/>
            <p:nvPr/>
          </p:nvSpPr>
          <p:spPr>
            <a:xfrm>
              <a:off x="9910081" y="7198878"/>
              <a:ext cx="1970647" cy="4638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b" anchorCtr="0">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r>
                <a:rPr kumimoji="1" lang="en-US" altLang="zh-CN" sz="1100" b="1">
                  <a:gradFill flip="none" rotWithShape="1">
                    <a:gsLst>
                      <a:gs pos="0">
                        <a:srgbClr val="0040A2"/>
                      </a:gs>
                      <a:gs pos="100000">
                        <a:srgbClr val="005DD9"/>
                      </a:gs>
                    </a:gsLst>
                    <a:lin ang="16200000" scaled="1"/>
                    <a:tileRect/>
                  </a:gradFill>
                  <a:latin typeface="微软雅黑" panose="020B0503020204020204" pitchFamily="34" charset="-122"/>
                  <a:ea typeface="微软雅黑" panose="020B0503020204020204" pitchFamily="34" charset="-122"/>
                  <a:sym typeface="微软雅黑" panose="020B0503020204020204" pitchFamily="34" charset="-122"/>
                </a:rPr>
                <a:t>Wide applicability</a:t>
              </a:r>
              <a:endParaRPr kumimoji="1" lang="zh-CN" altLang="zh-CN" sz="1100" b="1" dirty="0">
                <a:gradFill flip="none" rotWithShape="1">
                  <a:gsLst>
                    <a:gs pos="0">
                      <a:srgbClr val="0040A2"/>
                    </a:gs>
                    <a:gs pos="100000">
                      <a:srgbClr val="005DD9"/>
                    </a:gs>
                  </a:gsLst>
                  <a:lin ang="16200000" scaled="1"/>
                  <a:tileRect/>
                </a:gra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33" name="Text5"/>
            <p:cNvSpPr/>
            <p:nvPr/>
          </p:nvSpPr>
          <p:spPr>
            <a:xfrm>
              <a:off x="9910080" y="7662736"/>
              <a:ext cx="1969192" cy="59872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t" anchorCtr="0">
              <a:no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nSpc>
                  <a:spcPct val="120000"/>
                </a:lnSpc>
              </a:pPr>
              <a:r>
                <a:rPr kumimoji="1" lang="en-US" altLang="zh-CN" sz="60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Unrestricted by pipe materials and water quality, suitable for any location in the water circulation system</a:t>
              </a:r>
              <a:endParaRPr kumimoji="1" lang="en-US" altLang="zh-CN" sz="6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endParaRPr>
            </a:p>
          </p:txBody>
        </p:sp>
        <p:cxnSp>
          <p:nvCxnSpPr>
            <p:cNvPr id="1035" name="直接连接符 1034"/>
            <p:cNvCxnSpPr/>
            <p:nvPr/>
          </p:nvCxnSpPr>
          <p:spPr>
            <a:xfrm>
              <a:off x="9898900" y="7355108"/>
              <a:ext cx="0" cy="855486"/>
            </a:xfrm>
            <a:prstGeom prst="line">
              <a:avLst/>
            </a:prstGeom>
            <a:ln w="25400">
              <a:gradFill>
                <a:gsLst>
                  <a:gs pos="20000">
                    <a:srgbClr val="005DD9"/>
                  </a:gs>
                  <a:gs pos="100000">
                    <a:srgbClr val="4EECFB"/>
                  </a:gs>
                </a:gsLst>
                <a:lin ang="5400000" scaled="1"/>
              </a:gradFill>
              <a:headEnd type="oval"/>
              <a:tailEnd type="none"/>
            </a:ln>
          </p:spPr>
          <p:style>
            <a:lnRef idx="1">
              <a:schemeClr val="accent1"/>
            </a:lnRef>
            <a:fillRef idx="0">
              <a:schemeClr val="accent1"/>
            </a:fillRef>
            <a:effectRef idx="0">
              <a:schemeClr val="accent1"/>
            </a:effectRef>
            <a:fontRef idx="minor">
              <a:schemeClr val="tx1"/>
            </a:fontRef>
          </p:style>
        </p:cxnSp>
      </p:grpSp>
      <p:grpSp>
        <p:nvGrpSpPr>
          <p:cNvPr id="1105" name="组合 1104"/>
          <p:cNvGrpSpPr/>
          <p:nvPr/>
        </p:nvGrpSpPr>
        <p:grpSpPr>
          <a:xfrm>
            <a:off x="5117233" y="5489587"/>
            <a:ext cx="1981828" cy="1062584"/>
            <a:chOff x="324385" y="8653499"/>
            <a:chExt cx="1981828" cy="1062584"/>
          </a:xfrm>
        </p:grpSpPr>
        <p:sp>
          <p:nvSpPr>
            <p:cNvPr id="1066" name="Bullet6"/>
            <p:cNvSpPr/>
            <p:nvPr>
              <p:custDataLst>
                <p:tags r:id="rId37"/>
              </p:custDataLst>
            </p:nvPr>
          </p:nvSpPr>
          <p:spPr>
            <a:xfrm>
              <a:off x="335566" y="8653499"/>
              <a:ext cx="1970647" cy="46385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b" anchorCtr="0">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r>
                <a:rPr kumimoji="1" lang="en-US" altLang="zh-CN" sz="1100" b="1">
                  <a:gradFill flip="none" rotWithShape="1">
                    <a:gsLst>
                      <a:gs pos="0">
                        <a:srgbClr val="0040A2"/>
                      </a:gs>
                      <a:gs pos="100000">
                        <a:srgbClr val="005DD9"/>
                      </a:gs>
                    </a:gsLst>
                    <a:lin ang="16200000" scaled="1"/>
                    <a:tileRect/>
                  </a:gradFill>
                  <a:latin typeface="微软雅黑" panose="020B0503020204020204" pitchFamily="34" charset="-122"/>
                  <a:ea typeface="微软雅黑" panose="020B0503020204020204" pitchFamily="34" charset="-122"/>
                  <a:sym typeface="微软雅黑" panose="020B0503020204020204" pitchFamily="34" charset="-122"/>
                </a:rPr>
                <a:t>Non disruptive</a:t>
              </a:r>
              <a:endParaRPr kumimoji="1" lang="zh-CN" altLang="zh-CN" sz="1100" b="1" dirty="0">
                <a:gradFill flip="none" rotWithShape="1">
                  <a:gsLst>
                    <a:gs pos="0">
                      <a:srgbClr val="0040A2"/>
                    </a:gs>
                    <a:gs pos="100000">
                      <a:srgbClr val="005DD9"/>
                    </a:gs>
                  </a:gsLst>
                  <a:lin ang="16200000" scaled="1"/>
                  <a:tileRect/>
                </a:gra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67" name="Text6"/>
            <p:cNvSpPr/>
            <p:nvPr>
              <p:custDataLst>
                <p:tags r:id="rId38"/>
              </p:custDataLst>
            </p:nvPr>
          </p:nvSpPr>
          <p:spPr>
            <a:xfrm>
              <a:off x="335565" y="9117357"/>
              <a:ext cx="1969192" cy="59872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t" anchorCtr="0">
              <a:no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nSpc>
                  <a:spcPct val="120000"/>
                </a:lnSpc>
              </a:pPr>
              <a:r>
                <a:rPr kumimoji="1" lang="en-US" altLang="zh-CN" sz="60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The installation and operation process of the equipment does not have any impact on the normal production and operation of the oil production system</a:t>
              </a:r>
              <a:endParaRPr kumimoji="1" lang="zh-CN" altLang="zh-CN" sz="6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endParaRPr>
            </a:p>
          </p:txBody>
        </p:sp>
        <p:cxnSp>
          <p:nvCxnSpPr>
            <p:cNvPr id="1068" name="直接连接符 1067"/>
            <p:cNvCxnSpPr/>
            <p:nvPr>
              <p:custDataLst>
                <p:tags r:id="rId39"/>
              </p:custDataLst>
            </p:nvPr>
          </p:nvCxnSpPr>
          <p:spPr>
            <a:xfrm>
              <a:off x="324385" y="8809729"/>
              <a:ext cx="0" cy="855486"/>
            </a:xfrm>
            <a:prstGeom prst="line">
              <a:avLst/>
            </a:prstGeom>
            <a:ln w="25400">
              <a:gradFill>
                <a:gsLst>
                  <a:gs pos="20000">
                    <a:srgbClr val="005DD9"/>
                  </a:gs>
                  <a:gs pos="100000">
                    <a:srgbClr val="4EECFB"/>
                  </a:gs>
                </a:gsLst>
                <a:lin ang="5400000" scaled="1"/>
              </a:gradFill>
              <a:headEnd type="oval"/>
              <a:tailEnd type="none"/>
            </a:ln>
          </p:spPr>
          <p:style>
            <a:lnRef idx="1">
              <a:schemeClr val="accent1"/>
            </a:lnRef>
            <a:fillRef idx="0">
              <a:schemeClr val="accent1"/>
            </a:fillRef>
            <a:effectRef idx="0">
              <a:schemeClr val="accent1"/>
            </a:effectRef>
            <a:fontRef idx="minor">
              <a:schemeClr val="tx1"/>
            </a:fontRef>
          </p:style>
        </p:cxnSp>
      </p:grpSp>
      <p:grpSp>
        <p:nvGrpSpPr>
          <p:cNvPr id="1106" name="组合 1105"/>
          <p:cNvGrpSpPr/>
          <p:nvPr/>
        </p:nvGrpSpPr>
        <p:grpSpPr>
          <a:xfrm>
            <a:off x="7508067" y="5646559"/>
            <a:ext cx="1981828" cy="906354"/>
            <a:chOff x="2719106" y="8809729"/>
            <a:chExt cx="1981828" cy="906354"/>
          </a:xfrm>
        </p:grpSpPr>
        <p:sp>
          <p:nvSpPr>
            <p:cNvPr id="1069" name="Bullet7"/>
            <p:cNvSpPr/>
            <p:nvPr>
              <p:custDataLst>
                <p:tags r:id="rId40"/>
              </p:custDataLst>
            </p:nvPr>
          </p:nvSpPr>
          <p:spPr>
            <a:xfrm>
              <a:off x="2730287" y="8863335"/>
              <a:ext cx="1970647" cy="2540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b" anchorCtr="0">
              <a:normAutofit lnSpcReduction="10000"/>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r>
                <a:rPr kumimoji="1" lang="en-US" altLang="zh-CN" sz="1100" b="1">
                  <a:gradFill flip="none" rotWithShape="1">
                    <a:gsLst>
                      <a:gs pos="0">
                        <a:srgbClr val="0040A2"/>
                      </a:gs>
                      <a:gs pos="100000">
                        <a:srgbClr val="005DD9"/>
                      </a:gs>
                    </a:gsLst>
                    <a:lin ang="16200000" scaled="1"/>
                    <a:tileRect/>
                  </a:gradFill>
                  <a:latin typeface="微软雅黑" panose="020B0503020204020204" pitchFamily="34" charset="-122"/>
                  <a:ea typeface="微软雅黑" panose="020B0503020204020204" pitchFamily="34" charset="-122"/>
                  <a:sym typeface="微软雅黑" panose="020B0503020204020204" pitchFamily="34" charset="-122"/>
                </a:rPr>
                <a:t>non-corrosiveness</a:t>
              </a:r>
              <a:endParaRPr kumimoji="1" lang="en-US" altLang="zh-CN" sz="1100" b="1" dirty="0">
                <a:gradFill flip="none" rotWithShape="1">
                  <a:gsLst>
                    <a:gs pos="0">
                      <a:srgbClr val="0040A2"/>
                    </a:gs>
                    <a:gs pos="100000">
                      <a:srgbClr val="005DD9"/>
                    </a:gs>
                  </a:gsLst>
                  <a:lin ang="16200000" scaled="1"/>
                  <a:tileRect/>
                </a:gra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70" name="Text7"/>
            <p:cNvSpPr/>
            <p:nvPr>
              <p:custDataLst>
                <p:tags r:id="rId41"/>
              </p:custDataLst>
            </p:nvPr>
          </p:nvSpPr>
          <p:spPr>
            <a:xfrm>
              <a:off x="2730286" y="9117357"/>
              <a:ext cx="1969192" cy="59872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t" anchorCtr="0">
              <a:no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nSpc>
                  <a:spcPct val="120000"/>
                </a:lnSpc>
              </a:pPr>
              <a:r>
                <a:rPr kumimoji="1" lang="en-US" altLang="zh-CN" sz="600">
                  <a:solidFill>
                    <a:schemeClr val="tx1"/>
                  </a:solidFill>
                  <a:latin typeface="微软雅黑" panose="020B0503020204020204" pitchFamily="34" charset="-122"/>
                  <a:ea typeface="微软雅黑" panose="020B0503020204020204" pitchFamily="34" charset="-122"/>
                </a:rPr>
                <a:t>This technology is a purely physical method that does not add any chemical agents and always maintains the composition of the liquid unchanged.</a:t>
              </a:r>
              <a:endParaRPr kumimoji="1" lang="en-US" altLang="zh-CN" sz="600" dirty="0">
                <a:solidFill>
                  <a:schemeClr val="tx1"/>
                </a:solidFill>
                <a:latin typeface="微软雅黑" panose="020B0503020204020204" pitchFamily="34" charset="-122"/>
                <a:ea typeface="微软雅黑" panose="020B0503020204020204" pitchFamily="34" charset="-122"/>
              </a:endParaRPr>
            </a:p>
          </p:txBody>
        </p:sp>
        <p:cxnSp>
          <p:nvCxnSpPr>
            <p:cNvPr id="1071" name="直接连接符 1070"/>
            <p:cNvCxnSpPr/>
            <p:nvPr>
              <p:custDataLst>
                <p:tags r:id="rId42"/>
              </p:custDataLst>
            </p:nvPr>
          </p:nvCxnSpPr>
          <p:spPr>
            <a:xfrm>
              <a:off x="2719106" y="8809729"/>
              <a:ext cx="0" cy="855486"/>
            </a:xfrm>
            <a:prstGeom prst="line">
              <a:avLst/>
            </a:prstGeom>
            <a:ln w="25400">
              <a:gradFill>
                <a:gsLst>
                  <a:gs pos="20000">
                    <a:srgbClr val="005DD9"/>
                  </a:gs>
                  <a:gs pos="100000">
                    <a:srgbClr val="4EECFB"/>
                  </a:gs>
                </a:gsLst>
                <a:lin ang="5400000" scaled="1"/>
              </a:gradFill>
              <a:headEnd type="oval"/>
              <a:tailEnd type="none"/>
            </a:ln>
          </p:spPr>
          <p:style>
            <a:lnRef idx="1">
              <a:schemeClr val="accent1"/>
            </a:lnRef>
            <a:fillRef idx="0">
              <a:schemeClr val="accent1"/>
            </a:fillRef>
            <a:effectRef idx="0">
              <a:schemeClr val="accent1"/>
            </a:effectRef>
            <a:fontRef idx="minor">
              <a:schemeClr val="tx1"/>
            </a:fontRef>
          </p:style>
        </p:cxnSp>
      </p:grpSp>
      <p:grpSp>
        <p:nvGrpSpPr>
          <p:cNvPr id="1107" name="组合 1106"/>
          <p:cNvGrpSpPr/>
          <p:nvPr/>
        </p:nvGrpSpPr>
        <p:grpSpPr>
          <a:xfrm>
            <a:off x="9898900" y="5567701"/>
            <a:ext cx="1981828" cy="1011717"/>
            <a:chOff x="5112371" y="8751899"/>
            <a:chExt cx="1981828" cy="1011717"/>
          </a:xfrm>
        </p:grpSpPr>
        <p:sp>
          <p:nvSpPr>
            <p:cNvPr id="1072" name="Bullet8"/>
            <p:cNvSpPr/>
            <p:nvPr>
              <p:custDataLst>
                <p:tags r:id="rId43"/>
              </p:custDataLst>
            </p:nvPr>
          </p:nvSpPr>
          <p:spPr>
            <a:xfrm>
              <a:off x="5123552" y="8751899"/>
              <a:ext cx="1970647" cy="3654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b" anchorCtr="0">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r>
                <a:rPr kumimoji="1" lang="en-US" altLang="zh-CN" sz="1100" b="1">
                  <a:gradFill flip="none" rotWithShape="1">
                    <a:gsLst>
                      <a:gs pos="0">
                        <a:srgbClr val="0040A2"/>
                      </a:gs>
                      <a:gs pos="100000">
                        <a:srgbClr val="005DD9"/>
                      </a:gs>
                    </a:gsLst>
                    <a:lin ang="16200000" scaled="1"/>
                    <a:tileRect/>
                  </a:gradFill>
                  <a:latin typeface="微软雅黑" panose="020B0503020204020204" pitchFamily="34" charset="-122"/>
                  <a:ea typeface="微软雅黑" panose="020B0503020204020204" pitchFamily="34" charset="-122"/>
                  <a:sym typeface="微软雅黑" panose="020B0503020204020204" pitchFamily="34" charset="-122"/>
                </a:rPr>
                <a:t>Anti scaling content</a:t>
              </a:r>
              <a:endParaRPr kumimoji="1" lang="en-US" altLang="zh-CN" sz="1100" b="1" dirty="0">
                <a:gradFill flip="none" rotWithShape="1">
                  <a:gsLst>
                    <a:gs pos="0">
                      <a:srgbClr val="0040A2"/>
                    </a:gs>
                    <a:gs pos="100000">
                      <a:srgbClr val="005DD9"/>
                    </a:gs>
                  </a:gsLst>
                  <a:lin ang="16200000" scaled="1"/>
                  <a:tileRect/>
                </a:gra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73" name="Text8"/>
            <p:cNvSpPr/>
            <p:nvPr>
              <p:custDataLst>
                <p:tags r:id="rId44"/>
              </p:custDataLst>
            </p:nvPr>
          </p:nvSpPr>
          <p:spPr>
            <a:xfrm>
              <a:off x="5123551" y="9117356"/>
              <a:ext cx="1969192" cy="6462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t" anchorCtr="0">
              <a:no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nSpc>
                  <a:spcPct val="120000"/>
                </a:lnSpc>
              </a:pPr>
              <a:r>
                <a:rPr kumimoji="1" lang="en-US" altLang="zh-CN" sz="600">
                  <a:solidFill>
                    <a:schemeClr val="tx1"/>
                  </a:solidFill>
                  <a:latin typeface="微软雅黑" panose="020B0503020204020204" pitchFamily="34" charset="-122"/>
                  <a:ea typeface="微软雅黑" panose="020B0503020204020204" pitchFamily="34" charset="-122"/>
                </a:rPr>
                <a:t>Reduce the formation of microbial scale and sludge in the system; Eliminate the growth of carbonate, silicate, sulfate, and phosphate scale in the system, and remove the old scale formed in the original pipe.</a:t>
              </a:r>
              <a:endParaRPr kumimoji="1" lang="en-US" altLang="zh-CN" sz="600" dirty="0">
                <a:solidFill>
                  <a:schemeClr val="tx1"/>
                </a:solidFill>
                <a:latin typeface="微软雅黑" panose="020B0503020204020204" pitchFamily="34" charset="-122"/>
                <a:ea typeface="微软雅黑" panose="020B0503020204020204" pitchFamily="34" charset="-122"/>
              </a:endParaRPr>
            </a:p>
          </p:txBody>
        </p:sp>
        <p:cxnSp>
          <p:nvCxnSpPr>
            <p:cNvPr id="1075" name="直接连接符 1074"/>
            <p:cNvCxnSpPr/>
            <p:nvPr>
              <p:custDataLst>
                <p:tags r:id="rId45"/>
              </p:custDataLst>
            </p:nvPr>
          </p:nvCxnSpPr>
          <p:spPr>
            <a:xfrm>
              <a:off x="5112371" y="8809729"/>
              <a:ext cx="0" cy="855486"/>
            </a:xfrm>
            <a:prstGeom prst="line">
              <a:avLst/>
            </a:prstGeom>
            <a:ln w="25400">
              <a:gradFill>
                <a:gsLst>
                  <a:gs pos="20000">
                    <a:srgbClr val="005DD9"/>
                  </a:gs>
                  <a:gs pos="100000">
                    <a:srgbClr val="4EECFB"/>
                  </a:gs>
                </a:gsLst>
                <a:lin ang="5400000" scaled="1"/>
              </a:gradFill>
              <a:headEnd type="oval"/>
              <a:tailEnd type="none"/>
            </a:ln>
          </p:spPr>
          <p:style>
            <a:lnRef idx="1">
              <a:schemeClr val="accent1"/>
            </a:lnRef>
            <a:fillRef idx="0">
              <a:schemeClr val="accent1"/>
            </a:fillRef>
            <a:effectRef idx="0">
              <a:schemeClr val="accent1"/>
            </a:effectRef>
            <a:fontRef idx="minor">
              <a:schemeClr val="tx1"/>
            </a:fontRef>
          </p:style>
        </p:cxnSp>
      </p:gr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alpha val="50000"/>
          </a:schemeClr>
        </a:solidFill>
        <a:effectLst/>
      </p:bgPr>
    </p:bg>
    <p:spTree>
      <p:nvGrpSpPr>
        <p:cNvPr id="1" name=""/>
        <p:cNvGrpSpPr/>
        <p:nvPr/>
      </p:nvGrpSpPr>
      <p:grpSpPr>
        <a:xfrm>
          <a:off x="0" y="0"/>
          <a:ext cx="0" cy="0"/>
          <a:chOff x="0" y="0"/>
          <a:chExt cx="0" cy="0"/>
        </a:xfrm>
      </p:grpSpPr>
      <p:grpSp>
        <p:nvGrpSpPr>
          <p:cNvPr id="33" name="组合 32"/>
          <p:cNvGrpSpPr/>
          <p:nvPr/>
        </p:nvGrpSpPr>
        <p:grpSpPr>
          <a:xfrm>
            <a:off x="325841" y="235856"/>
            <a:ext cx="3323143" cy="461665"/>
            <a:chOff x="325841" y="375556"/>
            <a:chExt cx="3323143" cy="461665"/>
          </a:xfrm>
        </p:grpSpPr>
        <p:sp>
          <p:nvSpPr>
            <p:cNvPr id="26" name="矩形 25"/>
            <p:cNvSpPr/>
            <p:nvPr/>
          </p:nvSpPr>
          <p:spPr>
            <a:xfrm>
              <a:off x="325841" y="386072"/>
              <a:ext cx="368670" cy="368670"/>
            </a:xfrm>
            <a:prstGeom prst="rect">
              <a:avLst/>
            </a:prstGeom>
            <a:gradFill>
              <a:gsLst>
                <a:gs pos="0">
                  <a:srgbClr val="257DFF"/>
                </a:gs>
                <a:gs pos="100000">
                  <a:srgbClr val="0040A2"/>
                </a:gs>
              </a:gsLst>
              <a:lin ang="2700000" scaled="0"/>
            </a:gra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nvGrpSpPr>
            <p:cNvPr id="27" name="组合 26"/>
            <p:cNvGrpSpPr/>
            <p:nvPr/>
          </p:nvGrpSpPr>
          <p:grpSpPr>
            <a:xfrm>
              <a:off x="911223" y="375556"/>
              <a:ext cx="2737761" cy="461665"/>
              <a:chOff x="975515" y="330140"/>
              <a:chExt cx="2737761" cy="461665"/>
            </a:xfrm>
          </p:grpSpPr>
          <p:sp>
            <p:nvSpPr>
              <p:cNvPr id="28" name="文本框 27"/>
              <p:cNvSpPr txBox="1"/>
              <p:nvPr/>
            </p:nvSpPr>
            <p:spPr>
              <a:xfrm>
                <a:off x="975515" y="330140"/>
                <a:ext cx="1723549" cy="46166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安装示意图</a:t>
                </a:r>
                <a:endPar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endParaRPr>
              </a:p>
            </p:txBody>
          </p:sp>
          <p:sp>
            <p:nvSpPr>
              <p:cNvPr id="29" name="文本框 28"/>
              <p:cNvSpPr txBox="1"/>
              <p:nvPr/>
            </p:nvSpPr>
            <p:spPr>
              <a:xfrm>
                <a:off x="2605280" y="554791"/>
                <a:ext cx="1107996" cy="21544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rPr>
                  <a:t>Installation diagram </a:t>
                </a:r>
                <a:endPar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endParaRPr>
              </a:p>
            </p:txBody>
          </p:sp>
        </p:grpSp>
      </p:grpSp>
      <p:pic>
        <p:nvPicPr>
          <p:cNvPr id="2" name="图形 1"/>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9898900" y="235856"/>
            <a:ext cx="1620000" cy="451619"/>
          </a:xfrm>
          <a:prstGeom prst="rect">
            <a:avLst/>
          </a:prstGeom>
        </p:spPr>
      </p:pic>
      <p:pic>
        <p:nvPicPr>
          <p:cNvPr id="4" name="图片 3" descr="图示&#10;&#10;AI 生成的内容可能不正确。"/>
          <p:cNvPicPr>
            <a:picLocks noChangeAspect="1"/>
          </p:cNvPicPr>
          <p:nvPr/>
        </p:nvPicPr>
        <p:blipFill rotWithShape="1">
          <a:blip r:embed="rId3" cstate="print">
            <a:extLst>
              <a:ext uri="{28A0092B-C50C-407E-A947-70E740481C1C}">
                <a14:useLocalDpi xmlns:a14="http://schemas.microsoft.com/office/drawing/2010/main" val="0"/>
              </a:ext>
            </a:extLst>
          </a:blip>
          <a:srcRect t="5062" b="9696"/>
          <a:stretch>
            <a:fillRect/>
          </a:stretch>
        </p:blipFill>
        <p:spPr>
          <a:xfrm>
            <a:off x="911223" y="697521"/>
            <a:ext cx="10369554" cy="6038628"/>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alpha val="50000"/>
          </a:schemeClr>
        </a:solidFill>
        <a:effectLst/>
      </p:bgPr>
    </p:bg>
    <p:spTree>
      <p:nvGrpSpPr>
        <p:cNvPr id="1" name=""/>
        <p:cNvGrpSpPr/>
        <p:nvPr/>
      </p:nvGrpSpPr>
      <p:grpSpPr>
        <a:xfrm>
          <a:off x="0" y="0"/>
          <a:ext cx="0" cy="0"/>
          <a:chOff x="0" y="0"/>
          <a:chExt cx="0" cy="0"/>
        </a:xfrm>
      </p:grpSpPr>
      <p:sp>
        <p:nvSpPr>
          <p:cNvPr id="97" name="弧形 96"/>
          <p:cNvSpPr/>
          <p:nvPr/>
        </p:nvSpPr>
        <p:spPr>
          <a:xfrm>
            <a:off x="1701800" y="-1213144"/>
            <a:ext cx="8788400" cy="8788400"/>
          </a:xfrm>
          <a:prstGeom prst="arc">
            <a:avLst>
              <a:gd name="adj1" fmla="val 17394359"/>
              <a:gd name="adj2" fmla="val 14869127"/>
            </a:avLst>
          </a:prstGeom>
          <a:noFill/>
          <a:ln w="29210" cap="rnd" cmpd="sng" algn="ctr">
            <a:gradFill flip="none" rotWithShape="1">
              <a:gsLst>
                <a:gs pos="100000">
                  <a:sysClr val="window" lastClr="FFFFFF">
                    <a:lumMod val="85000"/>
                    <a:alpha val="20000"/>
                  </a:sysClr>
                </a:gs>
                <a:gs pos="52184">
                  <a:sysClr val="window" lastClr="FFFFFF">
                    <a:lumMod val="75000"/>
                    <a:alpha val="0"/>
                  </a:sysClr>
                </a:gs>
                <a:gs pos="0">
                  <a:sysClr val="window" lastClr="FFFFFF">
                    <a:lumMod val="75000"/>
                    <a:alpha val="20000"/>
                  </a:sysClr>
                </a:gs>
              </a:gsLst>
              <a:lin ang="0" scaled="1"/>
              <a:tileRect/>
            </a:gra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prstClr val="black"/>
              </a:solidFill>
              <a:effectLst/>
              <a:uLnTx/>
              <a:uFillTx/>
              <a:latin typeface="Roboto Regular"/>
              <a:ea typeface="微软雅黑 Light" panose="020B0502040204020203" charset="-122"/>
              <a:cs typeface="+mn-cs"/>
            </a:endParaRPr>
          </a:p>
        </p:txBody>
      </p:sp>
      <p:sp>
        <p:nvSpPr>
          <p:cNvPr id="98" name="弧形 97"/>
          <p:cNvSpPr/>
          <p:nvPr/>
        </p:nvSpPr>
        <p:spPr>
          <a:xfrm>
            <a:off x="508000" y="-2406944"/>
            <a:ext cx="11176000" cy="11176000"/>
          </a:xfrm>
          <a:prstGeom prst="arc">
            <a:avLst>
              <a:gd name="adj1" fmla="val 17394359"/>
              <a:gd name="adj2" fmla="val 14869127"/>
            </a:avLst>
          </a:prstGeom>
          <a:noFill/>
          <a:ln w="29210" cap="rnd" cmpd="sng" algn="ctr">
            <a:gradFill flip="none" rotWithShape="1">
              <a:gsLst>
                <a:gs pos="100000">
                  <a:sysClr val="window" lastClr="FFFFFF">
                    <a:lumMod val="75000"/>
                    <a:alpha val="20000"/>
                  </a:sysClr>
                </a:gs>
                <a:gs pos="52184">
                  <a:sysClr val="window" lastClr="FFFFFF">
                    <a:lumMod val="75000"/>
                  </a:sysClr>
                </a:gs>
                <a:gs pos="0">
                  <a:sysClr val="window" lastClr="FFFFFF">
                    <a:lumMod val="75000"/>
                    <a:alpha val="20000"/>
                  </a:sysClr>
                </a:gs>
              </a:gsLst>
              <a:lin ang="0" scaled="1"/>
              <a:tileRect/>
            </a:gradFill>
            <a:prstDash val="sysDot"/>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prstClr val="black"/>
              </a:solidFill>
              <a:effectLst/>
              <a:uLnTx/>
              <a:uFillTx/>
              <a:latin typeface="Roboto Regular"/>
              <a:ea typeface="微软雅黑 Light" panose="020B0502040204020203" charset="-122"/>
              <a:cs typeface="+mn-cs"/>
            </a:endParaRPr>
          </a:p>
        </p:txBody>
      </p:sp>
      <p:grpSp>
        <p:nvGrpSpPr>
          <p:cNvPr id="33" name="组合 32"/>
          <p:cNvGrpSpPr/>
          <p:nvPr/>
        </p:nvGrpSpPr>
        <p:grpSpPr>
          <a:xfrm>
            <a:off x="325841" y="235856"/>
            <a:ext cx="2494692" cy="461665"/>
            <a:chOff x="325841" y="375556"/>
            <a:chExt cx="2494692" cy="461665"/>
          </a:xfrm>
        </p:grpSpPr>
        <p:sp>
          <p:nvSpPr>
            <p:cNvPr id="26" name="矩形 25"/>
            <p:cNvSpPr/>
            <p:nvPr/>
          </p:nvSpPr>
          <p:spPr>
            <a:xfrm>
              <a:off x="325841" y="386072"/>
              <a:ext cx="368670" cy="368670"/>
            </a:xfrm>
            <a:prstGeom prst="rect">
              <a:avLst/>
            </a:prstGeom>
            <a:gradFill>
              <a:gsLst>
                <a:gs pos="0">
                  <a:srgbClr val="257DFF"/>
                </a:gs>
                <a:gs pos="100000">
                  <a:srgbClr val="0040A2"/>
                </a:gs>
              </a:gsLst>
              <a:lin ang="2700000" scaled="0"/>
            </a:gra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nvGrpSpPr>
            <p:cNvPr id="27" name="组合 26"/>
            <p:cNvGrpSpPr/>
            <p:nvPr/>
          </p:nvGrpSpPr>
          <p:grpSpPr>
            <a:xfrm>
              <a:off x="911223" y="375556"/>
              <a:ext cx="1909310" cy="461665"/>
              <a:chOff x="975515" y="330140"/>
              <a:chExt cx="1909310" cy="461665"/>
            </a:xfrm>
          </p:grpSpPr>
          <p:sp>
            <p:nvSpPr>
              <p:cNvPr id="28" name="文本框 27"/>
              <p:cNvSpPr txBox="1"/>
              <p:nvPr/>
            </p:nvSpPr>
            <p:spPr>
              <a:xfrm>
                <a:off x="975515" y="330140"/>
                <a:ext cx="1415772" cy="46166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注意事项</a:t>
                </a:r>
                <a:endPar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endParaRPr>
              </a:p>
            </p:txBody>
          </p:sp>
          <p:sp>
            <p:nvSpPr>
              <p:cNvPr id="29" name="文本框 28"/>
              <p:cNvSpPr txBox="1"/>
              <p:nvPr/>
            </p:nvSpPr>
            <p:spPr>
              <a:xfrm>
                <a:off x="2291393" y="554791"/>
                <a:ext cx="593432" cy="21544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rPr>
                  <a:t>Attention</a:t>
                </a:r>
                <a:endPar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endParaRPr>
              </a:p>
            </p:txBody>
          </p:sp>
        </p:grpSp>
      </p:grpSp>
      <p:pic>
        <p:nvPicPr>
          <p:cNvPr id="2" name="图形 1"/>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9898900" y="235856"/>
            <a:ext cx="1620000" cy="451619"/>
          </a:xfrm>
          <a:prstGeom prst="rect">
            <a:avLst/>
          </a:prstGeom>
        </p:spPr>
      </p:pic>
      <p:sp>
        <p:nvSpPr>
          <p:cNvPr id="5" name="弧形 4"/>
          <p:cNvSpPr/>
          <p:nvPr/>
        </p:nvSpPr>
        <p:spPr>
          <a:xfrm>
            <a:off x="3715657" y="779090"/>
            <a:ext cx="4760686" cy="4760686"/>
          </a:xfrm>
          <a:prstGeom prst="arc">
            <a:avLst>
              <a:gd name="adj1" fmla="val 5563498"/>
              <a:gd name="adj2" fmla="val 5507717"/>
            </a:avLst>
          </a:prstGeom>
          <a:noFill/>
          <a:ln w="63500" cap="rnd" cmpd="sng" algn="ctr">
            <a:gradFill>
              <a:gsLst>
                <a:gs pos="0">
                  <a:srgbClr val="1D78FA">
                    <a:alpha val="27000"/>
                  </a:srgbClr>
                </a:gs>
                <a:gs pos="100000">
                  <a:srgbClr val="1D78FA"/>
                </a:gs>
              </a:gsLst>
              <a:lin ang="5400000" scaled="1"/>
            </a:gra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prstClr val="black"/>
              </a:solidFill>
              <a:effectLst/>
              <a:uLnTx/>
              <a:uFillTx/>
              <a:latin typeface="Roboto Regular"/>
              <a:ea typeface="微软雅黑 Light" panose="020B0502040204020203" charset="-122"/>
              <a:cs typeface="+mn-cs"/>
            </a:endParaRPr>
          </a:p>
        </p:txBody>
      </p:sp>
      <p:sp>
        <p:nvSpPr>
          <p:cNvPr id="7" name="弧形 6"/>
          <p:cNvSpPr/>
          <p:nvPr/>
        </p:nvSpPr>
        <p:spPr>
          <a:xfrm>
            <a:off x="4202799" y="1287855"/>
            <a:ext cx="3786402" cy="3786402"/>
          </a:xfrm>
          <a:prstGeom prst="arc">
            <a:avLst>
              <a:gd name="adj1" fmla="val 4302899"/>
              <a:gd name="adj2" fmla="val 20294088"/>
            </a:avLst>
          </a:prstGeom>
          <a:noFill/>
          <a:ln w="29210" cap="rnd" cmpd="sng" algn="ctr">
            <a:gradFill flip="none" rotWithShape="1">
              <a:gsLst>
                <a:gs pos="100000">
                  <a:srgbClr val="1D78FA"/>
                </a:gs>
                <a:gs pos="14000">
                  <a:srgbClr val="1D78FA">
                    <a:alpha val="0"/>
                  </a:srgbClr>
                </a:gs>
              </a:gsLst>
              <a:lin ang="8100000" scaled="1"/>
              <a:tileRect/>
            </a:gra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prstClr val="black"/>
              </a:solidFill>
              <a:effectLst/>
              <a:uLnTx/>
              <a:uFillTx/>
              <a:latin typeface="Roboto Regular"/>
              <a:ea typeface="微软雅黑 Light" panose="020B0502040204020203" charset="-122"/>
              <a:cs typeface="+mn-cs"/>
            </a:endParaRPr>
          </a:p>
        </p:txBody>
      </p:sp>
      <p:sp>
        <p:nvSpPr>
          <p:cNvPr id="10" name="椭圆 9"/>
          <p:cNvSpPr/>
          <p:nvPr/>
        </p:nvSpPr>
        <p:spPr>
          <a:xfrm>
            <a:off x="3936274" y="1462134"/>
            <a:ext cx="560304" cy="560304"/>
          </a:xfrm>
          <a:prstGeom prst="ellipse">
            <a:avLst/>
          </a:prstGeom>
          <a:gradFill>
            <a:gsLst>
              <a:gs pos="20000">
                <a:srgbClr val="1D78FA"/>
              </a:gs>
              <a:gs pos="100000">
                <a:srgbClr val="1D78FA">
                  <a:lumMod val="75000"/>
                </a:srgbClr>
              </a:gs>
            </a:gsLst>
            <a:lin ang="2700000" scaled="1"/>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Roboto Regular"/>
              <a:ea typeface="思源黑体 CN Regular"/>
              <a:cs typeface="+mn-cs"/>
            </a:endParaRPr>
          </a:p>
        </p:txBody>
      </p:sp>
      <p:sp>
        <p:nvSpPr>
          <p:cNvPr id="12" name="椭圆 11"/>
          <p:cNvSpPr/>
          <p:nvPr/>
        </p:nvSpPr>
        <p:spPr>
          <a:xfrm>
            <a:off x="3574345" y="3611894"/>
            <a:ext cx="560304" cy="560304"/>
          </a:xfrm>
          <a:prstGeom prst="ellipse">
            <a:avLst/>
          </a:prstGeom>
          <a:gradFill>
            <a:gsLst>
              <a:gs pos="20000">
                <a:srgbClr val="1D78FA"/>
              </a:gs>
              <a:gs pos="100000">
                <a:srgbClr val="1D78FA">
                  <a:lumMod val="75000"/>
                </a:srgbClr>
              </a:gs>
            </a:gsLst>
            <a:lin ang="2700000" scaled="1"/>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prstClr val="white"/>
              </a:solidFill>
              <a:effectLst/>
              <a:uLnTx/>
              <a:uFillTx/>
              <a:latin typeface="Roboto Regular"/>
              <a:ea typeface="思源黑体 CN Regular"/>
              <a:cs typeface="+mn-cs"/>
            </a:endParaRPr>
          </a:p>
        </p:txBody>
      </p:sp>
      <p:sp>
        <p:nvSpPr>
          <p:cNvPr id="13" name="椭圆 12"/>
          <p:cNvSpPr/>
          <p:nvPr/>
        </p:nvSpPr>
        <p:spPr>
          <a:xfrm>
            <a:off x="7701060" y="1462134"/>
            <a:ext cx="560304" cy="560304"/>
          </a:xfrm>
          <a:prstGeom prst="ellipse">
            <a:avLst/>
          </a:prstGeom>
          <a:gradFill>
            <a:gsLst>
              <a:gs pos="20000">
                <a:srgbClr val="1D78FA"/>
              </a:gs>
              <a:gs pos="100000">
                <a:srgbClr val="1D78FA">
                  <a:lumMod val="75000"/>
                </a:srgbClr>
              </a:gs>
            </a:gsLst>
            <a:lin ang="2700000" scaled="1"/>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Roboto Regular"/>
              <a:ea typeface="思源黑体 CN Regular"/>
              <a:cs typeface="+mn-cs"/>
            </a:endParaRPr>
          </a:p>
        </p:txBody>
      </p:sp>
      <p:sp>
        <p:nvSpPr>
          <p:cNvPr id="14" name="椭圆 13"/>
          <p:cNvSpPr/>
          <p:nvPr/>
        </p:nvSpPr>
        <p:spPr>
          <a:xfrm>
            <a:off x="8070923" y="3611894"/>
            <a:ext cx="560304" cy="560304"/>
          </a:xfrm>
          <a:prstGeom prst="ellipse">
            <a:avLst/>
          </a:prstGeom>
          <a:gradFill>
            <a:gsLst>
              <a:gs pos="20000">
                <a:srgbClr val="1D78FA"/>
              </a:gs>
              <a:gs pos="100000">
                <a:srgbClr val="1D78FA">
                  <a:lumMod val="75000"/>
                </a:srgbClr>
              </a:gs>
            </a:gsLst>
            <a:lin ang="2700000" scaled="1"/>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prstClr val="white"/>
              </a:solidFill>
              <a:effectLst/>
              <a:uLnTx/>
              <a:uFillTx/>
              <a:latin typeface="Roboto Regular"/>
              <a:ea typeface="思源黑体 CN Regular"/>
              <a:cs typeface="+mn-cs"/>
            </a:endParaRPr>
          </a:p>
        </p:txBody>
      </p:sp>
      <p:sp>
        <p:nvSpPr>
          <p:cNvPr id="16" name="矩形 15"/>
          <p:cNvSpPr/>
          <p:nvPr/>
        </p:nvSpPr>
        <p:spPr>
          <a:xfrm>
            <a:off x="673100" y="5814124"/>
            <a:ext cx="10845800" cy="461665"/>
          </a:xfrm>
          <a:prstGeom prst="rect">
            <a:avLst/>
          </a:prstGeom>
        </p:spPr>
        <p:txBody>
          <a:bodyPr wrap="square">
            <a:spAutoFit/>
          </a:bodyPr>
          <a:lstStyle/>
          <a:p>
            <a:pPr algn="ctr"/>
            <a:r>
              <a:rPr lang="zh-CN" altLang="en-US" sz="2400">
                <a:gradFill>
                  <a:gsLst>
                    <a:gs pos="6000">
                      <a:srgbClr val="FF0000"/>
                    </a:gs>
                    <a:gs pos="69000">
                      <a:srgbClr val="C00000"/>
                    </a:gs>
                  </a:gsLst>
                  <a:lin ang="2700000" scaled="1"/>
                </a:gradFill>
                <a:latin typeface="思源黑体 CN Bold" panose="020B0800000000000000" charset="-122"/>
                <a:ea typeface="思源黑体 CN Bold" panose="020B0800000000000000" charset="-122"/>
              </a:rPr>
              <a:t>安装设备及使用过程中不得与电源接触，不得作为焊机的搭线！</a:t>
            </a:r>
            <a:endParaRPr lang="zh-CN" altLang="en-US" sz="2400">
              <a:gradFill>
                <a:gsLst>
                  <a:gs pos="6000">
                    <a:srgbClr val="FF0000"/>
                  </a:gs>
                  <a:gs pos="69000">
                    <a:srgbClr val="C00000"/>
                  </a:gs>
                </a:gsLst>
                <a:lin ang="2700000" scaled="1"/>
              </a:gradFill>
              <a:latin typeface="思源黑体 CN Bold" panose="020B0800000000000000" charset="-122"/>
              <a:ea typeface="思源黑体 CN Bold" panose="020B0800000000000000" charset="-122"/>
            </a:endParaRPr>
          </a:p>
        </p:txBody>
      </p:sp>
      <p:sp>
        <p:nvSpPr>
          <p:cNvPr id="18" name="矩形 17"/>
          <p:cNvSpPr/>
          <p:nvPr/>
        </p:nvSpPr>
        <p:spPr>
          <a:xfrm>
            <a:off x="215900" y="3639586"/>
            <a:ext cx="3293165" cy="369332"/>
          </a:xfrm>
          <a:prstGeom prst="rect">
            <a:avLst/>
          </a:prstGeom>
        </p:spPr>
        <p:txBody>
          <a:bodyPr wrap="square">
            <a:spAutoFit/>
          </a:bodyPr>
          <a:lstStyle/>
          <a:p>
            <a:pPr algn="r"/>
            <a:r>
              <a:rPr lang="zh-CN" altLang="en-US" kern="0">
                <a:gradFill>
                  <a:gsLst>
                    <a:gs pos="0">
                      <a:srgbClr val="257DFF"/>
                    </a:gs>
                    <a:gs pos="100000">
                      <a:srgbClr val="0040A2"/>
                    </a:gs>
                  </a:gsLst>
                  <a:lin ang="2700000" scaled="0"/>
                </a:gradFill>
                <a:effectLst>
                  <a:outerShdw blurRad="25400" dist="25400" dir="2700000" algn="tl">
                    <a:srgbClr val="000000">
                      <a:alpha val="15000"/>
                    </a:srgbClr>
                  </a:outerShdw>
                </a:effectLst>
                <a:latin typeface="思源宋体 CN Heavy" panose="02020900000000000000" pitchFamily="18" charset="-122"/>
                <a:ea typeface="思源宋体 CN Heavy" panose="02020900000000000000" pitchFamily="18" charset="-122"/>
              </a:rPr>
              <a:t>常规型设备不能倾倒或倒放</a:t>
            </a:r>
            <a:endParaRPr lang="zh-CN" altLang="en-US" kern="0" dirty="0">
              <a:gradFill>
                <a:gsLst>
                  <a:gs pos="0">
                    <a:srgbClr val="257DFF"/>
                  </a:gs>
                  <a:gs pos="100000">
                    <a:srgbClr val="0040A2"/>
                  </a:gs>
                </a:gsLst>
                <a:lin ang="2700000" scaled="0"/>
              </a:gradFill>
              <a:effectLst>
                <a:outerShdw blurRad="25400" dist="25400" dir="2700000" algn="tl">
                  <a:srgbClr val="000000">
                    <a:alpha val="15000"/>
                  </a:srgbClr>
                </a:outerShdw>
              </a:effectLst>
              <a:latin typeface="思源宋体 CN Heavy" panose="02020900000000000000" pitchFamily="18" charset="-122"/>
              <a:ea typeface="思源宋体 CN Heavy" panose="02020900000000000000" pitchFamily="18" charset="-122"/>
            </a:endParaRPr>
          </a:p>
        </p:txBody>
      </p:sp>
      <p:sp>
        <p:nvSpPr>
          <p:cNvPr id="20" name="矩形 19"/>
          <p:cNvSpPr/>
          <p:nvPr/>
        </p:nvSpPr>
        <p:spPr>
          <a:xfrm>
            <a:off x="8700895" y="3656927"/>
            <a:ext cx="3275205" cy="923330"/>
          </a:xfrm>
          <a:prstGeom prst="rect">
            <a:avLst/>
          </a:prstGeom>
        </p:spPr>
        <p:txBody>
          <a:bodyPr wrap="square">
            <a:spAutoFit/>
          </a:bodyPr>
          <a:lstStyle/>
          <a:p>
            <a:r>
              <a:rPr lang="zh-CN" altLang="en-US" kern="0">
                <a:gradFill>
                  <a:gsLst>
                    <a:gs pos="0">
                      <a:srgbClr val="257DFF"/>
                    </a:gs>
                    <a:gs pos="100000">
                      <a:srgbClr val="0040A2"/>
                    </a:gs>
                  </a:gsLst>
                  <a:lin ang="2700000" scaled="0"/>
                </a:gradFill>
                <a:effectLst>
                  <a:outerShdw blurRad="25400" dist="25400" dir="2700000" algn="tl">
                    <a:srgbClr val="000000">
                      <a:alpha val="15000"/>
                    </a:srgbClr>
                  </a:outerShdw>
                </a:effectLst>
                <a:latin typeface="思源宋体 CN Heavy" panose="02020900000000000000" pitchFamily="18" charset="-122"/>
                <a:ea typeface="思源宋体 CN Heavy" panose="02020900000000000000" pitchFamily="18" charset="-122"/>
              </a:rPr>
              <a:t>应在设备进出口端安装同等材质的两个短接，以方便观察衔接后应用效果</a:t>
            </a:r>
            <a:endParaRPr lang="zh-CN" altLang="en-US" kern="0">
              <a:gradFill>
                <a:gsLst>
                  <a:gs pos="0">
                    <a:srgbClr val="257DFF"/>
                  </a:gs>
                  <a:gs pos="100000">
                    <a:srgbClr val="0040A2"/>
                  </a:gs>
                </a:gsLst>
                <a:lin ang="2700000" scaled="0"/>
              </a:gradFill>
              <a:effectLst>
                <a:outerShdw blurRad="25400" dist="25400" dir="2700000" algn="tl">
                  <a:srgbClr val="000000">
                    <a:alpha val="15000"/>
                  </a:srgbClr>
                </a:outerShdw>
              </a:effectLst>
              <a:latin typeface="思源宋体 CN Heavy" panose="02020900000000000000" pitchFamily="18" charset="-122"/>
              <a:ea typeface="思源宋体 CN Heavy" panose="02020900000000000000" pitchFamily="18" charset="-122"/>
            </a:endParaRPr>
          </a:p>
        </p:txBody>
      </p:sp>
      <p:sp>
        <p:nvSpPr>
          <p:cNvPr id="22" name="矩形 21"/>
          <p:cNvSpPr/>
          <p:nvPr/>
        </p:nvSpPr>
        <p:spPr>
          <a:xfrm>
            <a:off x="8470478" y="1523705"/>
            <a:ext cx="2995367" cy="369332"/>
          </a:xfrm>
          <a:prstGeom prst="rect">
            <a:avLst/>
          </a:prstGeom>
        </p:spPr>
        <p:txBody>
          <a:bodyPr wrap="square">
            <a:spAutoFit/>
          </a:bodyPr>
          <a:lstStyle/>
          <a:p>
            <a:r>
              <a:rPr lang="zh-CN" altLang="en-US" kern="0">
                <a:gradFill>
                  <a:gsLst>
                    <a:gs pos="0">
                      <a:srgbClr val="257DFF"/>
                    </a:gs>
                    <a:gs pos="100000">
                      <a:srgbClr val="0040A2"/>
                    </a:gs>
                  </a:gsLst>
                  <a:lin ang="2700000" scaled="0"/>
                </a:gradFill>
                <a:effectLst>
                  <a:outerShdw blurRad="25400" dist="25400" dir="2700000" algn="tl">
                    <a:srgbClr val="000000">
                      <a:alpha val="15000"/>
                    </a:srgbClr>
                  </a:outerShdw>
                </a:effectLst>
                <a:latin typeface="思源宋体 CN Heavy" panose="02020900000000000000" pitchFamily="18" charset="-122"/>
                <a:ea typeface="思源宋体 CN Heavy" panose="02020900000000000000" pitchFamily="18" charset="-122"/>
              </a:rPr>
              <a:t>禁止强力磕碰、撞击</a:t>
            </a:r>
            <a:endParaRPr lang="zh-CN" altLang="en-US" kern="0" dirty="0">
              <a:gradFill>
                <a:gsLst>
                  <a:gs pos="0">
                    <a:srgbClr val="257DFF"/>
                  </a:gs>
                  <a:gs pos="100000">
                    <a:srgbClr val="0040A2"/>
                  </a:gs>
                </a:gsLst>
                <a:lin ang="2700000" scaled="0"/>
              </a:gradFill>
              <a:effectLst>
                <a:outerShdw blurRad="25400" dist="25400" dir="2700000" algn="tl">
                  <a:srgbClr val="000000">
                    <a:alpha val="15000"/>
                  </a:srgbClr>
                </a:outerShdw>
              </a:effectLst>
              <a:latin typeface="思源宋体 CN Heavy" panose="02020900000000000000" pitchFamily="18" charset="-122"/>
              <a:ea typeface="思源宋体 CN Heavy" panose="02020900000000000000" pitchFamily="18" charset="-122"/>
            </a:endParaRPr>
          </a:p>
        </p:txBody>
      </p:sp>
      <p:sp>
        <p:nvSpPr>
          <p:cNvPr id="24" name="矩形 23"/>
          <p:cNvSpPr/>
          <p:nvPr/>
        </p:nvSpPr>
        <p:spPr>
          <a:xfrm>
            <a:off x="1600325" y="1523705"/>
            <a:ext cx="2121196" cy="646331"/>
          </a:xfrm>
          <a:prstGeom prst="rect">
            <a:avLst/>
          </a:prstGeom>
        </p:spPr>
        <p:txBody>
          <a:bodyPr wrap="square">
            <a:spAutoFit/>
          </a:bodyPr>
          <a:lstStyle/>
          <a:p>
            <a:pPr algn="r"/>
            <a:r>
              <a:rPr lang="zh-CN" altLang="en-US" kern="0">
                <a:gradFill>
                  <a:gsLst>
                    <a:gs pos="0">
                      <a:srgbClr val="257DFF"/>
                    </a:gs>
                    <a:gs pos="100000">
                      <a:srgbClr val="0040A2"/>
                    </a:gs>
                  </a:gsLst>
                  <a:lin ang="2700000" scaled="0"/>
                </a:gradFill>
                <a:effectLst>
                  <a:outerShdw blurRad="25400" dist="25400" dir="2700000" algn="tl">
                    <a:srgbClr val="000000">
                      <a:alpha val="15000"/>
                    </a:srgbClr>
                  </a:outerShdw>
                </a:effectLst>
                <a:latin typeface="思源宋体 CN Heavy" panose="02020900000000000000" pitchFamily="18" charset="-122"/>
                <a:ea typeface="思源宋体 CN Heavy" panose="02020900000000000000" pitchFamily="18" charset="-122"/>
              </a:rPr>
              <a:t>温度不宜超过</a:t>
            </a:r>
            <a:r>
              <a:rPr lang="en-US" altLang="zh-CN" kern="0">
                <a:gradFill>
                  <a:gsLst>
                    <a:gs pos="0">
                      <a:srgbClr val="257DFF"/>
                    </a:gs>
                    <a:gs pos="100000">
                      <a:srgbClr val="0040A2"/>
                    </a:gs>
                  </a:gsLst>
                  <a:lin ang="2700000" scaled="0"/>
                </a:gradFill>
                <a:effectLst>
                  <a:outerShdw blurRad="25400" dist="25400" dir="2700000" algn="tl">
                    <a:srgbClr val="000000">
                      <a:alpha val="15000"/>
                    </a:srgbClr>
                  </a:outerShdw>
                </a:effectLst>
                <a:latin typeface="思源宋体 CN Heavy" panose="02020900000000000000" pitchFamily="18" charset="-122"/>
                <a:ea typeface="思源宋体 CN Heavy" panose="02020900000000000000" pitchFamily="18" charset="-122"/>
              </a:rPr>
              <a:t>300℃</a:t>
            </a:r>
            <a:endParaRPr lang="en-US" altLang="zh-CN" kern="0" dirty="0">
              <a:gradFill>
                <a:gsLst>
                  <a:gs pos="0">
                    <a:srgbClr val="257DFF"/>
                  </a:gs>
                  <a:gs pos="100000">
                    <a:srgbClr val="0040A2"/>
                  </a:gs>
                </a:gsLst>
                <a:lin ang="2700000" scaled="0"/>
              </a:gradFill>
              <a:effectLst>
                <a:outerShdw blurRad="25400" dist="25400" dir="2700000" algn="tl">
                  <a:srgbClr val="000000">
                    <a:alpha val="15000"/>
                  </a:srgbClr>
                </a:outerShdw>
              </a:effectLst>
              <a:latin typeface="思源宋体 CN Heavy" panose="02020900000000000000" pitchFamily="18" charset="-122"/>
              <a:ea typeface="思源宋体 CN Heavy" panose="02020900000000000000" pitchFamily="18" charset="-122"/>
            </a:endParaRPr>
          </a:p>
        </p:txBody>
      </p:sp>
      <p:pic>
        <p:nvPicPr>
          <p:cNvPr id="3" name="图片 2"/>
          <p:cNvPicPr>
            <a:picLocks noChangeAspect="1"/>
          </p:cNvPicPr>
          <p:nvPr/>
        </p:nvPicPr>
        <p:blipFill>
          <a:blip r:embed="rId3" cstate="print">
            <a:alphaModFix amt="91000"/>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4387854" y="1425132"/>
            <a:ext cx="3444875" cy="2970093"/>
          </a:xfrm>
          <a:prstGeom prst="rect">
            <a:avLst/>
          </a:prstGeom>
          <a:effectLst>
            <a:outerShdw blurRad="254000" dist="215900" dir="840000" algn="l" rotWithShape="0">
              <a:prstClr val="black">
                <a:alpha val="56000"/>
              </a:prstClr>
            </a:outerShdw>
          </a:effectLst>
        </p:spPr>
      </p:pic>
      <p:sp>
        <p:nvSpPr>
          <p:cNvPr id="15" name="椭圆 14"/>
          <p:cNvSpPr/>
          <p:nvPr/>
        </p:nvSpPr>
        <p:spPr>
          <a:xfrm>
            <a:off x="5636776" y="4846659"/>
            <a:ext cx="979924" cy="979924"/>
          </a:xfrm>
          <a:prstGeom prst="ellipse">
            <a:avLst/>
          </a:prstGeom>
          <a:gradFill>
            <a:gsLst>
              <a:gs pos="6000">
                <a:srgbClr val="FF0000"/>
              </a:gs>
              <a:gs pos="69000">
                <a:srgbClr val="C00000"/>
              </a:gs>
            </a:gsLst>
            <a:lin ang="2700000" scaled="1"/>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Roboto Regular"/>
              <a:ea typeface="思源黑体 CN Regular"/>
              <a:cs typeface="+mn-cs"/>
            </a:endParaRPr>
          </a:p>
        </p:txBody>
      </p:sp>
      <p:sp>
        <p:nvSpPr>
          <p:cNvPr id="92" name="Icon1"/>
          <p:cNvSpPr/>
          <p:nvPr/>
        </p:nvSpPr>
        <p:spPr bwMode="auto">
          <a:xfrm>
            <a:off x="4099914" y="1601251"/>
            <a:ext cx="233025" cy="282070"/>
          </a:xfrm>
          <a:custGeom>
            <a:avLst/>
            <a:gdLst>
              <a:gd name="T0" fmla="*/ 391 w 6063"/>
              <a:gd name="T1" fmla="*/ 3711 h 7350"/>
              <a:gd name="T2" fmla="*/ 1403 w 6063"/>
              <a:gd name="T3" fmla="*/ 1639 h 7350"/>
              <a:gd name="T4" fmla="*/ 1591 w 6063"/>
              <a:gd name="T5" fmla="*/ 1704 h 7350"/>
              <a:gd name="T6" fmla="*/ 2195 w 6063"/>
              <a:gd name="T7" fmla="*/ 3875 h 7350"/>
              <a:gd name="T8" fmla="*/ 1949 w 6063"/>
              <a:gd name="T9" fmla="*/ 2211 h 7350"/>
              <a:gd name="T10" fmla="*/ 3084 w 6063"/>
              <a:gd name="T11" fmla="*/ 82 h 7350"/>
              <a:gd name="T12" fmla="*/ 3239 w 6063"/>
              <a:gd name="T13" fmla="*/ 8 h 7350"/>
              <a:gd name="T14" fmla="*/ 3239 w 6063"/>
              <a:gd name="T15" fmla="*/ 8 h 7350"/>
              <a:gd name="T16" fmla="*/ 3288 w 6063"/>
              <a:gd name="T17" fmla="*/ 98 h 7350"/>
              <a:gd name="T18" fmla="*/ 3191 w 6063"/>
              <a:gd name="T19" fmla="*/ 628 h 7350"/>
              <a:gd name="T20" fmla="*/ 3607 w 6063"/>
              <a:gd name="T21" fmla="*/ 2627 h 7350"/>
              <a:gd name="T22" fmla="*/ 4381 w 6063"/>
              <a:gd name="T23" fmla="*/ 1631 h 7350"/>
              <a:gd name="T24" fmla="*/ 4601 w 6063"/>
              <a:gd name="T25" fmla="*/ 1582 h 7350"/>
              <a:gd name="T26" fmla="*/ 5687 w 6063"/>
              <a:gd name="T27" fmla="*/ 3703 h 7350"/>
              <a:gd name="T28" fmla="*/ 3035 w 6063"/>
              <a:gd name="T29" fmla="*/ 6347 h 7350"/>
              <a:gd name="T30" fmla="*/ 391 w 6063"/>
              <a:gd name="T31" fmla="*/ 3711 h 7350"/>
              <a:gd name="T32" fmla="*/ 5776 w 6063"/>
              <a:gd name="T33" fmla="*/ 6771 h 7350"/>
              <a:gd name="T34" fmla="*/ 293 w 6063"/>
              <a:gd name="T35" fmla="*/ 6771 h 7350"/>
              <a:gd name="T36" fmla="*/ 0 w 6063"/>
              <a:gd name="T37" fmla="*/ 7064 h 7350"/>
              <a:gd name="T38" fmla="*/ 293 w 6063"/>
              <a:gd name="T39" fmla="*/ 7350 h 7350"/>
              <a:gd name="T40" fmla="*/ 5777 w 6063"/>
              <a:gd name="T41" fmla="*/ 7350 h 7350"/>
              <a:gd name="T42" fmla="*/ 6063 w 6063"/>
              <a:gd name="T43" fmla="*/ 7064 h 7350"/>
              <a:gd name="T44" fmla="*/ 5776 w 6063"/>
              <a:gd name="T45" fmla="*/ 6771 h 7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063" h="7350">
                <a:moveTo>
                  <a:pt x="391" y="3711"/>
                </a:moveTo>
                <a:cubicBezTo>
                  <a:pt x="391" y="2871"/>
                  <a:pt x="791" y="2128"/>
                  <a:pt x="1403" y="1639"/>
                </a:cubicBezTo>
                <a:cubicBezTo>
                  <a:pt x="1533" y="1550"/>
                  <a:pt x="1631" y="1639"/>
                  <a:pt x="1591" y="1704"/>
                </a:cubicBezTo>
                <a:cubicBezTo>
                  <a:pt x="1167" y="2700"/>
                  <a:pt x="1476" y="3679"/>
                  <a:pt x="2195" y="3875"/>
                </a:cubicBezTo>
                <a:cubicBezTo>
                  <a:pt x="1983" y="3370"/>
                  <a:pt x="1884" y="2798"/>
                  <a:pt x="1949" y="2211"/>
                </a:cubicBezTo>
                <a:cubicBezTo>
                  <a:pt x="2047" y="1346"/>
                  <a:pt x="2472" y="603"/>
                  <a:pt x="3084" y="82"/>
                </a:cubicBezTo>
                <a:cubicBezTo>
                  <a:pt x="3141" y="32"/>
                  <a:pt x="3199" y="0"/>
                  <a:pt x="3239" y="8"/>
                </a:cubicBezTo>
                <a:lnTo>
                  <a:pt x="3239" y="8"/>
                </a:lnTo>
                <a:cubicBezTo>
                  <a:pt x="3280" y="16"/>
                  <a:pt x="3304" y="40"/>
                  <a:pt x="3288" y="98"/>
                </a:cubicBezTo>
                <a:cubicBezTo>
                  <a:pt x="3239" y="270"/>
                  <a:pt x="3207" y="448"/>
                  <a:pt x="3191" y="628"/>
                </a:cubicBezTo>
                <a:cubicBezTo>
                  <a:pt x="3109" y="1355"/>
                  <a:pt x="3272" y="2040"/>
                  <a:pt x="3607" y="2627"/>
                </a:cubicBezTo>
                <a:cubicBezTo>
                  <a:pt x="4112" y="2627"/>
                  <a:pt x="4325" y="2039"/>
                  <a:pt x="4381" y="1631"/>
                </a:cubicBezTo>
                <a:cubicBezTo>
                  <a:pt x="4381" y="1534"/>
                  <a:pt x="4455" y="1468"/>
                  <a:pt x="4601" y="1582"/>
                </a:cubicBezTo>
                <a:cubicBezTo>
                  <a:pt x="5255" y="2063"/>
                  <a:pt x="5687" y="2830"/>
                  <a:pt x="5687" y="3703"/>
                </a:cubicBezTo>
                <a:cubicBezTo>
                  <a:pt x="5687" y="5163"/>
                  <a:pt x="4504" y="6347"/>
                  <a:pt x="3035" y="6347"/>
                </a:cubicBezTo>
                <a:cubicBezTo>
                  <a:pt x="1575" y="6355"/>
                  <a:pt x="391" y="5171"/>
                  <a:pt x="391" y="3711"/>
                </a:cubicBezTo>
                <a:close/>
                <a:moveTo>
                  <a:pt x="5776" y="6771"/>
                </a:moveTo>
                <a:lnTo>
                  <a:pt x="293" y="6771"/>
                </a:lnTo>
                <a:cubicBezTo>
                  <a:pt x="131" y="6771"/>
                  <a:pt x="0" y="6902"/>
                  <a:pt x="0" y="7064"/>
                </a:cubicBezTo>
                <a:cubicBezTo>
                  <a:pt x="0" y="7227"/>
                  <a:pt x="131" y="7350"/>
                  <a:pt x="293" y="7350"/>
                </a:cubicBezTo>
                <a:lnTo>
                  <a:pt x="5777" y="7350"/>
                </a:lnTo>
                <a:cubicBezTo>
                  <a:pt x="5940" y="7350"/>
                  <a:pt x="6063" y="7219"/>
                  <a:pt x="6063" y="7064"/>
                </a:cubicBezTo>
                <a:cubicBezTo>
                  <a:pt x="6063" y="6902"/>
                  <a:pt x="5940" y="6771"/>
                  <a:pt x="5776" y="6771"/>
                </a:cubicBezTo>
                <a:close/>
              </a:path>
            </a:pathLst>
          </a:custGeom>
          <a:solidFill>
            <a:srgbClr val="FFFFFF"/>
          </a:solidFill>
          <a:ln>
            <a:noFill/>
          </a:ln>
        </p:spPr>
        <p:txBody>
          <a:bodyPr wrap="square" lIns="91440" tIns="45720" rIns="91440" bIns="45720" anchor="ctr">
            <a:normAutofit fontScale="85000" lnSpcReduction="20000"/>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3" name="Icon2"/>
          <p:cNvSpPr/>
          <p:nvPr/>
        </p:nvSpPr>
        <p:spPr bwMode="auto">
          <a:xfrm>
            <a:off x="3684811" y="3664166"/>
            <a:ext cx="339372" cy="455760"/>
          </a:xfrm>
          <a:custGeom>
            <a:avLst/>
            <a:gdLst>
              <a:gd name="connsiteX0" fmla="*/ 261604 w 450013"/>
              <a:gd name="connsiteY0" fmla="*/ 549716 h 604342"/>
              <a:gd name="connsiteX1" fmla="*/ 192360 w 450013"/>
              <a:gd name="connsiteY1" fmla="*/ 578664 h 604342"/>
              <a:gd name="connsiteX2" fmla="*/ 330751 w 450013"/>
              <a:gd name="connsiteY2" fmla="*/ 578664 h 604342"/>
              <a:gd name="connsiteX3" fmla="*/ 261604 w 450013"/>
              <a:gd name="connsiteY3" fmla="*/ 549716 h 604342"/>
              <a:gd name="connsiteX4" fmla="*/ 261604 w 450013"/>
              <a:gd name="connsiteY4" fmla="*/ 524038 h 604342"/>
              <a:gd name="connsiteX5" fmla="*/ 367540 w 450013"/>
              <a:gd name="connsiteY5" fmla="*/ 585108 h 604342"/>
              <a:gd name="connsiteX6" fmla="*/ 367540 w 450013"/>
              <a:gd name="connsiteY6" fmla="*/ 597899 h 604342"/>
              <a:gd name="connsiteX7" fmla="*/ 356368 w 450013"/>
              <a:gd name="connsiteY7" fmla="*/ 604342 h 604342"/>
              <a:gd name="connsiteX8" fmla="*/ 166743 w 450013"/>
              <a:gd name="connsiteY8" fmla="*/ 604342 h 604342"/>
              <a:gd name="connsiteX9" fmla="*/ 155571 w 450013"/>
              <a:gd name="connsiteY9" fmla="*/ 597899 h 604342"/>
              <a:gd name="connsiteX10" fmla="*/ 155571 w 450013"/>
              <a:gd name="connsiteY10" fmla="*/ 585108 h 604342"/>
              <a:gd name="connsiteX11" fmla="*/ 261604 w 450013"/>
              <a:gd name="connsiteY11" fmla="*/ 524038 h 604342"/>
              <a:gd name="connsiteX12" fmla="*/ 260638 w 450013"/>
              <a:gd name="connsiteY12" fmla="*/ 482193 h 604342"/>
              <a:gd name="connsiteX13" fmla="*/ 269777 w 450013"/>
              <a:gd name="connsiteY13" fmla="*/ 485948 h 604342"/>
              <a:gd name="connsiteX14" fmla="*/ 273529 w 450013"/>
              <a:gd name="connsiteY14" fmla="*/ 495000 h 604342"/>
              <a:gd name="connsiteX15" fmla="*/ 269777 w 450013"/>
              <a:gd name="connsiteY15" fmla="*/ 504052 h 604342"/>
              <a:gd name="connsiteX16" fmla="*/ 260638 w 450013"/>
              <a:gd name="connsiteY16" fmla="*/ 507808 h 604342"/>
              <a:gd name="connsiteX17" fmla="*/ 251595 w 450013"/>
              <a:gd name="connsiteY17" fmla="*/ 504052 h 604342"/>
              <a:gd name="connsiteX18" fmla="*/ 247843 w 450013"/>
              <a:gd name="connsiteY18" fmla="*/ 495000 h 604342"/>
              <a:gd name="connsiteX19" fmla="*/ 251595 w 450013"/>
              <a:gd name="connsiteY19" fmla="*/ 485948 h 604342"/>
              <a:gd name="connsiteX20" fmla="*/ 260638 w 450013"/>
              <a:gd name="connsiteY20" fmla="*/ 482193 h 604342"/>
              <a:gd name="connsiteX21" fmla="*/ 260638 w 450013"/>
              <a:gd name="connsiteY21" fmla="*/ 441830 h 604342"/>
              <a:gd name="connsiteX22" fmla="*/ 269777 w 450013"/>
              <a:gd name="connsiteY22" fmla="*/ 445575 h 604342"/>
              <a:gd name="connsiteX23" fmla="*/ 273529 w 450013"/>
              <a:gd name="connsiteY23" fmla="*/ 454602 h 604342"/>
              <a:gd name="connsiteX24" fmla="*/ 269777 w 450013"/>
              <a:gd name="connsiteY24" fmla="*/ 463629 h 604342"/>
              <a:gd name="connsiteX25" fmla="*/ 260638 w 450013"/>
              <a:gd name="connsiteY25" fmla="*/ 467375 h 604342"/>
              <a:gd name="connsiteX26" fmla="*/ 251595 w 450013"/>
              <a:gd name="connsiteY26" fmla="*/ 463629 h 604342"/>
              <a:gd name="connsiteX27" fmla="*/ 247843 w 450013"/>
              <a:gd name="connsiteY27" fmla="*/ 454602 h 604342"/>
              <a:gd name="connsiteX28" fmla="*/ 251595 w 450013"/>
              <a:gd name="connsiteY28" fmla="*/ 445575 h 604342"/>
              <a:gd name="connsiteX29" fmla="*/ 260638 w 450013"/>
              <a:gd name="connsiteY29" fmla="*/ 441830 h 604342"/>
              <a:gd name="connsiteX30" fmla="*/ 385959 w 450013"/>
              <a:gd name="connsiteY30" fmla="*/ 233594 h 604342"/>
              <a:gd name="connsiteX31" fmla="*/ 233868 w 450013"/>
              <a:gd name="connsiteY31" fmla="*/ 385350 h 604342"/>
              <a:gd name="connsiteX32" fmla="*/ 248605 w 450013"/>
              <a:gd name="connsiteY32" fmla="*/ 400064 h 604342"/>
              <a:gd name="connsiteX33" fmla="*/ 285303 w 450013"/>
              <a:gd name="connsiteY33" fmla="*/ 400064 h 604342"/>
              <a:gd name="connsiteX34" fmla="*/ 419094 w 450013"/>
              <a:gd name="connsiteY34" fmla="*/ 266580 h 604342"/>
              <a:gd name="connsiteX35" fmla="*/ 234253 w 450013"/>
              <a:gd name="connsiteY35" fmla="*/ 82128 h 604342"/>
              <a:gd name="connsiteX36" fmla="*/ 82258 w 450013"/>
              <a:gd name="connsiteY36" fmla="*/ 233979 h 604342"/>
              <a:gd name="connsiteX37" fmla="*/ 215759 w 450013"/>
              <a:gd name="connsiteY37" fmla="*/ 367270 h 604342"/>
              <a:gd name="connsiteX38" fmla="*/ 367851 w 450013"/>
              <a:gd name="connsiteY38" fmla="*/ 215418 h 604342"/>
              <a:gd name="connsiteX39" fmla="*/ 183010 w 450013"/>
              <a:gd name="connsiteY39" fmla="*/ 30965 h 604342"/>
              <a:gd name="connsiteX40" fmla="*/ 31015 w 450013"/>
              <a:gd name="connsiteY40" fmla="*/ 182817 h 604342"/>
              <a:gd name="connsiteX41" fmla="*/ 64053 w 450013"/>
              <a:gd name="connsiteY41" fmla="*/ 215803 h 604342"/>
              <a:gd name="connsiteX42" fmla="*/ 216145 w 450013"/>
              <a:gd name="connsiteY42" fmla="*/ 63952 h 604342"/>
              <a:gd name="connsiteX43" fmla="*/ 173956 w 450013"/>
              <a:gd name="connsiteY43" fmla="*/ 3750 h 604342"/>
              <a:gd name="connsiteX44" fmla="*/ 192160 w 450013"/>
              <a:gd name="connsiteY44" fmla="*/ 3750 h 604342"/>
              <a:gd name="connsiteX45" fmla="*/ 446256 w 450013"/>
              <a:gd name="connsiteY45" fmla="*/ 257541 h 604342"/>
              <a:gd name="connsiteX46" fmla="*/ 450013 w 450013"/>
              <a:gd name="connsiteY46" fmla="*/ 266580 h 604342"/>
              <a:gd name="connsiteX47" fmla="*/ 446256 w 450013"/>
              <a:gd name="connsiteY47" fmla="*/ 275620 h 604342"/>
              <a:gd name="connsiteX48" fmla="*/ 299752 w 450013"/>
              <a:gd name="connsiteY48" fmla="*/ 421990 h 604342"/>
              <a:gd name="connsiteX49" fmla="*/ 290601 w 450013"/>
              <a:gd name="connsiteY49" fmla="*/ 425741 h 604342"/>
              <a:gd name="connsiteX50" fmla="*/ 243307 w 450013"/>
              <a:gd name="connsiteY50" fmla="*/ 425741 h 604342"/>
              <a:gd name="connsiteX51" fmla="*/ 234253 w 450013"/>
              <a:gd name="connsiteY51" fmla="*/ 421990 h 604342"/>
              <a:gd name="connsiteX52" fmla="*/ 3756 w 450013"/>
              <a:gd name="connsiteY52" fmla="*/ 191857 h 604342"/>
              <a:gd name="connsiteX53" fmla="*/ 3756 w 450013"/>
              <a:gd name="connsiteY53" fmla="*/ 173777 h 6043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450013" h="604342">
                <a:moveTo>
                  <a:pt x="261604" y="549716"/>
                </a:moveTo>
                <a:cubicBezTo>
                  <a:pt x="234831" y="549716"/>
                  <a:pt x="210273" y="560199"/>
                  <a:pt x="192360" y="578664"/>
                </a:cubicBezTo>
                <a:lnTo>
                  <a:pt x="330751" y="578664"/>
                </a:lnTo>
                <a:cubicBezTo>
                  <a:pt x="312934" y="560199"/>
                  <a:pt x="288280" y="549716"/>
                  <a:pt x="261604" y="549716"/>
                </a:cubicBezTo>
                <a:close/>
                <a:moveTo>
                  <a:pt x="261604" y="524038"/>
                </a:moveTo>
                <a:cubicBezTo>
                  <a:pt x="305808" y="524038"/>
                  <a:pt x="345389" y="546831"/>
                  <a:pt x="367540" y="585108"/>
                </a:cubicBezTo>
                <a:cubicBezTo>
                  <a:pt x="369851" y="589051"/>
                  <a:pt x="369851" y="593956"/>
                  <a:pt x="367540" y="597899"/>
                </a:cubicBezTo>
                <a:cubicBezTo>
                  <a:pt x="365228" y="601938"/>
                  <a:pt x="360991" y="604342"/>
                  <a:pt x="356368" y="604342"/>
                </a:cubicBezTo>
                <a:lnTo>
                  <a:pt x="166743" y="604342"/>
                </a:lnTo>
                <a:cubicBezTo>
                  <a:pt x="162120" y="604342"/>
                  <a:pt x="157882" y="601938"/>
                  <a:pt x="155571" y="597899"/>
                </a:cubicBezTo>
                <a:cubicBezTo>
                  <a:pt x="153356" y="593956"/>
                  <a:pt x="153356" y="589051"/>
                  <a:pt x="155571" y="585108"/>
                </a:cubicBezTo>
                <a:cubicBezTo>
                  <a:pt x="177721" y="546831"/>
                  <a:pt x="217303" y="524038"/>
                  <a:pt x="261604" y="524038"/>
                </a:cubicBezTo>
                <a:close/>
                <a:moveTo>
                  <a:pt x="260638" y="482193"/>
                </a:moveTo>
                <a:cubicBezTo>
                  <a:pt x="264005" y="482193"/>
                  <a:pt x="267372" y="483541"/>
                  <a:pt x="269777" y="485948"/>
                </a:cubicBezTo>
                <a:cubicBezTo>
                  <a:pt x="272086" y="488356"/>
                  <a:pt x="273529" y="491630"/>
                  <a:pt x="273529" y="495000"/>
                </a:cubicBezTo>
                <a:cubicBezTo>
                  <a:pt x="273529" y="498371"/>
                  <a:pt x="272086" y="501645"/>
                  <a:pt x="269777" y="504052"/>
                </a:cubicBezTo>
                <a:cubicBezTo>
                  <a:pt x="267372" y="506460"/>
                  <a:pt x="264005" y="507808"/>
                  <a:pt x="260638" y="507808"/>
                </a:cubicBezTo>
                <a:cubicBezTo>
                  <a:pt x="257271" y="507808"/>
                  <a:pt x="254000" y="506460"/>
                  <a:pt x="251595" y="504052"/>
                </a:cubicBezTo>
                <a:cubicBezTo>
                  <a:pt x="249190" y="501645"/>
                  <a:pt x="247843" y="498371"/>
                  <a:pt x="247843" y="495000"/>
                </a:cubicBezTo>
                <a:cubicBezTo>
                  <a:pt x="247843" y="491630"/>
                  <a:pt x="249190" y="488356"/>
                  <a:pt x="251595" y="485948"/>
                </a:cubicBezTo>
                <a:cubicBezTo>
                  <a:pt x="254000" y="483541"/>
                  <a:pt x="257271" y="482193"/>
                  <a:pt x="260638" y="482193"/>
                </a:cubicBezTo>
                <a:close/>
                <a:moveTo>
                  <a:pt x="260638" y="441830"/>
                </a:moveTo>
                <a:cubicBezTo>
                  <a:pt x="264005" y="441830"/>
                  <a:pt x="267372" y="443174"/>
                  <a:pt x="269777" y="445575"/>
                </a:cubicBezTo>
                <a:cubicBezTo>
                  <a:pt x="272086" y="447976"/>
                  <a:pt x="273529" y="451241"/>
                  <a:pt x="273529" y="454602"/>
                </a:cubicBezTo>
                <a:cubicBezTo>
                  <a:pt x="273529" y="457963"/>
                  <a:pt x="272086" y="461229"/>
                  <a:pt x="269777" y="463629"/>
                </a:cubicBezTo>
                <a:cubicBezTo>
                  <a:pt x="267372" y="466030"/>
                  <a:pt x="264005" y="467375"/>
                  <a:pt x="260638" y="467375"/>
                </a:cubicBezTo>
                <a:cubicBezTo>
                  <a:pt x="257271" y="467375"/>
                  <a:pt x="254000" y="466030"/>
                  <a:pt x="251595" y="463629"/>
                </a:cubicBezTo>
                <a:cubicBezTo>
                  <a:pt x="249190" y="461229"/>
                  <a:pt x="247843" y="457963"/>
                  <a:pt x="247843" y="454602"/>
                </a:cubicBezTo>
                <a:cubicBezTo>
                  <a:pt x="247843" y="451241"/>
                  <a:pt x="249190" y="447976"/>
                  <a:pt x="251595" y="445575"/>
                </a:cubicBezTo>
                <a:cubicBezTo>
                  <a:pt x="254000" y="443174"/>
                  <a:pt x="257271" y="441830"/>
                  <a:pt x="260638" y="441830"/>
                </a:cubicBezTo>
                <a:close/>
                <a:moveTo>
                  <a:pt x="385959" y="233594"/>
                </a:moveTo>
                <a:lnTo>
                  <a:pt x="233868" y="385350"/>
                </a:lnTo>
                <a:lnTo>
                  <a:pt x="248605" y="400064"/>
                </a:lnTo>
                <a:lnTo>
                  <a:pt x="285303" y="400064"/>
                </a:lnTo>
                <a:lnTo>
                  <a:pt x="419094" y="266580"/>
                </a:lnTo>
                <a:close/>
                <a:moveTo>
                  <a:pt x="234253" y="82128"/>
                </a:moveTo>
                <a:lnTo>
                  <a:pt x="82258" y="233979"/>
                </a:lnTo>
                <a:lnTo>
                  <a:pt x="215759" y="367270"/>
                </a:lnTo>
                <a:lnTo>
                  <a:pt x="367851" y="215418"/>
                </a:lnTo>
                <a:close/>
                <a:moveTo>
                  <a:pt x="183010" y="30965"/>
                </a:moveTo>
                <a:lnTo>
                  <a:pt x="31015" y="182817"/>
                </a:lnTo>
                <a:lnTo>
                  <a:pt x="64053" y="215803"/>
                </a:lnTo>
                <a:lnTo>
                  <a:pt x="216145" y="63952"/>
                </a:lnTo>
                <a:close/>
                <a:moveTo>
                  <a:pt x="173956" y="3750"/>
                </a:moveTo>
                <a:cubicBezTo>
                  <a:pt x="178964" y="-1251"/>
                  <a:pt x="187152" y="-1251"/>
                  <a:pt x="192160" y="3750"/>
                </a:cubicBezTo>
                <a:lnTo>
                  <a:pt x="446256" y="257541"/>
                </a:lnTo>
                <a:cubicBezTo>
                  <a:pt x="448665" y="259945"/>
                  <a:pt x="450013" y="263215"/>
                  <a:pt x="450013" y="266580"/>
                </a:cubicBezTo>
                <a:cubicBezTo>
                  <a:pt x="450013" y="269946"/>
                  <a:pt x="448665" y="273216"/>
                  <a:pt x="446256" y="275620"/>
                </a:cubicBezTo>
                <a:lnTo>
                  <a:pt x="299752" y="421990"/>
                </a:lnTo>
                <a:cubicBezTo>
                  <a:pt x="297344" y="424394"/>
                  <a:pt x="294069" y="425741"/>
                  <a:pt x="290601" y="425741"/>
                </a:cubicBezTo>
                <a:lnTo>
                  <a:pt x="243307" y="425741"/>
                </a:lnTo>
                <a:cubicBezTo>
                  <a:pt x="239936" y="425741"/>
                  <a:pt x="236661" y="424394"/>
                  <a:pt x="234253" y="421990"/>
                </a:cubicBezTo>
                <a:lnTo>
                  <a:pt x="3756" y="191857"/>
                </a:lnTo>
                <a:cubicBezTo>
                  <a:pt x="-1253" y="186856"/>
                  <a:pt x="-1253" y="178778"/>
                  <a:pt x="3756" y="173777"/>
                </a:cubicBezTo>
                <a:close/>
              </a:path>
            </a:pathLst>
          </a:custGeom>
          <a:solidFill>
            <a:srgbClr val="FFFFFF"/>
          </a:solidFill>
          <a:ln>
            <a:noFill/>
          </a:ln>
        </p:spPr>
        <p:txBody>
          <a:bodyPr wrap="square" lIns="91440" tIns="45720" rIns="91440" bIns="45720" anchor="ctr">
            <a:norm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94" name="图形 93"/>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863575" y="1583360"/>
            <a:ext cx="280800" cy="280800"/>
          </a:xfrm>
          <a:prstGeom prst="rect">
            <a:avLst/>
          </a:prstGeom>
        </p:spPr>
      </p:pic>
      <p:sp>
        <p:nvSpPr>
          <p:cNvPr id="95" name="Icon4"/>
          <p:cNvSpPr/>
          <p:nvPr/>
        </p:nvSpPr>
        <p:spPr bwMode="auto">
          <a:xfrm>
            <a:off x="8209696" y="3760358"/>
            <a:ext cx="282070" cy="281673"/>
          </a:xfrm>
          <a:custGeom>
            <a:avLst/>
            <a:gdLst>
              <a:gd name="T0" fmla="*/ 2876 w 3640"/>
              <a:gd name="T1" fmla="*/ 0 h 3640"/>
              <a:gd name="T2" fmla="*/ 1792 w 3640"/>
              <a:gd name="T3" fmla="*/ 768 h 3640"/>
              <a:gd name="T4" fmla="*/ 1307 w 3640"/>
              <a:gd name="T5" fmla="*/ 1253 h 3640"/>
              <a:gd name="T6" fmla="*/ 0 w 3640"/>
              <a:gd name="T7" fmla="*/ 2876 h 3640"/>
              <a:gd name="T8" fmla="*/ 763 w 3640"/>
              <a:gd name="T9" fmla="*/ 3640 h 3640"/>
              <a:gd name="T10" fmla="*/ 1847 w 3640"/>
              <a:gd name="T11" fmla="*/ 2871 h 3640"/>
              <a:gd name="T12" fmla="*/ 1894 w 3640"/>
              <a:gd name="T13" fmla="*/ 2602 h 3640"/>
              <a:gd name="T14" fmla="*/ 3416 w 3640"/>
              <a:gd name="T15" fmla="*/ 1303 h 3640"/>
              <a:gd name="T16" fmla="*/ 3416 w 3640"/>
              <a:gd name="T17" fmla="*/ 223 h 3640"/>
              <a:gd name="T18" fmla="*/ 1190 w 3640"/>
              <a:gd name="T19" fmla="*/ 3304 h 3640"/>
              <a:gd name="T20" fmla="*/ 763 w 3640"/>
              <a:gd name="T21" fmla="*/ 3480 h 3640"/>
              <a:gd name="T22" fmla="*/ 159 w 3640"/>
              <a:gd name="T23" fmla="*/ 2876 h 3640"/>
              <a:gd name="T24" fmla="*/ 1420 w 3640"/>
              <a:gd name="T25" fmla="*/ 1366 h 3640"/>
              <a:gd name="T26" fmla="*/ 2274 w 3640"/>
              <a:gd name="T27" fmla="*/ 1366 h 3640"/>
              <a:gd name="T28" fmla="*/ 2161 w 3640"/>
              <a:gd name="T29" fmla="*/ 1478 h 3640"/>
              <a:gd name="T30" fmla="*/ 1532 w 3640"/>
              <a:gd name="T31" fmla="*/ 1478 h 3640"/>
              <a:gd name="T32" fmla="*/ 318 w 3640"/>
              <a:gd name="T33" fmla="*/ 2876 h 3640"/>
              <a:gd name="T34" fmla="*/ 763 w 3640"/>
              <a:gd name="T35" fmla="*/ 3321 h 3640"/>
              <a:gd name="T36" fmla="*/ 1078 w 3640"/>
              <a:gd name="T37" fmla="*/ 3191 h 3640"/>
              <a:gd name="T38" fmla="*/ 1735 w 3640"/>
              <a:gd name="T39" fmla="*/ 2646 h 3640"/>
              <a:gd name="T40" fmla="*/ 1253 w 3640"/>
              <a:gd name="T41" fmla="*/ 2386 h 3640"/>
              <a:gd name="T42" fmla="*/ 965 w 3640"/>
              <a:gd name="T43" fmla="*/ 3078 h 3640"/>
              <a:gd name="T44" fmla="*/ 561 w 3640"/>
              <a:gd name="T45" fmla="*/ 3078 h 3640"/>
              <a:gd name="T46" fmla="*/ 561 w 3640"/>
              <a:gd name="T47" fmla="*/ 2674 h 3640"/>
              <a:gd name="T48" fmla="*/ 1847 w 3640"/>
              <a:gd name="T49" fmla="*/ 1507 h 3640"/>
              <a:gd name="T50" fmla="*/ 2218 w 3640"/>
              <a:gd name="T51" fmla="*/ 1661 h 3640"/>
              <a:gd name="T52" fmla="*/ 2456 w 3640"/>
              <a:gd name="T53" fmla="*/ 1422 h 3640"/>
              <a:gd name="T54" fmla="*/ 2145 w 3640"/>
              <a:gd name="T55" fmla="*/ 1090 h 3640"/>
              <a:gd name="T56" fmla="*/ 2876 w 3640"/>
              <a:gd name="T57" fmla="*/ 477 h 3640"/>
              <a:gd name="T58" fmla="*/ 3162 w 3640"/>
              <a:gd name="T59" fmla="*/ 763 h 3640"/>
              <a:gd name="T60" fmla="*/ 1995 w 3640"/>
              <a:gd name="T61" fmla="*/ 2049 h 3640"/>
              <a:gd name="T62" fmla="*/ 1591 w 3640"/>
              <a:gd name="T63" fmla="*/ 2049 h 3640"/>
              <a:gd name="T64" fmla="*/ 1253 w 3640"/>
              <a:gd name="T65" fmla="*/ 2049 h 3640"/>
              <a:gd name="T66" fmla="*/ 1253 w 3640"/>
              <a:gd name="T67" fmla="*/ 2386 h 3640"/>
              <a:gd name="T68" fmla="*/ 2220 w 3640"/>
              <a:gd name="T69" fmla="*/ 2274 h 3640"/>
              <a:gd name="T70" fmla="*/ 1366 w 3640"/>
              <a:gd name="T71" fmla="*/ 2274 h 3640"/>
              <a:gd name="T72" fmla="*/ 1478 w 3640"/>
              <a:gd name="T73" fmla="*/ 2161 h 3640"/>
              <a:gd name="T74" fmla="*/ 3191 w 3640"/>
              <a:gd name="T75" fmla="*/ 1078 h 3640"/>
              <a:gd name="T76" fmla="*/ 3191 w 3640"/>
              <a:gd name="T77" fmla="*/ 448 h 3640"/>
              <a:gd name="T78" fmla="*/ 2017 w 3640"/>
              <a:gd name="T79" fmla="*/ 993 h 3640"/>
              <a:gd name="T80" fmla="*/ 1905 w 3640"/>
              <a:gd name="T81" fmla="*/ 880 h 3640"/>
              <a:gd name="T82" fmla="*/ 3304 w 3640"/>
              <a:gd name="T83" fmla="*/ 336 h 3640"/>
              <a:gd name="T84" fmla="*/ 3304 w 3640"/>
              <a:gd name="T85" fmla="*/ 1190 h 3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40" h="3640">
                <a:moveTo>
                  <a:pt x="3416" y="223"/>
                </a:moveTo>
                <a:cubicBezTo>
                  <a:pt x="3272" y="79"/>
                  <a:pt x="3080" y="0"/>
                  <a:pt x="2876" y="0"/>
                </a:cubicBezTo>
                <a:cubicBezTo>
                  <a:pt x="2672" y="0"/>
                  <a:pt x="2481" y="79"/>
                  <a:pt x="2337" y="223"/>
                </a:cubicBezTo>
                <a:lnTo>
                  <a:pt x="1792" y="768"/>
                </a:lnTo>
                <a:cubicBezTo>
                  <a:pt x="1719" y="841"/>
                  <a:pt x="1704" y="949"/>
                  <a:pt x="1746" y="1037"/>
                </a:cubicBezTo>
                <a:cubicBezTo>
                  <a:pt x="1580" y="1059"/>
                  <a:pt x="1427" y="1133"/>
                  <a:pt x="1307" y="1253"/>
                </a:cubicBezTo>
                <a:lnTo>
                  <a:pt x="224" y="2337"/>
                </a:lnTo>
                <a:cubicBezTo>
                  <a:pt x="79" y="2481"/>
                  <a:pt x="0" y="2672"/>
                  <a:pt x="0" y="2876"/>
                </a:cubicBezTo>
                <a:cubicBezTo>
                  <a:pt x="0" y="3080"/>
                  <a:pt x="79" y="3272"/>
                  <a:pt x="223" y="3416"/>
                </a:cubicBezTo>
                <a:cubicBezTo>
                  <a:pt x="368" y="3560"/>
                  <a:pt x="559" y="3640"/>
                  <a:pt x="763" y="3640"/>
                </a:cubicBezTo>
                <a:cubicBezTo>
                  <a:pt x="967" y="3640"/>
                  <a:pt x="1159" y="3560"/>
                  <a:pt x="1303" y="3416"/>
                </a:cubicBezTo>
                <a:lnTo>
                  <a:pt x="1847" y="2871"/>
                </a:lnTo>
                <a:cubicBezTo>
                  <a:pt x="1892" y="2826"/>
                  <a:pt x="1917" y="2766"/>
                  <a:pt x="1917" y="2703"/>
                </a:cubicBezTo>
                <a:cubicBezTo>
                  <a:pt x="1917" y="2667"/>
                  <a:pt x="1909" y="2633"/>
                  <a:pt x="1894" y="2602"/>
                </a:cubicBezTo>
                <a:cubicBezTo>
                  <a:pt x="2060" y="2580"/>
                  <a:pt x="2213" y="2506"/>
                  <a:pt x="2333" y="2386"/>
                </a:cubicBezTo>
                <a:lnTo>
                  <a:pt x="3416" y="1303"/>
                </a:lnTo>
                <a:cubicBezTo>
                  <a:pt x="3560" y="1158"/>
                  <a:pt x="3640" y="967"/>
                  <a:pt x="3640" y="763"/>
                </a:cubicBezTo>
                <a:cubicBezTo>
                  <a:pt x="3640" y="559"/>
                  <a:pt x="3560" y="368"/>
                  <a:pt x="3416" y="223"/>
                </a:cubicBezTo>
                <a:close/>
                <a:moveTo>
                  <a:pt x="1735" y="2759"/>
                </a:moveTo>
                <a:lnTo>
                  <a:pt x="1190" y="3304"/>
                </a:lnTo>
                <a:cubicBezTo>
                  <a:pt x="1076" y="3418"/>
                  <a:pt x="925" y="3480"/>
                  <a:pt x="763" y="3480"/>
                </a:cubicBezTo>
                <a:lnTo>
                  <a:pt x="763" y="3480"/>
                </a:lnTo>
                <a:cubicBezTo>
                  <a:pt x="602" y="3480"/>
                  <a:pt x="450" y="3418"/>
                  <a:pt x="336" y="3303"/>
                </a:cubicBezTo>
                <a:cubicBezTo>
                  <a:pt x="222" y="3189"/>
                  <a:pt x="159" y="3038"/>
                  <a:pt x="159" y="2876"/>
                </a:cubicBezTo>
                <a:cubicBezTo>
                  <a:pt x="159" y="2715"/>
                  <a:pt x="222" y="2563"/>
                  <a:pt x="336" y="2449"/>
                </a:cubicBezTo>
                <a:lnTo>
                  <a:pt x="1420" y="1366"/>
                </a:lnTo>
                <a:cubicBezTo>
                  <a:pt x="1534" y="1252"/>
                  <a:pt x="1685" y="1189"/>
                  <a:pt x="1847" y="1189"/>
                </a:cubicBezTo>
                <a:cubicBezTo>
                  <a:pt x="2008" y="1189"/>
                  <a:pt x="2160" y="1252"/>
                  <a:pt x="2274" y="1366"/>
                </a:cubicBezTo>
                <a:cubicBezTo>
                  <a:pt x="2305" y="1397"/>
                  <a:pt x="2305" y="1447"/>
                  <a:pt x="2274" y="1478"/>
                </a:cubicBezTo>
                <a:cubicBezTo>
                  <a:pt x="2243" y="1509"/>
                  <a:pt x="2193" y="1509"/>
                  <a:pt x="2161" y="1478"/>
                </a:cubicBezTo>
                <a:cubicBezTo>
                  <a:pt x="2077" y="1394"/>
                  <a:pt x="1966" y="1348"/>
                  <a:pt x="1847" y="1348"/>
                </a:cubicBezTo>
                <a:cubicBezTo>
                  <a:pt x="1728" y="1348"/>
                  <a:pt x="1616" y="1394"/>
                  <a:pt x="1532" y="1478"/>
                </a:cubicBezTo>
                <a:lnTo>
                  <a:pt x="449" y="2562"/>
                </a:lnTo>
                <a:cubicBezTo>
                  <a:pt x="365" y="2646"/>
                  <a:pt x="318" y="2757"/>
                  <a:pt x="318" y="2876"/>
                </a:cubicBezTo>
                <a:cubicBezTo>
                  <a:pt x="318" y="2995"/>
                  <a:pt x="365" y="3107"/>
                  <a:pt x="449" y="3191"/>
                </a:cubicBezTo>
                <a:cubicBezTo>
                  <a:pt x="533" y="3275"/>
                  <a:pt x="644" y="3321"/>
                  <a:pt x="763" y="3321"/>
                </a:cubicBezTo>
                <a:lnTo>
                  <a:pt x="763" y="3321"/>
                </a:lnTo>
                <a:cubicBezTo>
                  <a:pt x="882" y="3321"/>
                  <a:pt x="994" y="3275"/>
                  <a:pt x="1078" y="3191"/>
                </a:cubicBezTo>
                <a:lnTo>
                  <a:pt x="1622" y="2646"/>
                </a:lnTo>
                <a:cubicBezTo>
                  <a:pt x="1653" y="2615"/>
                  <a:pt x="1704" y="2615"/>
                  <a:pt x="1735" y="2646"/>
                </a:cubicBezTo>
                <a:cubicBezTo>
                  <a:pt x="1766" y="2677"/>
                  <a:pt x="1766" y="2728"/>
                  <a:pt x="1735" y="2759"/>
                </a:cubicBezTo>
                <a:close/>
                <a:moveTo>
                  <a:pt x="1253" y="2386"/>
                </a:moveTo>
                <a:cubicBezTo>
                  <a:pt x="1324" y="2457"/>
                  <a:pt x="1406" y="2511"/>
                  <a:pt x="1495" y="2549"/>
                </a:cubicBezTo>
                <a:lnTo>
                  <a:pt x="965" y="3078"/>
                </a:lnTo>
                <a:cubicBezTo>
                  <a:pt x="911" y="3132"/>
                  <a:pt x="840" y="3162"/>
                  <a:pt x="763" y="3162"/>
                </a:cubicBezTo>
                <a:cubicBezTo>
                  <a:pt x="687" y="3162"/>
                  <a:pt x="615" y="3132"/>
                  <a:pt x="561" y="3078"/>
                </a:cubicBezTo>
                <a:cubicBezTo>
                  <a:pt x="507" y="3024"/>
                  <a:pt x="477" y="2953"/>
                  <a:pt x="477" y="2876"/>
                </a:cubicBezTo>
                <a:cubicBezTo>
                  <a:pt x="477" y="2800"/>
                  <a:pt x="507" y="2728"/>
                  <a:pt x="561" y="2674"/>
                </a:cubicBezTo>
                <a:lnTo>
                  <a:pt x="1645" y="1591"/>
                </a:lnTo>
                <a:cubicBezTo>
                  <a:pt x="1699" y="1537"/>
                  <a:pt x="1770" y="1507"/>
                  <a:pt x="1847" y="1507"/>
                </a:cubicBezTo>
                <a:cubicBezTo>
                  <a:pt x="1923" y="1507"/>
                  <a:pt x="1995" y="1537"/>
                  <a:pt x="2049" y="1591"/>
                </a:cubicBezTo>
                <a:cubicBezTo>
                  <a:pt x="2094" y="1636"/>
                  <a:pt x="2154" y="1661"/>
                  <a:pt x="2218" y="1661"/>
                </a:cubicBezTo>
                <a:cubicBezTo>
                  <a:pt x="2281" y="1661"/>
                  <a:pt x="2341" y="1636"/>
                  <a:pt x="2386" y="1591"/>
                </a:cubicBezTo>
                <a:cubicBezTo>
                  <a:pt x="2431" y="1546"/>
                  <a:pt x="2456" y="1486"/>
                  <a:pt x="2456" y="1422"/>
                </a:cubicBezTo>
                <a:cubicBezTo>
                  <a:pt x="2456" y="1358"/>
                  <a:pt x="2431" y="1298"/>
                  <a:pt x="2386" y="1253"/>
                </a:cubicBezTo>
                <a:cubicBezTo>
                  <a:pt x="2316" y="1183"/>
                  <a:pt x="2234" y="1128"/>
                  <a:pt x="2145" y="1090"/>
                </a:cubicBezTo>
                <a:lnTo>
                  <a:pt x="2674" y="561"/>
                </a:lnTo>
                <a:cubicBezTo>
                  <a:pt x="2728" y="507"/>
                  <a:pt x="2800" y="477"/>
                  <a:pt x="2876" y="477"/>
                </a:cubicBezTo>
                <a:cubicBezTo>
                  <a:pt x="2953" y="477"/>
                  <a:pt x="3025" y="507"/>
                  <a:pt x="3079" y="561"/>
                </a:cubicBezTo>
                <a:cubicBezTo>
                  <a:pt x="3133" y="615"/>
                  <a:pt x="3162" y="687"/>
                  <a:pt x="3162" y="763"/>
                </a:cubicBezTo>
                <a:cubicBezTo>
                  <a:pt x="3162" y="839"/>
                  <a:pt x="3133" y="911"/>
                  <a:pt x="3079" y="965"/>
                </a:cubicBezTo>
                <a:lnTo>
                  <a:pt x="1995" y="2049"/>
                </a:lnTo>
                <a:cubicBezTo>
                  <a:pt x="1941" y="2103"/>
                  <a:pt x="1869" y="2132"/>
                  <a:pt x="1793" y="2132"/>
                </a:cubicBezTo>
                <a:cubicBezTo>
                  <a:pt x="1717" y="2132"/>
                  <a:pt x="1645" y="2103"/>
                  <a:pt x="1591" y="2049"/>
                </a:cubicBezTo>
                <a:cubicBezTo>
                  <a:pt x="1546" y="2004"/>
                  <a:pt x="1486" y="1979"/>
                  <a:pt x="1422" y="1979"/>
                </a:cubicBezTo>
                <a:cubicBezTo>
                  <a:pt x="1358" y="1979"/>
                  <a:pt x="1298" y="2004"/>
                  <a:pt x="1253" y="2049"/>
                </a:cubicBezTo>
                <a:cubicBezTo>
                  <a:pt x="1208" y="2094"/>
                  <a:pt x="1183" y="2154"/>
                  <a:pt x="1183" y="2217"/>
                </a:cubicBezTo>
                <a:cubicBezTo>
                  <a:pt x="1183" y="2281"/>
                  <a:pt x="1208" y="2341"/>
                  <a:pt x="1253" y="2386"/>
                </a:cubicBezTo>
                <a:close/>
                <a:moveTo>
                  <a:pt x="3304" y="1190"/>
                </a:moveTo>
                <a:lnTo>
                  <a:pt x="2220" y="2274"/>
                </a:lnTo>
                <a:cubicBezTo>
                  <a:pt x="2102" y="2391"/>
                  <a:pt x="1948" y="2450"/>
                  <a:pt x="1793" y="2450"/>
                </a:cubicBezTo>
                <a:cubicBezTo>
                  <a:pt x="1638" y="2450"/>
                  <a:pt x="1484" y="2391"/>
                  <a:pt x="1366" y="2274"/>
                </a:cubicBezTo>
                <a:cubicBezTo>
                  <a:pt x="1335" y="2243"/>
                  <a:pt x="1335" y="2192"/>
                  <a:pt x="1366" y="2161"/>
                </a:cubicBezTo>
                <a:cubicBezTo>
                  <a:pt x="1397" y="2130"/>
                  <a:pt x="1447" y="2130"/>
                  <a:pt x="1478" y="2161"/>
                </a:cubicBezTo>
                <a:cubicBezTo>
                  <a:pt x="1652" y="2335"/>
                  <a:pt x="1934" y="2335"/>
                  <a:pt x="2108" y="2161"/>
                </a:cubicBezTo>
                <a:lnTo>
                  <a:pt x="3191" y="1078"/>
                </a:lnTo>
                <a:cubicBezTo>
                  <a:pt x="3275" y="994"/>
                  <a:pt x="3321" y="882"/>
                  <a:pt x="3321" y="763"/>
                </a:cubicBezTo>
                <a:cubicBezTo>
                  <a:pt x="3321" y="644"/>
                  <a:pt x="3275" y="532"/>
                  <a:pt x="3191" y="448"/>
                </a:cubicBezTo>
                <a:cubicBezTo>
                  <a:pt x="3017" y="275"/>
                  <a:pt x="2735" y="275"/>
                  <a:pt x="2562" y="448"/>
                </a:cubicBezTo>
                <a:lnTo>
                  <a:pt x="2017" y="993"/>
                </a:lnTo>
                <a:cubicBezTo>
                  <a:pt x="1986" y="1024"/>
                  <a:pt x="1936" y="1024"/>
                  <a:pt x="1905" y="993"/>
                </a:cubicBezTo>
                <a:cubicBezTo>
                  <a:pt x="1874" y="962"/>
                  <a:pt x="1874" y="911"/>
                  <a:pt x="1905" y="880"/>
                </a:cubicBezTo>
                <a:lnTo>
                  <a:pt x="2449" y="336"/>
                </a:lnTo>
                <a:cubicBezTo>
                  <a:pt x="2685" y="100"/>
                  <a:pt x="3068" y="100"/>
                  <a:pt x="3304" y="336"/>
                </a:cubicBezTo>
                <a:cubicBezTo>
                  <a:pt x="3418" y="450"/>
                  <a:pt x="3481" y="602"/>
                  <a:pt x="3481" y="763"/>
                </a:cubicBezTo>
                <a:cubicBezTo>
                  <a:pt x="3481" y="924"/>
                  <a:pt x="3418" y="1076"/>
                  <a:pt x="3304" y="1190"/>
                </a:cubicBezTo>
                <a:close/>
              </a:path>
            </a:pathLst>
          </a:custGeom>
          <a:solidFill>
            <a:srgbClr val="FFFFFF"/>
          </a:solidFill>
          <a:ln>
            <a:noFill/>
          </a:ln>
        </p:spPr>
        <p:txBody>
          <a:bodyPr wrap="square" lIns="91440" tIns="45720" rIns="91440" bIns="45720" anchor="ctr">
            <a:normAutofit fontScale="85000" lnSpcReduction="20000"/>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6" name="Icon5"/>
          <p:cNvSpPr/>
          <p:nvPr/>
        </p:nvSpPr>
        <p:spPr bwMode="auto">
          <a:xfrm>
            <a:off x="5888613" y="5022870"/>
            <a:ext cx="476250" cy="627502"/>
          </a:xfrm>
          <a:custGeom>
            <a:avLst/>
            <a:gdLst>
              <a:gd name="connsiteX0" fmla="*/ 93599 w 460157"/>
              <a:gd name="connsiteY0" fmla="*/ 320226 h 606298"/>
              <a:gd name="connsiteX1" fmla="*/ 179040 w 460157"/>
              <a:gd name="connsiteY1" fmla="*/ 320226 h 606298"/>
              <a:gd name="connsiteX2" fmla="*/ 183193 w 460157"/>
              <a:gd name="connsiteY2" fmla="*/ 320671 h 606298"/>
              <a:gd name="connsiteX3" fmla="*/ 183193 w 460157"/>
              <a:gd name="connsiteY3" fmla="*/ 320226 h 606298"/>
              <a:gd name="connsiteX4" fmla="*/ 258695 w 460157"/>
              <a:gd name="connsiteY4" fmla="*/ 320226 h 606298"/>
              <a:gd name="connsiteX5" fmla="*/ 318326 w 460157"/>
              <a:gd name="connsiteY5" fmla="*/ 395337 h 606298"/>
              <a:gd name="connsiteX6" fmla="*/ 258250 w 460157"/>
              <a:gd name="connsiteY6" fmla="*/ 395781 h 606298"/>
              <a:gd name="connsiteX7" fmla="*/ 250982 w 460157"/>
              <a:gd name="connsiteY7" fmla="*/ 413263 h 606298"/>
              <a:gd name="connsiteX8" fmla="*/ 319661 w 460157"/>
              <a:gd name="connsiteY8" fmla="*/ 486595 h 606298"/>
              <a:gd name="connsiteX9" fmla="*/ 242824 w 460157"/>
              <a:gd name="connsiteY9" fmla="*/ 485262 h 606298"/>
              <a:gd name="connsiteX10" fmla="*/ 233924 w 460157"/>
              <a:gd name="connsiteY10" fmla="*/ 500669 h 606298"/>
              <a:gd name="connsiteX11" fmla="*/ 299933 w 460157"/>
              <a:gd name="connsiteY11" fmla="*/ 606298 h 606298"/>
              <a:gd name="connsiteX12" fmla="*/ 272639 w 460157"/>
              <a:gd name="connsiteY12" fmla="*/ 606298 h 606298"/>
              <a:gd name="connsiteX13" fmla="*/ 183193 w 460157"/>
              <a:gd name="connsiteY13" fmla="*/ 606298 h 606298"/>
              <a:gd name="connsiteX14" fmla="*/ 126381 w 460157"/>
              <a:gd name="connsiteY14" fmla="*/ 606298 h 606298"/>
              <a:gd name="connsiteX15" fmla="*/ 93599 w 460157"/>
              <a:gd name="connsiteY15" fmla="*/ 573706 h 606298"/>
              <a:gd name="connsiteX16" fmla="*/ 126381 w 460157"/>
              <a:gd name="connsiteY16" fmla="*/ 540965 h 606298"/>
              <a:gd name="connsiteX17" fmla="*/ 183193 w 460157"/>
              <a:gd name="connsiteY17" fmla="*/ 540965 h 606298"/>
              <a:gd name="connsiteX18" fmla="*/ 183193 w 460157"/>
              <a:gd name="connsiteY18" fmla="*/ 531780 h 606298"/>
              <a:gd name="connsiteX19" fmla="*/ 53252 w 460157"/>
              <a:gd name="connsiteY19" fmla="*/ 531780 h 606298"/>
              <a:gd name="connsiteX20" fmla="*/ 20470 w 460157"/>
              <a:gd name="connsiteY20" fmla="*/ 499040 h 606298"/>
              <a:gd name="connsiteX21" fmla="*/ 53252 w 460157"/>
              <a:gd name="connsiteY21" fmla="*/ 466447 h 606298"/>
              <a:gd name="connsiteX22" fmla="*/ 183193 w 460157"/>
              <a:gd name="connsiteY22" fmla="*/ 466447 h 606298"/>
              <a:gd name="connsiteX23" fmla="*/ 183193 w 460157"/>
              <a:gd name="connsiteY23" fmla="*/ 458299 h 606298"/>
              <a:gd name="connsiteX24" fmla="*/ 179040 w 460157"/>
              <a:gd name="connsiteY24" fmla="*/ 458744 h 606298"/>
              <a:gd name="connsiteX25" fmla="*/ 32782 w 460157"/>
              <a:gd name="connsiteY25" fmla="*/ 458744 h 606298"/>
              <a:gd name="connsiteX26" fmla="*/ 0 w 460157"/>
              <a:gd name="connsiteY26" fmla="*/ 426003 h 606298"/>
              <a:gd name="connsiteX27" fmla="*/ 32782 w 460157"/>
              <a:gd name="connsiteY27" fmla="*/ 393411 h 606298"/>
              <a:gd name="connsiteX28" fmla="*/ 179040 w 460157"/>
              <a:gd name="connsiteY28" fmla="*/ 393411 h 606298"/>
              <a:gd name="connsiteX29" fmla="*/ 183193 w 460157"/>
              <a:gd name="connsiteY29" fmla="*/ 393707 h 606298"/>
              <a:gd name="connsiteX30" fmla="*/ 183193 w 460157"/>
              <a:gd name="connsiteY30" fmla="*/ 385263 h 606298"/>
              <a:gd name="connsiteX31" fmla="*/ 179040 w 460157"/>
              <a:gd name="connsiteY31" fmla="*/ 385707 h 606298"/>
              <a:gd name="connsiteX32" fmla="*/ 93599 w 460157"/>
              <a:gd name="connsiteY32" fmla="*/ 385707 h 606298"/>
              <a:gd name="connsiteX33" fmla="*/ 60966 w 460157"/>
              <a:gd name="connsiteY33" fmla="*/ 352967 h 606298"/>
              <a:gd name="connsiteX34" fmla="*/ 93599 w 460157"/>
              <a:gd name="connsiteY34" fmla="*/ 320226 h 606298"/>
              <a:gd name="connsiteX35" fmla="*/ 337043 w 460157"/>
              <a:gd name="connsiteY35" fmla="*/ 211061 h 606298"/>
              <a:gd name="connsiteX36" fmla="*/ 360183 w 460157"/>
              <a:gd name="connsiteY36" fmla="*/ 220542 h 606298"/>
              <a:gd name="connsiteX37" fmla="*/ 460157 w 460157"/>
              <a:gd name="connsiteY37" fmla="*/ 320240 h 606298"/>
              <a:gd name="connsiteX38" fmla="*/ 460157 w 460157"/>
              <a:gd name="connsiteY38" fmla="*/ 606298 h 606298"/>
              <a:gd name="connsiteX39" fmla="*/ 324880 w 460157"/>
              <a:gd name="connsiteY39" fmla="*/ 606298 h 606298"/>
              <a:gd name="connsiteX40" fmla="*/ 262433 w 460157"/>
              <a:gd name="connsiteY40" fmla="*/ 506896 h 606298"/>
              <a:gd name="connsiteX41" fmla="*/ 345350 w 460157"/>
              <a:gd name="connsiteY41" fmla="*/ 508378 h 606298"/>
              <a:gd name="connsiteX42" fmla="*/ 352618 w 460157"/>
              <a:gd name="connsiteY42" fmla="*/ 490897 h 606298"/>
              <a:gd name="connsiteX43" fmla="*/ 285128 w 460157"/>
              <a:gd name="connsiteY43" fmla="*/ 416383 h 606298"/>
              <a:gd name="connsiteX44" fmla="*/ 340306 w 460157"/>
              <a:gd name="connsiteY44" fmla="*/ 416235 h 606298"/>
              <a:gd name="connsiteX45" fmla="*/ 347574 w 460157"/>
              <a:gd name="connsiteY45" fmla="*/ 398754 h 606298"/>
              <a:gd name="connsiteX46" fmla="*/ 285128 w 460157"/>
              <a:gd name="connsiteY46" fmla="*/ 320240 h 606298"/>
              <a:gd name="connsiteX47" fmla="*/ 367451 w 460157"/>
              <a:gd name="connsiteY47" fmla="*/ 320240 h 606298"/>
              <a:gd name="connsiteX48" fmla="*/ 313904 w 460157"/>
              <a:gd name="connsiteY48" fmla="*/ 266910 h 606298"/>
              <a:gd name="connsiteX49" fmla="*/ 313904 w 460157"/>
              <a:gd name="connsiteY49" fmla="*/ 220542 h 606298"/>
              <a:gd name="connsiteX50" fmla="*/ 337043 w 460157"/>
              <a:gd name="connsiteY50" fmla="*/ 211061 h 606298"/>
              <a:gd name="connsiteX51" fmla="*/ 160325 w 460157"/>
              <a:gd name="connsiteY51" fmla="*/ 0 h 606298"/>
              <a:gd name="connsiteX52" fmla="*/ 247425 w 460157"/>
              <a:gd name="connsiteY52" fmla="*/ 0 h 606298"/>
              <a:gd name="connsiteX53" fmla="*/ 278734 w 460157"/>
              <a:gd name="connsiteY53" fmla="*/ 185891 h 606298"/>
              <a:gd name="connsiteX54" fmla="*/ 234516 w 460157"/>
              <a:gd name="connsiteY54" fmla="*/ 185891 h 606298"/>
              <a:gd name="connsiteX55" fmla="*/ 253806 w 460157"/>
              <a:gd name="connsiteY55" fmla="*/ 283206 h 606298"/>
              <a:gd name="connsiteX56" fmla="*/ 256477 w 460157"/>
              <a:gd name="connsiteY56" fmla="*/ 296092 h 606298"/>
              <a:gd name="connsiteX57" fmla="*/ 235852 w 460157"/>
              <a:gd name="connsiteY57" fmla="*/ 267801 h 606298"/>
              <a:gd name="connsiteX58" fmla="*/ 163589 w 460157"/>
              <a:gd name="connsiteY58" fmla="*/ 167968 h 606298"/>
              <a:gd name="connsiteX59" fmla="*/ 209736 w 460157"/>
              <a:gd name="connsiteY59" fmla="*/ 167968 h 60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60157" h="606298">
                <a:moveTo>
                  <a:pt x="93599" y="320226"/>
                </a:moveTo>
                <a:lnTo>
                  <a:pt x="179040" y="320226"/>
                </a:lnTo>
                <a:cubicBezTo>
                  <a:pt x="180375" y="320226"/>
                  <a:pt x="181858" y="320523"/>
                  <a:pt x="183193" y="320671"/>
                </a:cubicBezTo>
                <a:lnTo>
                  <a:pt x="183193" y="320226"/>
                </a:lnTo>
                <a:lnTo>
                  <a:pt x="258695" y="320226"/>
                </a:lnTo>
                <a:cubicBezTo>
                  <a:pt x="279017" y="344967"/>
                  <a:pt x="298153" y="370448"/>
                  <a:pt x="318326" y="395337"/>
                </a:cubicBezTo>
                <a:cubicBezTo>
                  <a:pt x="298301" y="395485"/>
                  <a:pt x="278276" y="396670"/>
                  <a:pt x="258250" y="395781"/>
                </a:cubicBezTo>
                <a:cubicBezTo>
                  <a:pt x="249795" y="395337"/>
                  <a:pt x="243862" y="407633"/>
                  <a:pt x="250982" y="413263"/>
                </a:cubicBezTo>
                <a:cubicBezTo>
                  <a:pt x="277682" y="434003"/>
                  <a:pt x="297114" y="461707"/>
                  <a:pt x="319661" y="486595"/>
                </a:cubicBezTo>
                <a:cubicBezTo>
                  <a:pt x="294147" y="486151"/>
                  <a:pt x="268486" y="487781"/>
                  <a:pt x="242824" y="485262"/>
                </a:cubicBezTo>
                <a:cubicBezTo>
                  <a:pt x="235110" y="484521"/>
                  <a:pt x="230067" y="494595"/>
                  <a:pt x="233924" y="500669"/>
                </a:cubicBezTo>
                <a:cubicBezTo>
                  <a:pt x="264777" y="550151"/>
                  <a:pt x="271156" y="564224"/>
                  <a:pt x="299933" y="606298"/>
                </a:cubicBezTo>
                <a:lnTo>
                  <a:pt x="272639" y="606298"/>
                </a:lnTo>
                <a:lnTo>
                  <a:pt x="183193" y="606298"/>
                </a:lnTo>
                <a:lnTo>
                  <a:pt x="126381" y="606298"/>
                </a:lnTo>
                <a:cubicBezTo>
                  <a:pt x="108284" y="606298"/>
                  <a:pt x="93599" y="591780"/>
                  <a:pt x="93599" y="573706"/>
                </a:cubicBezTo>
                <a:cubicBezTo>
                  <a:pt x="93599" y="555632"/>
                  <a:pt x="108284" y="540965"/>
                  <a:pt x="126381" y="540965"/>
                </a:cubicBezTo>
                <a:lnTo>
                  <a:pt x="183193" y="540965"/>
                </a:lnTo>
                <a:lnTo>
                  <a:pt x="183193" y="531780"/>
                </a:lnTo>
                <a:lnTo>
                  <a:pt x="53252" y="531780"/>
                </a:lnTo>
                <a:cubicBezTo>
                  <a:pt x="35155" y="531780"/>
                  <a:pt x="20470" y="517114"/>
                  <a:pt x="20470" y="499040"/>
                </a:cubicBezTo>
                <a:cubicBezTo>
                  <a:pt x="20470" y="480966"/>
                  <a:pt x="35155" y="466447"/>
                  <a:pt x="53252" y="466447"/>
                </a:cubicBezTo>
                <a:lnTo>
                  <a:pt x="183193" y="466447"/>
                </a:lnTo>
                <a:lnTo>
                  <a:pt x="183193" y="458299"/>
                </a:lnTo>
                <a:cubicBezTo>
                  <a:pt x="181858" y="458447"/>
                  <a:pt x="180375" y="458744"/>
                  <a:pt x="179040" y="458744"/>
                </a:cubicBezTo>
                <a:lnTo>
                  <a:pt x="32782" y="458744"/>
                </a:lnTo>
                <a:cubicBezTo>
                  <a:pt x="14685" y="458744"/>
                  <a:pt x="0" y="444077"/>
                  <a:pt x="0" y="426003"/>
                </a:cubicBezTo>
                <a:cubicBezTo>
                  <a:pt x="0" y="407929"/>
                  <a:pt x="14685" y="393411"/>
                  <a:pt x="32782" y="393411"/>
                </a:cubicBezTo>
                <a:lnTo>
                  <a:pt x="179040" y="393411"/>
                </a:lnTo>
                <a:cubicBezTo>
                  <a:pt x="180375" y="393411"/>
                  <a:pt x="181710" y="393559"/>
                  <a:pt x="183193" y="393707"/>
                </a:cubicBezTo>
                <a:lnTo>
                  <a:pt x="183193" y="385263"/>
                </a:lnTo>
                <a:cubicBezTo>
                  <a:pt x="181858" y="385411"/>
                  <a:pt x="180375" y="385707"/>
                  <a:pt x="179040" y="385707"/>
                </a:cubicBezTo>
                <a:lnTo>
                  <a:pt x="93599" y="385707"/>
                </a:lnTo>
                <a:cubicBezTo>
                  <a:pt x="75502" y="385707"/>
                  <a:pt x="60966" y="371041"/>
                  <a:pt x="60966" y="352967"/>
                </a:cubicBezTo>
                <a:cubicBezTo>
                  <a:pt x="60966" y="334893"/>
                  <a:pt x="75502" y="320226"/>
                  <a:pt x="93599" y="320226"/>
                </a:cubicBezTo>
                <a:close/>
                <a:moveTo>
                  <a:pt x="337043" y="211061"/>
                </a:moveTo>
                <a:cubicBezTo>
                  <a:pt x="345498" y="211061"/>
                  <a:pt x="353804" y="214172"/>
                  <a:pt x="360183" y="220542"/>
                </a:cubicBezTo>
                <a:lnTo>
                  <a:pt x="460157" y="320240"/>
                </a:lnTo>
                <a:lnTo>
                  <a:pt x="460157" y="606298"/>
                </a:lnTo>
                <a:lnTo>
                  <a:pt x="324880" y="606298"/>
                </a:lnTo>
                <a:cubicBezTo>
                  <a:pt x="293582" y="561412"/>
                  <a:pt x="292396" y="554301"/>
                  <a:pt x="262433" y="506896"/>
                </a:cubicBezTo>
                <a:cubicBezTo>
                  <a:pt x="290022" y="507785"/>
                  <a:pt x="317760" y="505711"/>
                  <a:pt x="345350" y="508378"/>
                </a:cubicBezTo>
                <a:cubicBezTo>
                  <a:pt x="354398" y="509267"/>
                  <a:pt x="358848" y="496675"/>
                  <a:pt x="352618" y="490897"/>
                </a:cubicBezTo>
                <a:cubicBezTo>
                  <a:pt x="327698" y="468084"/>
                  <a:pt x="308712" y="440234"/>
                  <a:pt x="285128" y="416383"/>
                </a:cubicBezTo>
                <a:cubicBezTo>
                  <a:pt x="303520" y="416235"/>
                  <a:pt x="321913" y="415346"/>
                  <a:pt x="340306" y="416235"/>
                </a:cubicBezTo>
                <a:cubicBezTo>
                  <a:pt x="349948" y="416679"/>
                  <a:pt x="352914" y="404976"/>
                  <a:pt x="347574" y="398754"/>
                </a:cubicBezTo>
                <a:cubicBezTo>
                  <a:pt x="325918" y="373274"/>
                  <a:pt x="306042" y="346461"/>
                  <a:pt x="285128" y="320240"/>
                </a:cubicBezTo>
                <a:lnTo>
                  <a:pt x="367451" y="320240"/>
                </a:lnTo>
                <a:lnTo>
                  <a:pt x="313904" y="266910"/>
                </a:lnTo>
                <a:cubicBezTo>
                  <a:pt x="301147" y="254022"/>
                  <a:pt x="301147" y="233430"/>
                  <a:pt x="313904" y="220542"/>
                </a:cubicBezTo>
                <a:cubicBezTo>
                  <a:pt x="320282" y="214172"/>
                  <a:pt x="328737" y="211061"/>
                  <a:pt x="337043" y="211061"/>
                </a:cubicBezTo>
                <a:close/>
                <a:moveTo>
                  <a:pt x="160325" y="0"/>
                </a:moveTo>
                <a:lnTo>
                  <a:pt x="247425" y="0"/>
                </a:lnTo>
                <a:lnTo>
                  <a:pt x="278734" y="185891"/>
                </a:lnTo>
                <a:lnTo>
                  <a:pt x="234516" y="185891"/>
                </a:lnTo>
                <a:lnTo>
                  <a:pt x="253806" y="283206"/>
                </a:lnTo>
                <a:lnTo>
                  <a:pt x="256477" y="296092"/>
                </a:lnTo>
                <a:lnTo>
                  <a:pt x="235852" y="267801"/>
                </a:lnTo>
                <a:lnTo>
                  <a:pt x="163589" y="167968"/>
                </a:lnTo>
                <a:lnTo>
                  <a:pt x="209736" y="167968"/>
                </a:lnTo>
                <a:close/>
              </a:path>
            </a:pathLst>
          </a:custGeom>
          <a:solidFill>
            <a:srgbClr val="FFFFFF"/>
          </a:solidFill>
          <a:ln>
            <a:noFill/>
          </a:ln>
        </p:spPr>
        <p:txBody>
          <a:bodyPr wrap="square" lIns="91440" tIns="45720" rIns="91440" bIns="45720" anchor="ctr">
            <a:norm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9" name="矩形 98"/>
          <p:cNvSpPr/>
          <p:nvPr/>
        </p:nvSpPr>
        <p:spPr>
          <a:xfrm>
            <a:off x="673100" y="6245484"/>
            <a:ext cx="10845800" cy="261610"/>
          </a:xfrm>
          <a:prstGeom prst="rect">
            <a:avLst/>
          </a:prstGeom>
        </p:spPr>
        <p:txBody>
          <a:bodyPr wrap="square">
            <a:spAutoFit/>
          </a:bodyPr>
          <a:lstStyle/>
          <a:p>
            <a:pPr algn="ctr"/>
            <a:r>
              <a:rPr lang="en-US" altLang="zh-CN" sz="1100">
                <a:gradFill>
                  <a:gsLst>
                    <a:gs pos="6000">
                      <a:srgbClr val="FF0000"/>
                    </a:gs>
                    <a:gs pos="69000">
                      <a:srgbClr val="C00000"/>
                    </a:gs>
                  </a:gsLst>
                  <a:lin ang="2700000" scaled="1"/>
                </a:gradFill>
                <a:latin typeface="思源黑体 CN Bold" panose="020B0800000000000000" charset="-122"/>
                <a:ea typeface="思源黑体 CN Bold" panose="020B0800000000000000" charset="-122"/>
              </a:rPr>
              <a:t>Do not come into contact with the power supply during installation and use, and do not use it as a grounding wire for the welding machine!</a:t>
            </a:r>
            <a:endParaRPr lang="en-US" altLang="zh-CN" sz="1100">
              <a:gradFill>
                <a:gsLst>
                  <a:gs pos="6000">
                    <a:srgbClr val="FF0000"/>
                  </a:gs>
                  <a:gs pos="69000">
                    <a:srgbClr val="C00000"/>
                  </a:gs>
                </a:gsLst>
                <a:lin ang="2700000" scaled="1"/>
              </a:gradFill>
              <a:latin typeface="思源黑体 CN Bold" panose="020B0800000000000000" charset="-122"/>
              <a:ea typeface="思源黑体 CN Bold" panose="020B0800000000000000" charset="-122"/>
            </a:endParaRPr>
          </a:p>
        </p:txBody>
      </p:sp>
      <p:sp>
        <p:nvSpPr>
          <p:cNvPr id="100" name="矩形 99"/>
          <p:cNvSpPr/>
          <p:nvPr/>
        </p:nvSpPr>
        <p:spPr>
          <a:xfrm>
            <a:off x="215900" y="3957901"/>
            <a:ext cx="3293165" cy="400110"/>
          </a:xfrm>
          <a:prstGeom prst="rect">
            <a:avLst/>
          </a:prstGeom>
        </p:spPr>
        <p:txBody>
          <a:bodyPr wrap="square">
            <a:spAutoFit/>
          </a:bodyPr>
          <a:lstStyle/>
          <a:p>
            <a:pPr algn="r"/>
            <a:r>
              <a:rPr lang="en-US" altLang="zh-CN" sz="1000" kern="0">
                <a:gradFill>
                  <a:gsLst>
                    <a:gs pos="0">
                      <a:srgbClr val="257DFF"/>
                    </a:gs>
                    <a:gs pos="100000">
                      <a:srgbClr val="0040A2"/>
                    </a:gs>
                  </a:gsLst>
                  <a:lin ang="2700000" scaled="0"/>
                </a:gradFill>
                <a:effectLst>
                  <a:outerShdw blurRad="25400" dist="25400" dir="2700000" algn="tl">
                    <a:srgbClr val="000000">
                      <a:alpha val="15000"/>
                    </a:srgbClr>
                  </a:outerShdw>
                </a:effectLst>
                <a:latin typeface="思源宋体 CN Heavy" panose="02020900000000000000" pitchFamily="18" charset="-122"/>
                <a:ea typeface="思源宋体 CN Heavy" panose="02020900000000000000" pitchFamily="18" charset="-122"/>
              </a:rPr>
              <a:t>Conventional equipment cannot be tilted or inverted</a:t>
            </a:r>
            <a:endParaRPr lang="en-US" altLang="zh-CN" sz="1000" kern="0">
              <a:gradFill>
                <a:gsLst>
                  <a:gs pos="0">
                    <a:srgbClr val="257DFF"/>
                  </a:gs>
                  <a:gs pos="100000">
                    <a:srgbClr val="0040A2"/>
                  </a:gs>
                </a:gsLst>
                <a:lin ang="2700000" scaled="0"/>
              </a:gradFill>
              <a:effectLst>
                <a:outerShdw blurRad="25400" dist="25400" dir="2700000" algn="tl">
                  <a:srgbClr val="000000">
                    <a:alpha val="15000"/>
                  </a:srgbClr>
                </a:outerShdw>
              </a:effectLst>
              <a:latin typeface="思源宋体 CN Heavy" panose="02020900000000000000" pitchFamily="18" charset="-122"/>
              <a:ea typeface="思源宋体 CN Heavy" panose="02020900000000000000" pitchFamily="18" charset="-122"/>
            </a:endParaRPr>
          </a:p>
        </p:txBody>
      </p:sp>
      <p:sp>
        <p:nvSpPr>
          <p:cNvPr id="101" name="矩形 100"/>
          <p:cNvSpPr/>
          <p:nvPr/>
        </p:nvSpPr>
        <p:spPr>
          <a:xfrm>
            <a:off x="8700895" y="4489540"/>
            <a:ext cx="3275205" cy="707886"/>
          </a:xfrm>
          <a:prstGeom prst="rect">
            <a:avLst/>
          </a:prstGeom>
        </p:spPr>
        <p:txBody>
          <a:bodyPr wrap="square">
            <a:spAutoFit/>
          </a:bodyPr>
          <a:lstStyle/>
          <a:p>
            <a:r>
              <a:rPr lang="en-US" altLang="zh-CN" sz="1000" kern="0">
                <a:gradFill>
                  <a:gsLst>
                    <a:gs pos="0">
                      <a:srgbClr val="257DFF"/>
                    </a:gs>
                    <a:gs pos="100000">
                      <a:srgbClr val="0040A2"/>
                    </a:gs>
                  </a:gsLst>
                  <a:lin ang="2700000" scaled="0"/>
                </a:gradFill>
                <a:effectLst>
                  <a:outerShdw blurRad="25400" dist="25400" dir="2700000" algn="tl">
                    <a:srgbClr val="000000">
                      <a:alpha val="15000"/>
                    </a:srgbClr>
                  </a:outerShdw>
                </a:effectLst>
                <a:latin typeface="思源宋体 CN Heavy" panose="02020900000000000000" pitchFamily="18" charset="-122"/>
                <a:ea typeface="思源宋体 CN Heavy" panose="02020900000000000000" pitchFamily="18" charset="-122"/>
              </a:rPr>
              <a:t>Two short circuits of the same material should be installed at the inlet and outlet of the equipment to facilitate observation of the application effect after connection</a:t>
            </a:r>
            <a:endParaRPr lang="en-US" altLang="zh-CN" sz="1000" kern="0">
              <a:gradFill>
                <a:gsLst>
                  <a:gs pos="0">
                    <a:srgbClr val="257DFF"/>
                  </a:gs>
                  <a:gs pos="100000">
                    <a:srgbClr val="0040A2"/>
                  </a:gs>
                </a:gsLst>
                <a:lin ang="2700000" scaled="0"/>
              </a:gradFill>
              <a:effectLst>
                <a:outerShdw blurRad="25400" dist="25400" dir="2700000" algn="tl">
                  <a:srgbClr val="000000">
                    <a:alpha val="15000"/>
                  </a:srgbClr>
                </a:outerShdw>
              </a:effectLst>
              <a:latin typeface="思源宋体 CN Heavy" panose="02020900000000000000" pitchFamily="18" charset="-122"/>
              <a:ea typeface="思源宋体 CN Heavy" panose="02020900000000000000" pitchFamily="18" charset="-122"/>
            </a:endParaRPr>
          </a:p>
        </p:txBody>
      </p:sp>
      <p:sp>
        <p:nvSpPr>
          <p:cNvPr id="102" name="矩形 101"/>
          <p:cNvSpPr/>
          <p:nvPr/>
        </p:nvSpPr>
        <p:spPr>
          <a:xfrm>
            <a:off x="8470478" y="1842020"/>
            <a:ext cx="2995367" cy="246221"/>
          </a:xfrm>
          <a:prstGeom prst="rect">
            <a:avLst/>
          </a:prstGeom>
        </p:spPr>
        <p:txBody>
          <a:bodyPr wrap="square">
            <a:spAutoFit/>
          </a:bodyPr>
          <a:lstStyle/>
          <a:p>
            <a:r>
              <a:rPr lang="en-US" altLang="zh-CN" sz="1000" kern="0">
                <a:gradFill>
                  <a:gsLst>
                    <a:gs pos="0">
                      <a:srgbClr val="257DFF"/>
                    </a:gs>
                    <a:gs pos="100000">
                      <a:srgbClr val="0040A2"/>
                    </a:gs>
                  </a:gsLst>
                  <a:lin ang="2700000" scaled="0"/>
                </a:gradFill>
                <a:effectLst>
                  <a:outerShdw blurRad="25400" dist="25400" dir="2700000" algn="tl">
                    <a:srgbClr val="000000">
                      <a:alpha val="15000"/>
                    </a:srgbClr>
                  </a:outerShdw>
                </a:effectLst>
                <a:latin typeface="思源宋体 CN Heavy" panose="02020900000000000000" pitchFamily="18" charset="-122"/>
                <a:ea typeface="思源宋体 CN Heavy" panose="02020900000000000000" pitchFamily="18" charset="-122"/>
              </a:rPr>
              <a:t>Prohibit strong collisions and impacts</a:t>
            </a:r>
            <a:endParaRPr lang="en-US" altLang="zh-CN" sz="1000" kern="0">
              <a:gradFill>
                <a:gsLst>
                  <a:gs pos="0">
                    <a:srgbClr val="257DFF"/>
                  </a:gs>
                  <a:gs pos="100000">
                    <a:srgbClr val="0040A2"/>
                  </a:gs>
                </a:gsLst>
                <a:lin ang="2700000" scaled="0"/>
              </a:gradFill>
              <a:effectLst>
                <a:outerShdw blurRad="25400" dist="25400" dir="2700000" algn="tl">
                  <a:srgbClr val="000000">
                    <a:alpha val="15000"/>
                  </a:srgbClr>
                </a:outerShdw>
              </a:effectLst>
              <a:latin typeface="思源宋体 CN Heavy" panose="02020900000000000000" pitchFamily="18" charset="-122"/>
              <a:ea typeface="思源宋体 CN Heavy" panose="02020900000000000000" pitchFamily="18" charset="-122"/>
            </a:endParaRPr>
          </a:p>
        </p:txBody>
      </p:sp>
      <p:sp>
        <p:nvSpPr>
          <p:cNvPr id="103" name="矩形 102"/>
          <p:cNvSpPr/>
          <p:nvPr/>
        </p:nvSpPr>
        <p:spPr>
          <a:xfrm>
            <a:off x="1600325" y="2094472"/>
            <a:ext cx="2121196" cy="400110"/>
          </a:xfrm>
          <a:prstGeom prst="rect">
            <a:avLst/>
          </a:prstGeom>
        </p:spPr>
        <p:txBody>
          <a:bodyPr wrap="square">
            <a:spAutoFit/>
          </a:bodyPr>
          <a:lstStyle/>
          <a:p>
            <a:pPr algn="r"/>
            <a:r>
              <a:rPr lang="en-US" altLang="zh-CN" sz="1000" kern="0">
                <a:gradFill>
                  <a:gsLst>
                    <a:gs pos="0">
                      <a:srgbClr val="257DFF"/>
                    </a:gs>
                    <a:gs pos="100000">
                      <a:srgbClr val="0040A2"/>
                    </a:gs>
                  </a:gsLst>
                  <a:lin ang="2700000" scaled="0"/>
                </a:gradFill>
                <a:effectLst>
                  <a:outerShdw blurRad="25400" dist="25400" dir="2700000" algn="tl">
                    <a:srgbClr val="000000">
                      <a:alpha val="15000"/>
                    </a:srgbClr>
                  </a:outerShdw>
                </a:effectLst>
                <a:latin typeface="思源宋体 CN Heavy" panose="02020900000000000000" pitchFamily="18" charset="-122"/>
                <a:ea typeface="思源宋体 CN Heavy" panose="02020900000000000000" pitchFamily="18" charset="-122"/>
              </a:rPr>
              <a:t>The temperature should not exceed 300 ℃</a:t>
            </a:r>
            <a:endParaRPr lang="en-US" altLang="zh-CN" sz="1000" kern="0">
              <a:gradFill>
                <a:gsLst>
                  <a:gs pos="0">
                    <a:srgbClr val="257DFF"/>
                  </a:gs>
                  <a:gs pos="100000">
                    <a:srgbClr val="0040A2"/>
                  </a:gs>
                </a:gsLst>
                <a:lin ang="2700000" scaled="0"/>
              </a:gradFill>
              <a:effectLst>
                <a:outerShdw blurRad="25400" dist="25400" dir="2700000" algn="tl">
                  <a:srgbClr val="000000">
                    <a:alpha val="15000"/>
                  </a:srgbClr>
                </a:outerShdw>
              </a:effectLst>
              <a:latin typeface="思源宋体 CN Heavy" panose="02020900000000000000" pitchFamily="18" charset="-122"/>
              <a:ea typeface="思源宋体 CN Heavy" panose="02020900000000000000" pitchFamily="18" charset="-122"/>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alpha val="50000"/>
          </a:schemeClr>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1"/>
          <a:srcRect l="27610" t="10274" r="17586" b="31182"/>
          <a:stretch>
            <a:fillRect/>
          </a:stretch>
        </p:blipFill>
        <p:spPr>
          <a:xfrm>
            <a:off x="0" y="3025713"/>
            <a:ext cx="12192000" cy="3832287"/>
          </a:xfrm>
          <a:custGeom>
            <a:avLst/>
            <a:gdLst>
              <a:gd name="connsiteX0" fmla="*/ 0 w 12192000"/>
              <a:gd name="connsiteY0" fmla="*/ 0 h 3832287"/>
              <a:gd name="connsiteX1" fmla="*/ 12192000 w 12192000"/>
              <a:gd name="connsiteY1" fmla="*/ 0 h 3832287"/>
              <a:gd name="connsiteX2" fmla="*/ 12192000 w 12192000"/>
              <a:gd name="connsiteY2" fmla="*/ 3832287 h 3832287"/>
              <a:gd name="connsiteX3" fmla="*/ 0 w 12192000"/>
              <a:gd name="connsiteY3" fmla="*/ 3832287 h 3832287"/>
            </a:gdLst>
            <a:ahLst/>
            <a:cxnLst>
              <a:cxn ang="0">
                <a:pos x="connsiteX0" y="connsiteY0"/>
              </a:cxn>
              <a:cxn ang="0">
                <a:pos x="connsiteX1" y="connsiteY1"/>
              </a:cxn>
              <a:cxn ang="0">
                <a:pos x="connsiteX2" y="connsiteY2"/>
              </a:cxn>
              <a:cxn ang="0">
                <a:pos x="connsiteX3" y="connsiteY3"/>
              </a:cxn>
            </a:cxnLst>
            <a:rect l="l" t="t" r="r" b="b"/>
            <a:pathLst>
              <a:path w="12192000" h="3832287">
                <a:moveTo>
                  <a:pt x="0" y="0"/>
                </a:moveTo>
                <a:lnTo>
                  <a:pt x="12192000" y="0"/>
                </a:lnTo>
                <a:lnTo>
                  <a:pt x="12192000" y="3832287"/>
                </a:lnTo>
                <a:lnTo>
                  <a:pt x="0" y="3832287"/>
                </a:lnTo>
                <a:close/>
              </a:path>
            </a:pathLst>
          </a:custGeom>
        </p:spPr>
      </p:pic>
      <p:pic>
        <p:nvPicPr>
          <p:cNvPr id="3" name="图片 2" descr="图片包含 蓝色&#10;&#10;描述已自动生成"/>
          <p:cNvPicPr>
            <a:picLocks noChangeAspect="1"/>
          </p:cNvPicPr>
          <p:nvPr/>
        </p:nvPicPr>
        <p:blipFill>
          <a:blip r:embed="rId2" cstate="screen"/>
          <a:stretch>
            <a:fillRect/>
          </a:stretch>
        </p:blipFill>
        <p:spPr>
          <a:xfrm>
            <a:off x="4232491" y="1336449"/>
            <a:ext cx="3727018" cy="3721427"/>
          </a:xfrm>
          <a:prstGeom prst="rect">
            <a:avLst/>
          </a:prstGeom>
          <a:effectLst>
            <a:outerShdw blurRad="863600" dist="228600" dir="16200000" rotWithShape="0">
              <a:srgbClr val="0165FF">
                <a:alpha val="15000"/>
              </a:srgbClr>
            </a:outerShdw>
          </a:effectLst>
        </p:spPr>
      </p:pic>
      <p:grpSp>
        <p:nvGrpSpPr>
          <p:cNvPr id="4" name="组合 3"/>
          <p:cNvGrpSpPr/>
          <p:nvPr/>
        </p:nvGrpSpPr>
        <p:grpSpPr>
          <a:xfrm>
            <a:off x="4097016" y="1198180"/>
            <a:ext cx="3997968" cy="3997966"/>
            <a:chOff x="13910368" y="4199329"/>
            <a:chExt cx="4508500" cy="4508500"/>
          </a:xfrm>
        </p:grpSpPr>
        <p:sp>
          <p:nvSpPr>
            <p:cNvPr id="5" name="椭圆 4"/>
            <p:cNvSpPr/>
            <p:nvPr/>
          </p:nvSpPr>
          <p:spPr>
            <a:xfrm>
              <a:off x="14154661" y="4443621"/>
              <a:ext cx="4019914" cy="4019914"/>
            </a:xfrm>
            <a:prstGeom prst="ellipse">
              <a:avLst/>
            </a:prstGeom>
            <a:solidFill>
              <a:srgbClr val="010B34">
                <a:alpha val="60000"/>
              </a:srgbClr>
            </a:solidFill>
            <a:ln w="12700" cap="flat" cmpd="sng" algn="ctr">
              <a:noFill/>
              <a:prstDash val="solid"/>
              <a:miter lim="800000"/>
            </a:ln>
            <a:effectLst>
              <a:softEdge rad="635000"/>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a typeface="汉仪旗黑X1-55W"/>
                <a:cs typeface="+mn-cs"/>
              </a:endParaRPr>
            </a:p>
          </p:txBody>
        </p:sp>
        <p:sp>
          <p:nvSpPr>
            <p:cNvPr id="6" name="椭圆 5"/>
            <p:cNvSpPr/>
            <p:nvPr/>
          </p:nvSpPr>
          <p:spPr>
            <a:xfrm>
              <a:off x="13910368" y="4199329"/>
              <a:ext cx="4508500" cy="4508500"/>
            </a:xfrm>
            <a:prstGeom prst="ellipse">
              <a:avLst/>
            </a:prstGeom>
            <a:solidFill>
              <a:srgbClr val="002060">
                <a:alpha val="30000"/>
              </a:srgbClr>
            </a:solidFill>
            <a:ln w="12700" cap="flat" cmpd="sng" algn="ctr">
              <a:noFill/>
              <a:prstDash val="solid"/>
              <a:miter lim="800000"/>
            </a:ln>
            <a:effectLst>
              <a:softEdge rad="635000"/>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a typeface="汉仪旗黑X1-55W"/>
                <a:cs typeface="+mn-cs"/>
              </a:endParaRPr>
            </a:p>
          </p:txBody>
        </p:sp>
      </p:grpSp>
      <p:sp>
        <p:nvSpPr>
          <p:cNvPr id="7" name="椭圆 6"/>
          <p:cNvSpPr/>
          <p:nvPr/>
        </p:nvSpPr>
        <p:spPr>
          <a:xfrm>
            <a:off x="3594100" y="695263"/>
            <a:ext cx="5003800" cy="5003800"/>
          </a:xfrm>
          <a:prstGeom prst="ellipse">
            <a:avLst/>
          </a:prstGeom>
          <a:noFill/>
          <a:ln w="12700" cap="flat" cmpd="sng" algn="ctr">
            <a:gradFill flip="none" rotWithShape="1">
              <a:gsLst>
                <a:gs pos="64000">
                  <a:srgbClr val="0165FF"/>
                </a:gs>
                <a:gs pos="34000">
                  <a:srgbClr val="0165FF"/>
                </a:gs>
                <a:gs pos="0">
                  <a:srgbClr val="0165FF">
                    <a:alpha val="0"/>
                  </a:srgbClr>
                </a:gs>
                <a:gs pos="100000">
                  <a:srgbClr val="0165FF">
                    <a:alpha val="0"/>
                  </a:srgbClr>
                </a:gs>
              </a:gsLst>
              <a:lin ang="16200000" scaled="1"/>
              <a:tileRect/>
            </a:gra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350" b="0" i="0" u="none" strike="noStrike" kern="0" cap="none" spc="0" normalizeH="0" baseline="0" noProof="0" dirty="0">
              <a:ln>
                <a:noFill/>
              </a:ln>
              <a:solidFill>
                <a:srgbClr val="FFFFFF"/>
              </a:solidFill>
              <a:effectLst/>
              <a:uLnTx/>
              <a:uFillTx/>
              <a:latin typeface="汉仪旗黑X1-55W" panose="00020600040101010101" pitchFamily="18" charset="-122"/>
              <a:ea typeface="汉仪旗黑X1-55W" panose="00020600040101010101" pitchFamily="18" charset="-122"/>
              <a:cs typeface="+mn-cs"/>
            </a:endParaRPr>
          </a:p>
        </p:txBody>
      </p:sp>
      <p:sp>
        <p:nvSpPr>
          <p:cNvPr id="8" name="任意多边形: 形状 7"/>
          <p:cNvSpPr/>
          <p:nvPr/>
        </p:nvSpPr>
        <p:spPr>
          <a:xfrm>
            <a:off x="566057" y="0"/>
            <a:ext cx="11059886" cy="6858000"/>
          </a:xfrm>
          <a:custGeom>
            <a:avLst/>
            <a:gdLst>
              <a:gd name="connsiteX0" fmla="*/ 1019322 w 11059886"/>
              <a:gd name="connsiteY0" fmla="*/ 0 h 6858000"/>
              <a:gd name="connsiteX1" fmla="*/ 10040564 w 11059886"/>
              <a:gd name="connsiteY1" fmla="*/ 0 h 6858000"/>
              <a:gd name="connsiteX2" fmla="*/ 10115459 w 11059886"/>
              <a:gd name="connsiteY2" fmla="*/ 105319 h 6858000"/>
              <a:gd name="connsiteX3" fmla="*/ 11059886 w 11059886"/>
              <a:gd name="connsiteY3" fmla="*/ 3197163 h 6858000"/>
              <a:gd name="connsiteX4" fmla="*/ 9797116 w 11059886"/>
              <a:gd name="connsiteY4" fmla="*/ 6714720 h 6858000"/>
              <a:gd name="connsiteX5" fmla="*/ 9673004 w 11059886"/>
              <a:gd name="connsiteY5" fmla="*/ 6858000 h 6858000"/>
              <a:gd name="connsiteX6" fmla="*/ 1386883 w 11059886"/>
              <a:gd name="connsiteY6" fmla="*/ 6858000 h 6858000"/>
              <a:gd name="connsiteX7" fmla="*/ 1262770 w 11059886"/>
              <a:gd name="connsiteY7" fmla="*/ 6714720 h 6858000"/>
              <a:gd name="connsiteX8" fmla="*/ 0 w 11059886"/>
              <a:gd name="connsiteY8" fmla="*/ 3197163 h 6858000"/>
              <a:gd name="connsiteX9" fmla="*/ 944428 w 11059886"/>
              <a:gd name="connsiteY9" fmla="*/ 10531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059886" h="6858000">
                <a:moveTo>
                  <a:pt x="1019322" y="0"/>
                </a:moveTo>
                <a:lnTo>
                  <a:pt x="10040564" y="0"/>
                </a:lnTo>
                <a:lnTo>
                  <a:pt x="10115459" y="105319"/>
                </a:lnTo>
                <a:cubicBezTo>
                  <a:pt x="10711721" y="987904"/>
                  <a:pt x="11059886" y="2051874"/>
                  <a:pt x="11059886" y="3197163"/>
                </a:cubicBezTo>
                <a:cubicBezTo>
                  <a:pt x="11059886" y="4533333"/>
                  <a:pt x="10585995" y="5758820"/>
                  <a:pt x="9797116" y="6714720"/>
                </a:cubicBezTo>
                <a:lnTo>
                  <a:pt x="9673004" y="6858000"/>
                </a:lnTo>
                <a:lnTo>
                  <a:pt x="1386883" y="6858000"/>
                </a:lnTo>
                <a:lnTo>
                  <a:pt x="1262770" y="6714720"/>
                </a:lnTo>
                <a:cubicBezTo>
                  <a:pt x="473891" y="5758820"/>
                  <a:pt x="0" y="4533333"/>
                  <a:pt x="0" y="3197163"/>
                </a:cubicBezTo>
                <a:cubicBezTo>
                  <a:pt x="0" y="2051874"/>
                  <a:pt x="348165" y="987904"/>
                  <a:pt x="944428" y="105319"/>
                </a:cubicBezTo>
                <a:close/>
              </a:path>
            </a:pathLst>
          </a:custGeom>
          <a:noFill/>
          <a:ln w="12700" cap="flat" cmpd="sng" algn="ctr">
            <a:solidFill>
              <a:srgbClr val="0165FF">
                <a:alpha val="10000"/>
              </a:srgbClr>
            </a:solidFill>
            <a:prstDash val="solid"/>
            <a:miter lim="800000"/>
          </a:ln>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350" b="0" i="0" u="none" strike="noStrike" kern="0" cap="none" spc="0" normalizeH="0" baseline="0" noProof="0" dirty="0">
              <a:ln>
                <a:noFill/>
              </a:ln>
              <a:solidFill>
                <a:srgbClr val="FFFFFF"/>
              </a:solidFill>
              <a:effectLst/>
              <a:uLnTx/>
              <a:uFillTx/>
              <a:latin typeface="汉仪旗黑X1-55W" panose="00020600040101010101" pitchFamily="18" charset="-122"/>
              <a:ea typeface="汉仪旗黑X1-55W" panose="00020600040101010101" pitchFamily="18" charset="-122"/>
              <a:cs typeface="+mn-cs"/>
            </a:endParaRPr>
          </a:p>
        </p:txBody>
      </p:sp>
      <p:sp>
        <p:nvSpPr>
          <p:cNvPr id="9" name="椭圆 8"/>
          <p:cNvSpPr/>
          <p:nvPr/>
        </p:nvSpPr>
        <p:spPr>
          <a:xfrm>
            <a:off x="4003202" y="1104365"/>
            <a:ext cx="4185596" cy="4185596"/>
          </a:xfrm>
          <a:prstGeom prst="ellipse">
            <a:avLst/>
          </a:prstGeom>
          <a:noFill/>
          <a:ln w="12700" cap="flat" cmpd="sng" algn="ctr">
            <a:solidFill>
              <a:srgbClr val="0165FF"/>
            </a:solidFill>
            <a:prstDash val="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350" b="0" i="0" u="none" strike="noStrike" kern="0" cap="none" spc="0" normalizeH="0" baseline="0" noProof="0" dirty="0">
              <a:ln>
                <a:noFill/>
              </a:ln>
              <a:solidFill>
                <a:srgbClr val="FFFFFF"/>
              </a:solidFill>
              <a:effectLst/>
              <a:uLnTx/>
              <a:uFillTx/>
              <a:latin typeface="汉仪旗黑X1-55W" panose="00020600040101010101" pitchFamily="18" charset="-122"/>
              <a:ea typeface="汉仪旗黑X1-55W" panose="00020600040101010101" pitchFamily="18" charset="-122"/>
              <a:cs typeface="+mn-cs"/>
            </a:endParaRPr>
          </a:p>
        </p:txBody>
      </p:sp>
      <p:sp>
        <p:nvSpPr>
          <p:cNvPr id="10" name="椭圆 9"/>
          <p:cNvSpPr/>
          <p:nvPr/>
        </p:nvSpPr>
        <p:spPr>
          <a:xfrm>
            <a:off x="4117706" y="1530148"/>
            <a:ext cx="120930" cy="120930"/>
          </a:xfrm>
          <a:prstGeom prst="ellipse">
            <a:avLst/>
          </a:prstGeom>
          <a:solidFill>
            <a:srgbClr val="0165FF"/>
          </a:solidFill>
          <a:ln w="104775" cap="flat" cmpd="sng" algn="ctr">
            <a:solidFill>
              <a:srgbClr val="0165FF">
                <a:alpha val="11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a typeface="MiSans"/>
              <a:cs typeface="+mn-cs"/>
            </a:endParaRPr>
          </a:p>
        </p:txBody>
      </p:sp>
      <p:sp>
        <p:nvSpPr>
          <p:cNvPr id="12" name="文本框 11"/>
          <p:cNvSpPr txBox="1"/>
          <p:nvPr/>
        </p:nvSpPr>
        <p:spPr>
          <a:xfrm>
            <a:off x="2528047" y="1104365"/>
            <a:ext cx="1383712" cy="523220"/>
          </a:xfrm>
          <a:prstGeom prst="rect">
            <a:avLst/>
          </a:prstGeom>
          <a:noFill/>
        </p:spPr>
        <p:txBody>
          <a:bodyPr wrap="none" rtlCol="0">
            <a:spAutoFit/>
          </a:bodyPr>
          <a:lstStyle>
            <a:defPPr>
              <a:defRPr lang="en-US"/>
            </a:defPPr>
            <a:lvl1pPr algn="r">
              <a:defRPr sz="2800" kern="0">
                <a:gradFill>
                  <a:gsLst>
                    <a:gs pos="0">
                      <a:schemeClr val="bg1">
                        <a:lumMod val="75000"/>
                      </a:schemeClr>
                    </a:gs>
                    <a:gs pos="100000">
                      <a:schemeClr val="tx1">
                        <a:lumMod val="65000"/>
                        <a:lumOff val="35000"/>
                      </a:schemeClr>
                    </a:gs>
                  </a:gsLst>
                  <a:lin ang="5400000" scaled="1"/>
                </a:gradFill>
                <a:ea typeface="MiSans"/>
              </a:defRPr>
            </a:lvl1pPr>
          </a:lstStyle>
          <a:p>
            <a:r>
              <a:rPr lang="en-US" altLang="zh-CN" dirty="0"/>
              <a:t>Part 01</a:t>
            </a:r>
            <a:endParaRPr lang="zh-CN" altLang="en-US" dirty="0"/>
          </a:p>
        </p:txBody>
      </p:sp>
      <p:sp>
        <p:nvSpPr>
          <p:cNvPr id="13" name="文本框 12"/>
          <p:cNvSpPr txBox="1"/>
          <p:nvPr/>
        </p:nvSpPr>
        <p:spPr>
          <a:xfrm>
            <a:off x="2739642" y="1627585"/>
            <a:ext cx="1172116" cy="369332"/>
          </a:xfrm>
          <a:prstGeom prst="rect">
            <a:avLst/>
          </a:prstGeom>
          <a:noFill/>
        </p:spPr>
        <p:txBody>
          <a:bodyPr wrap="none">
            <a:spAutoFit/>
          </a:bodyPr>
          <a:lstStyle>
            <a:defPPr>
              <a:defRPr lang="en-US"/>
            </a:defPPr>
            <a:lvl1pPr algn="r">
              <a:defRPr b="1">
                <a:solidFill>
                  <a:schemeClr val="tx1">
                    <a:lumMod val="65000"/>
                    <a:lumOff val="35000"/>
                  </a:schemeClr>
                </a:solidFill>
                <a:ea typeface="MiSans"/>
              </a:defRPr>
            </a:lvl1pPr>
          </a:lstStyle>
          <a:p>
            <a:r>
              <a:rPr lang="zh-CN" altLang="en-US"/>
              <a:t>公司简介 </a:t>
            </a:r>
            <a:endParaRPr lang="zh-CN" altLang="en-US" dirty="0"/>
          </a:p>
        </p:txBody>
      </p:sp>
      <p:sp>
        <p:nvSpPr>
          <p:cNvPr id="14" name="椭圆 13"/>
          <p:cNvSpPr/>
          <p:nvPr/>
        </p:nvSpPr>
        <p:spPr>
          <a:xfrm>
            <a:off x="4117706" y="4743249"/>
            <a:ext cx="120930" cy="120930"/>
          </a:xfrm>
          <a:prstGeom prst="ellipse">
            <a:avLst/>
          </a:prstGeom>
          <a:solidFill>
            <a:srgbClr val="0165FF"/>
          </a:solidFill>
          <a:ln w="104775" cap="flat" cmpd="sng" algn="ctr">
            <a:solidFill>
              <a:srgbClr val="0165FF">
                <a:alpha val="11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a typeface="MiSans"/>
              <a:cs typeface="+mn-cs"/>
            </a:endParaRPr>
          </a:p>
        </p:txBody>
      </p:sp>
      <p:sp>
        <p:nvSpPr>
          <p:cNvPr id="15" name="椭圆 14"/>
          <p:cNvSpPr/>
          <p:nvPr/>
        </p:nvSpPr>
        <p:spPr>
          <a:xfrm>
            <a:off x="7974054" y="4743249"/>
            <a:ext cx="120930" cy="120930"/>
          </a:xfrm>
          <a:prstGeom prst="ellipse">
            <a:avLst/>
          </a:prstGeom>
          <a:solidFill>
            <a:srgbClr val="0165FF"/>
          </a:solidFill>
          <a:ln w="104775" cap="flat" cmpd="sng" algn="ctr">
            <a:solidFill>
              <a:srgbClr val="0165FF">
                <a:alpha val="11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a typeface="MiSans"/>
              <a:cs typeface="+mn-cs"/>
            </a:endParaRPr>
          </a:p>
        </p:txBody>
      </p:sp>
      <p:sp>
        <p:nvSpPr>
          <p:cNvPr id="16" name="椭圆 15"/>
          <p:cNvSpPr/>
          <p:nvPr/>
        </p:nvSpPr>
        <p:spPr>
          <a:xfrm>
            <a:off x="7974054" y="1530148"/>
            <a:ext cx="120930" cy="120930"/>
          </a:xfrm>
          <a:prstGeom prst="ellipse">
            <a:avLst/>
          </a:prstGeom>
          <a:solidFill>
            <a:srgbClr val="0165FF"/>
          </a:solidFill>
          <a:ln w="104775" cap="flat" cmpd="sng" algn="ctr">
            <a:solidFill>
              <a:srgbClr val="0165FF">
                <a:alpha val="11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a typeface="MiSans"/>
              <a:cs typeface="+mn-cs"/>
            </a:endParaRPr>
          </a:p>
        </p:txBody>
      </p:sp>
      <p:sp>
        <p:nvSpPr>
          <p:cNvPr id="17" name="椭圆 16"/>
          <p:cNvSpPr/>
          <p:nvPr/>
        </p:nvSpPr>
        <p:spPr>
          <a:xfrm>
            <a:off x="3533635" y="3136699"/>
            <a:ext cx="120930" cy="120930"/>
          </a:xfrm>
          <a:prstGeom prst="ellipse">
            <a:avLst/>
          </a:prstGeom>
          <a:solidFill>
            <a:srgbClr val="0165FF"/>
          </a:solidFill>
          <a:ln w="104775" cap="flat" cmpd="sng" algn="ctr">
            <a:solidFill>
              <a:srgbClr val="0165FF">
                <a:alpha val="11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a typeface="MiSans"/>
              <a:cs typeface="+mn-cs"/>
            </a:endParaRPr>
          </a:p>
        </p:txBody>
      </p:sp>
      <p:sp>
        <p:nvSpPr>
          <p:cNvPr id="18" name="椭圆 17"/>
          <p:cNvSpPr/>
          <p:nvPr/>
        </p:nvSpPr>
        <p:spPr>
          <a:xfrm>
            <a:off x="8541533" y="3136699"/>
            <a:ext cx="120930" cy="120930"/>
          </a:xfrm>
          <a:prstGeom prst="ellipse">
            <a:avLst/>
          </a:prstGeom>
          <a:solidFill>
            <a:srgbClr val="0165FF"/>
          </a:solidFill>
          <a:ln w="104775" cap="flat" cmpd="sng" algn="ctr">
            <a:solidFill>
              <a:srgbClr val="0165FF">
                <a:alpha val="11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a typeface="MiSans"/>
              <a:cs typeface="+mn-cs"/>
            </a:endParaRPr>
          </a:p>
        </p:txBody>
      </p:sp>
      <p:sp>
        <p:nvSpPr>
          <p:cNvPr id="20" name="文本框 19"/>
          <p:cNvSpPr txBox="1"/>
          <p:nvPr/>
        </p:nvSpPr>
        <p:spPr>
          <a:xfrm>
            <a:off x="2568121" y="4311271"/>
            <a:ext cx="1343638" cy="523220"/>
          </a:xfrm>
          <a:prstGeom prst="rect">
            <a:avLst/>
          </a:prstGeom>
          <a:noFill/>
        </p:spPr>
        <p:txBody>
          <a:bodyPr wrap="none" rtlCol="0">
            <a:spAutoFit/>
          </a:bodyPr>
          <a:lstStyle>
            <a:defPPr>
              <a:defRPr lang="en-US"/>
            </a:defPPr>
            <a:lvl1pPr>
              <a:defRPr sz="2800" b="1" kern="0">
                <a:gradFill>
                  <a:gsLst>
                    <a:gs pos="0">
                      <a:srgbClr val="00BEFF"/>
                    </a:gs>
                    <a:gs pos="100000">
                      <a:srgbClr val="0165FF"/>
                    </a:gs>
                  </a:gsLst>
                  <a:lin ang="5400000" scaled="1"/>
                </a:gradFill>
              </a:defRPr>
            </a:lvl1pPr>
          </a:lstStyle>
          <a:p>
            <a:r>
              <a:rPr lang="en-US" altLang="zh-CN" dirty="0"/>
              <a:t>Part 05</a:t>
            </a:r>
            <a:endParaRPr lang="zh-CN" altLang="en-US" dirty="0"/>
          </a:p>
        </p:txBody>
      </p:sp>
      <p:sp>
        <p:nvSpPr>
          <p:cNvPr id="21" name="文本框 20"/>
          <p:cNvSpPr txBox="1"/>
          <p:nvPr/>
        </p:nvSpPr>
        <p:spPr>
          <a:xfrm>
            <a:off x="1187935" y="4834491"/>
            <a:ext cx="2723823" cy="369332"/>
          </a:xfrm>
          <a:prstGeom prst="rect">
            <a:avLst/>
          </a:prstGeom>
          <a:noFill/>
        </p:spPr>
        <p:txBody>
          <a:bodyPr wrap="none">
            <a:spAutoFit/>
          </a:bodyPr>
          <a:lstStyle>
            <a:defPPr>
              <a:defRPr lang="en-US"/>
            </a:defPPr>
            <a:lvl1pPr algn="r">
              <a:defRPr b="1">
                <a:solidFill>
                  <a:srgbClr val="000000"/>
                </a:solidFill>
              </a:defRPr>
            </a:lvl1pPr>
          </a:lstStyle>
          <a:p>
            <a:r>
              <a:rPr lang="zh-CN" altLang="en-US"/>
              <a:t>案例介绍及经济效益解析</a:t>
            </a:r>
            <a:endParaRPr lang="zh-CN" altLang="en-US" dirty="0"/>
          </a:p>
        </p:txBody>
      </p:sp>
      <p:sp>
        <p:nvSpPr>
          <p:cNvPr id="23" name="文本框 22"/>
          <p:cNvSpPr txBox="1"/>
          <p:nvPr/>
        </p:nvSpPr>
        <p:spPr>
          <a:xfrm>
            <a:off x="1987122" y="2704719"/>
            <a:ext cx="1343638" cy="523220"/>
          </a:xfrm>
          <a:prstGeom prst="rect">
            <a:avLst/>
          </a:prstGeom>
          <a:noFill/>
        </p:spPr>
        <p:txBody>
          <a:bodyPr wrap="none" rtlCol="0">
            <a:spAutoFit/>
          </a:bodyPr>
          <a:lstStyle>
            <a:defPPr>
              <a:defRPr lang="en-US"/>
            </a:defPPr>
            <a:lvl1pPr algn="r">
              <a:defRPr sz="2800" kern="0">
                <a:gradFill>
                  <a:gsLst>
                    <a:gs pos="0">
                      <a:schemeClr val="bg1">
                        <a:lumMod val="75000"/>
                      </a:schemeClr>
                    </a:gs>
                    <a:gs pos="100000">
                      <a:schemeClr val="tx1">
                        <a:lumMod val="65000"/>
                        <a:lumOff val="35000"/>
                      </a:schemeClr>
                    </a:gs>
                  </a:gsLst>
                  <a:lin ang="5400000" scaled="1"/>
                </a:gradFill>
                <a:ea typeface="MiSans"/>
              </a:defRPr>
            </a:lvl1pPr>
          </a:lstStyle>
          <a:p>
            <a:r>
              <a:rPr lang="en-US" altLang="zh-CN"/>
              <a:t>Part 03</a:t>
            </a:r>
            <a:endParaRPr lang="zh-CN" altLang="en-US" dirty="0"/>
          </a:p>
        </p:txBody>
      </p:sp>
      <p:sp>
        <p:nvSpPr>
          <p:cNvPr id="24" name="文本框 23"/>
          <p:cNvSpPr txBox="1"/>
          <p:nvPr/>
        </p:nvSpPr>
        <p:spPr>
          <a:xfrm>
            <a:off x="606936" y="3227939"/>
            <a:ext cx="2723823" cy="369332"/>
          </a:xfrm>
          <a:prstGeom prst="rect">
            <a:avLst/>
          </a:prstGeom>
          <a:noFill/>
        </p:spPr>
        <p:txBody>
          <a:bodyPr wrap="none">
            <a:spAutoFit/>
          </a:bodyPr>
          <a:lstStyle>
            <a:defPPr>
              <a:defRPr lang="en-US"/>
            </a:defPPr>
            <a:lvl1pPr algn="r">
              <a:defRPr b="1">
                <a:solidFill>
                  <a:schemeClr val="tx1">
                    <a:lumMod val="65000"/>
                    <a:lumOff val="35000"/>
                  </a:schemeClr>
                </a:solidFill>
                <a:ea typeface="MiSans"/>
              </a:defRPr>
            </a:lvl1pPr>
          </a:lstStyle>
          <a:p>
            <a:r>
              <a:rPr lang="zh-CN" altLang="en-US"/>
              <a:t>稀土永磁材料及性能介绍</a:t>
            </a:r>
            <a:endParaRPr lang="zh-CN" altLang="en-US" dirty="0"/>
          </a:p>
        </p:txBody>
      </p:sp>
      <p:sp>
        <p:nvSpPr>
          <p:cNvPr id="26" name="文本框 25"/>
          <p:cNvSpPr txBox="1"/>
          <p:nvPr/>
        </p:nvSpPr>
        <p:spPr>
          <a:xfrm>
            <a:off x="8324273" y="1104365"/>
            <a:ext cx="1383712" cy="523220"/>
          </a:xfrm>
          <a:prstGeom prst="rect">
            <a:avLst/>
          </a:prstGeom>
          <a:noFill/>
        </p:spPr>
        <p:txBody>
          <a:bodyPr wrap="none" rtlCol="0">
            <a:spAutoFit/>
          </a:bodyPr>
          <a:lstStyle>
            <a:defPPr>
              <a:defRPr lang="en-US"/>
            </a:defPPr>
            <a:lvl1pPr>
              <a:defRPr sz="2800" kern="0">
                <a:gradFill>
                  <a:gsLst>
                    <a:gs pos="0">
                      <a:schemeClr val="bg1">
                        <a:lumMod val="75000"/>
                      </a:schemeClr>
                    </a:gs>
                    <a:gs pos="100000">
                      <a:schemeClr val="tx1">
                        <a:lumMod val="65000"/>
                        <a:lumOff val="35000"/>
                      </a:schemeClr>
                    </a:gs>
                  </a:gsLst>
                  <a:lin ang="5400000" scaled="1"/>
                </a:gradFill>
                <a:ea typeface="MiSans"/>
              </a:defRPr>
            </a:lvl1pPr>
          </a:lstStyle>
          <a:p>
            <a:r>
              <a:rPr lang="en-US" altLang="zh-CN" dirty="0"/>
              <a:t>Part 02</a:t>
            </a:r>
            <a:endParaRPr lang="zh-CN" altLang="en-US" dirty="0"/>
          </a:p>
        </p:txBody>
      </p:sp>
      <p:sp>
        <p:nvSpPr>
          <p:cNvPr id="27" name="文本框 26"/>
          <p:cNvSpPr txBox="1"/>
          <p:nvPr/>
        </p:nvSpPr>
        <p:spPr>
          <a:xfrm>
            <a:off x="8324273" y="1627585"/>
            <a:ext cx="1107996" cy="369332"/>
          </a:xfrm>
          <a:prstGeom prst="rect">
            <a:avLst/>
          </a:prstGeom>
          <a:noFill/>
        </p:spPr>
        <p:txBody>
          <a:bodyPr wrap="none">
            <a:spAutoFit/>
          </a:bodyPr>
          <a:lstStyle>
            <a:defPPr>
              <a:defRPr lang="en-US"/>
            </a:defPPr>
            <a:lvl1pPr>
              <a:defRPr b="1">
                <a:solidFill>
                  <a:schemeClr val="tx1">
                    <a:lumMod val="65000"/>
                    <a:lumOff val="35000"/>
                  </a:schemeClr>
                </a:solidFill>
                <a:ea typeface="MiSans"/>
              </a:defRPr>
            </a:lvl1pPr>
          </a:lstStyle>
          <a:p>
            <a:r>
              <a:rPr lang="zh-CN" altLang="en-US"/>
              <a:t>产品简介</a:t>
            </a:r>
            <a:endParaRPr lang="zh-CN" altLang="en-US" dirty="0"/>
          </a:p>
        </p:txBody>
      </p:sp>
      <p:sp>
        <p:nvSpPr>
          <p:cNvPr id="29" name="文本框 28"/>
          <p:cNvSpPr txBox="1"/>
          <p:nvPr/>
        </p:nvSpPr>
        <p:spPr>
          <a:xfrm>
            <a:off x="8324273" y="4311271"/>
            <a:ext cx="1343638" cy="523220"/>
          </a:xfrm>
          <a:prstGeom prst="rect">
            <a:avLst/>
          </a:prstGeom>
          <a:noFill/>
        </p:spPr>
        <p:txBody>
          <a:bodyPr wrap="none" rtlCol="0">
            <a:spAutoFit/>
          </a:bodyPr>
          <a:lstStyle/>
          <a:p>
            <a:pPr>
              <a:defRPr/>
            </a:pPr>
            <a:r>
              <a:rPr lang="en-US" altLang="zh-CN" sz="2800" kern="0" dirty="0">
                <a:gradFill>
                  <a:gsLst>
                    <a:gs pos="0">
                      <a:schemeClr val="bg1">
                        <a:lumMod val="75000"/>
                      </a:schemeClr>
                    </a:gs>
                    <a:gs pos="100000">
                      <a:schemeClr val="tx1">
                        <a:lumMod val="65000"/>
                        <a:lumOff val="35000"/>
                      </a:schemeClr>
                    </a:gs>
                  </a:gsLst>
                  <a:lin ang="5400000" scaled="1"/>
                </a:gradFill>
                <a:ea typeface="MiSans"/>
              </a:rPr>
              <a:t>Part 06</a:t>
            </a:r>
            <a:endParaRPr lang="zh-CN" altLang="en-US" sz="2800" kern="0" dirty="0">
              <a:gradFill>
                <a:gsLst>
                  <a:gs pos="0">
                    <a:schemeClr val="bg1">
                      <a:lumMod val="75000"/>
                    </a:schemeClr>
                  </a:gs>
                  <a:gs pos="100000">
                    <a:schemeClr val="tx1">
                      <a:lumMod val="65000"/>
                      <a:lumOff val="35000"/>
                    </a:schemeClr>
                  </a:gs>
                </a:gsLst>
                <a:lin ang="5400000" scaled="1"/>
              </a:gradFill>
              <a:ea typeface="MiSans"/>
            </a:endParaRPr>
          </a:p>
        </p:txBody>
      </p:sp>
      <p:sp>
        <p:nvSpPr>
          <p:cNvPr id="32" name="文本框 31"/>
          <p:cNvSpPr txBox="1"/>
          <p:nvPr/>
        </p:nvSpPr>
        <p:spPr>
          <a:xfrm>
            <a:off x="8324273" y="4834491"/>
            <a:ext cx="1107996" cy="369332"/>
          </a:xfrm>
          <a:prstGeom prst="rect">
            <a:avLst/>
          </a:prstGeom>
          <a:noFill/>
        </p:spPr>
        <p:txBody>
          <a:bodyPr wrap="none">
            <a:spAutoFit/>
          </a:bodyPr>
          <a:lstStyle/>
          <a:p>
            <a:r>
              <a:rPr lang="zh-CN" altLang="en-US" b="1">
                <a:solidFill>
                  <a:schemeClr val="tx1">
                    <a:lumMod val="65000"/>
                    <a:lumOff val="35000"/>
                  </a:schemeClr>
                </a:solidFill>
                <a:ea typeface="MiSans"/>
              </a:rPr>
              <a:t>检测报告</a:t>
            </a:r>
            <a:endParaRPr lang="zh-CN" altLang="en-US" b="1" dirty="0">
              <a:solidFill>
                <a:schemeClr val="tx1">
                  <a:lumMod val="65000"/>
                  <a:lumOff val="35000"/>
                </a:schemeClr>
              </a:solidFill>
              <a:ea typeface="MiSans"/>
            </a:endParaRPr>
          </a:p>
        </p:txBody>
      </p:sp>
      <p:sp>
        <p:nvSpPr>
          <p:cNvPr id="40" name="文本框 39"/>
          <p:cNvSpPr txBox="1"/>
          <p:nvPr/>
        </p:nvSpPr>
        <p:spPr>
          <a:xfrm>
            <a:off x="8884582" y="2704719"/>
            <a:ext cx="1343638" cy="523220"/>
          </a:xfrm>
          <a:prstGeom prst="rect">
            <a:avLst/>
          </a:prstGeom>
          <a:noFill/>
        </p:spPr>
        <p:txBody>
          <a:bodyPr wrap="none" rtlCol="0">
            <a:spAutoFit/>
          </a:bodyPr>
          <a:lstStyle/>
          <a:p>
            <a:pPr>
              <a:defRPr/>
            </a:pPr>
            <a:r>
              <a:rPr lang="en-US" altLang="zh-CN" sz="2800" kern="0" dirty="0">
                <a:gradFill>
                  <a:gsLst>
                    <a:gs pos="0">
                      <a:schemeClr val="bg1">
                        <a:lumMod val="75000"/>
                      </a:schemeClr>
                    </a:gs>
                    <a:gs pos="100000">
                      <a:schemeClr val="tx1">
                        <a:lumMod val="65000"/>
                        <a:lumOff val="35000"/>
                      </a:schemeClr>
                    </a:gs>
                  </a:gsLst>
                  <a:lin ang="5400000" scaled="1"/>
                </a:gradFill>
                <a:ea typeface="MiSans"/>
              </a:rPr>
              <a:t>Part 04</a:t>
            </a:r>
            <a:endParaRPr lang="zh-CN" altLang="en-US" sz="2800" kern="0" dirty="0">
              <a:gradFill>
                <a:gsLst>
                  <a:gs pos="0">
                    <a:schemeClr val="bg1">
                      <a:lumMod val="75000"/>
                    </a:schemeClr>
                  </a:gs>
                  <a:gs pos="100000">
                    <a:schemeClr val="tx1">
                      <a:lumMod val="65000"/>
                      <a:lumOff val="35000"/>
                    </a:schemeClr>
                  </a:gs>
                </a:gsLst>
                <a:lin ang="5400000" scaled="1"/>
              </a:gradFill>
              <a:ea typeface="MiSans"/>
            </a:endParaRPr>
          </a:p>
        </p:txBody>
      </p:sp>
      <p:sp>
        <p:nvSpPr>
          <p:cNvPr id="41" name="文本框 40"/>
          <p:cNvSpPr txBox="1"/>
          <p:nvPr/>
        </p:nvSpPr>
        <p:spPr>
          <a:xfrm>
            <a:off x="8884582" y="3227939"/>
            <a:ext cx="2492990" cy="369332"/>
          </a:xfrm>
          <a:prstGeom prst="rect">
            <a:avLst/>
          </a:prstGeom>
          <a:noFill/>
        </p:spPr>
        <p:txBody>
          <a:bodyPr wrap="none">
            <a:spAutoFit/>
          </a:bodyPr>
          <a:lstStyle/>
          <a:p>
            <a:r>
              <a:rPr lang="zh-CN" altLang="en-US" b="1">
                <a:solidFill>
                  <a:schemeClr val="tx1">
                    <a:lumMod val="65000"/>
                    <a:lumOff val="35000"/>
                  </a:schemeClr>
                </a:solidFill>
                <a:ea typeface="MiSans"/>
              </a:rPr>
              <a:t>稀土永磁磁化工作原理</a:t>
            </a:r>
            <a:endParaRPr lang="zh-CN" altLang="en-US" b="1" dirty="0">
              <a:solidFill>
                <a:schemeClr val="tx1">
                  <a:lumMod val="65000"/>
                  <a:lumOff val="35000"/>
                </a:schemeClr>
              </a:solidFill>
              <a:ea typeface="MiSans"/>
            </a:endParaRPr>
          </a:p>
        </p:txBody>
      </p:sp>
      <p:sp>
        <p:nvSpPr>
          <p:cNvPr id="42" name="文本框 41"/>
          <p:cNvSpPr txBox="1"/>
          <p:nvPr/>
        </p:nvSpPr>
        <p:spPr>
          <a:xfrm>
            <a:off x="4440827" y="3058664"/>
            <a:ext cx="3310346" cy="276999"/>
          </a:xfrm>
          <a:prstGeom prst="rect">
            <a:avLst/>
          </a:prstGeom>
          <a:noFill/>
        </p:spPr>
        <p:txBody>
          <a:bodyPr wrap="square">
            <a:spAutoFit/>
          </a:bodyPr>
          <a:lstStyle/>
          <a:p>
            <a:pPr algn="dist"/>
            <a:r>
              <a:rPr lang="en-US" altLang="zh-CN" sz="1200">
                <a:solidFill>
                  <a:schemeClr val="bg1"/>
                </a:solidFill>
                <a:latin typeface="演示斜黑体" panose="00000A08000000000000" pitchFamily="50" charset="-122"/>
                <a:ea typeface="演示斜黑体" panose="00000A08000000000000" pitchFamily="50" charset="-122"/>
              </a:rPr>
              <a:t>CATALOGUE</a:t>
            </a:r>
            <a:endParaRPr lang="en-US" altLang="zh-CN" sz="1200" dirty="0">
              <a:solidFill>
                <a:schemeClr val="bg1"/>
              </a:solidFill>
              <a:latin typeface="演示斜黑体" panose="00000A08000000000000" pitchFamily="50" charset="-122"/>
              <a:ea typeface="演示斜黑体" panose="00000A08000000000000" pitchFamily="50" charset="-122"/>
            </a:endParaRPr>
          </a:p>
        </p:txBody>
      </p:sp>
      <p:grpSp>
        <p:nvGrpSpPr>
          <p:cNvPr id="43" name="组合 42"/>
          <p:cNvGrpSpPr/>
          <p:nvPr/>
        </p:nvGrpSpPr>
        <p:grpSpPr>
          <a:xfrm>
            <a:off x="5132788" y="2240260"/>
            <a:ext cx="1926425" cy="1913803"/>
            <a:chOff x="4951246" y="2223346"/>
            <a:chExt cx="1926425" cy="1913803"/>
          </a:xfrm>
        </p:grpSpPr>
        <p:sp>
          <p:nvSpPr>
            <p:cNvPr id="44" name="文本框 43"/>
            <p:cNvSpPr txBox="1"/>
            <p:nvPr/>
          </p:nvSpPr>
          <p:spPr>
            <a:xfrm>
              <a:off x="4951246" y="2223346"/>
              <a:ext cx="1210588" cy="1323439"/>
            </a:xfrm>
            <a:prstGeom prst="rect">
              <a:avLst/>
            </a:prstGeom>
            <a:noFill/>
          </p:spPr>
          <p:txBody>
            <a:bodyPr wrap="none" rtlCol="0">
              <a:spAutoFit/>
            </a:bodyPr>
            <a:lstStyle/>
            <a:p>
              <a:r>
                <a:rPr lang="zh-CN" altLang="en-US" sz="8000" dirty="0">
                  <a:gradFill flip="none" rotWithShape="1">
                    <a:gsLst>
                      <a:gs pos="50000">
                        <a:srgbClr val="FFFFFF"/>
                      </a:gs>
                      <a:gs pos="100000">
                        <a:srgbClr val="FFFFFF">
                          <a:alpha val="0"/>
                        </a:srgbClr>
                      </a:gs>
                    </a:gsLst>
                    <a:lin ang="2700000" scaled="1"/>
                    <a:tileRect/>
                  </a:gradFill>
                  <a:latin typeface="+mj-ea"/>
                  <a:ea typeface="MiSans"/>
                </a:rPr>
                <a:t>目</a:t>
              </a:r>
              <a:endParaRPr lang="zh-CN" altLang="en-US" sz="8000" dirty="0">
                <a:gradFill flip="none" rotWithShape="1">
                  <a:gsLst>
                    <a:gs pos="50000">
                      <a:srgbClr val="FFFFFF"/>
                    </a:gs>
                    <a:gs pos="100000">
                      <a:srgbClr val="FFFFFF">
                        <a:alpha val="0"/>
                      </a:srgbClr>
                    </a:gs>
                  </a:gsLst>
                  <a:lin ang="2700000" scaled="1"/>
                  <a:tileRect/>
                </a:gradFill>
                <a:latin typeface="+mj-ea"/>
                <a:ea typeface="MiSans"/>
              </a:endParaRPr>
            </a:p>
          </p:txBody>
        </p:sp>
        <p:sp>
          <p:nvSpPr>
            <p:cNvPr id="45" name="文本框 44"/>
            <p:cNvSpPr txBox="1"/>
            <p:nvPr/>
          </p:nvSpPr>
          <p:spPr>
            <a:xfrm>
              <a:off x="5667083" y="2813710"/>
              <a:ext cx="1210588" cy="1323439"/>
            </a:xfrm>
            <a:prstGeom prst="rect">
              <a:avLst/>
            </a:prstGeom>
            <a:noFill/>
          </p:spPr>
          <p:txBody>
            <a:bodyPr wrap="none" rtlCol="0">
              <a:spAutoFit/>
            </a:bodyPr>
            <a:lstStyle/>
            <a:p>
              <a:r>
                <a:rPr lang="zh-CN" altLang="en-US" sz="8000" dirty="0">
                  <a:gradFill flip="none" rotWithShape="1">
                    <a:gsLst>
                      <a:gs pos="50000">
                        <a:srgbClr val="FFFFFF"/>
                      </a:gs>
                      <a:gs pos="100000">
                        <a:srgbClr val="FFFFFF">
                          <a:alpha val="0"/>
                        </a:srgbClr>
                      </a:gs>
                    </a:gsLst>
                    <a:lin ang="2700000" scaled="1"/>
                    <a:tileRect/>
                  </a:gradFill>
                  <a:latin typeface="+mj-ea"/>
                  <a:ea typeface="MiSans"/>
                </a:rPr>
                <a:t>录</a:t>
              </a:r>
              <a:endParaRPr lang="zh-CN" altLang="en-US" sz="8000" dirty="0">
                <a:gradFill flip="none" rotWithShape="1">
                  <a:gsLst>
                    <a:gs pos="50000">
                      <a:srgbClr val="FFFFFF"/>
                    </a:gs>
                    <a:gs pos="100000">
                      <a:srgbClr val="FFFFFF">
                        <a:alpha val="0"/>
                      </a:srgbClr>
                    </a:gs>
                  </a:gsLst>
                  <a:lin ang="2700000" scaled="1"/>
                  <a:tileRect/>
                </a:gradFill>
                <a:latin typeface="+mj-ea"/>
                <a:ea typeface="MiSans"/>
              </a:endParaRPr>
            </a:p>
          </p:txBody>
        </p:sp>
      </p:grpSp>
      <p:sp>
        <p:nvSpPr>
          <p:cNvPr id="47" name="文本框 46"/>
          <p:cNvSpPr txBox="1"/>
          <p:nvPr/>
        </p:nvSpPr>
        <p:spPr>
          <a:xfrm>
            <a:off x="2710788" y="1979357"/>
            <a:ext cx="1200970" cy="215444"/>
          </a:xfrm>
          <a:prstGeom prst="rect">
            <a:avLst/>
          </a:prstGeom>
          <a:noFill/>
        </p:spPr>
        <p:txBody>
          <a:bodyPr wrap="square">
            <a:spAutoFit/>
          </a:bodyPr>
          <a:lstStyle>
            <a:defPPr>
              <a:defRPr lang="en-US"/>
            </a:defPPr>
            <a:lvl1pPr algn="r">
              <a:defRPr sz="8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en-US" altLang="zh-CN">
                <a:sym typeface="微软雅黑" panose="020B0503020204020204" pitchFamily="34" charset="-122"/>
              </a:rPr>
              <a:t>COMPANY PROFILE</a:t>
            </a:r>
            <a:endParaRPr lang="zh-CN" altLang="en-US" dirty="0">
              <a:sym typeface="微软雅黑" panose="020B0503020204020204" pitchFamily="34" charset="-122"/>
            </a:endParaRPr>
          </a:p>
        </p:txBody>
      </p:sp>
      <p:sp>
        <p:nvSpPr>
          <p:cNvPr id="48" name="文本框 47"/>
          <p:cNvSpPr txBox="1"/>
          <p:nvPr/>
        </p:nvSpPr>
        <p:spPr>
          <a:xfrm>
            <a:off x="1436400" y="5186263"/>
            <a:ext cx="2475358" cy="215444"/>
          </a:xfrm>
          <a:prstGeom prst="rect">
            <a:avLst/>
          </a:prstGeom>
          <a:noFill/>
        </p:spPr>
        <p:txBody>
          <a:bodyPr wrap="square">
            <a:spAutoFit/>
          </a:bodyPr>
          <a:lstStyle>
            <a:defPPr>
              <a:defRPr lang="en-US"/>
            </a:defPPr>
            <a:lvl1pPr algn="r">
              <a:defRPr sz="800">
                <a:solidFill>
                  <a:srgbClr val="000000"/>
                </a:solidFill>
                <a:latin typeface="微软雅黑" panose="020B0503020204020204" pitchFamily="34" charset="-122"/>
                <a:ea typeface="微软雅黑" panose="020B0503020204020204" pitchFamily="34" charset="-122"/>
              </a:defRPr>
            </a:lvl1pPr>
          </a:lstStyle>
          <a:p>
            <a:r>
              <a:rPr lang="en-US" altLang="zh-CN">
                <a:sym typeface="微软雅黑" panose="020B0503020204020204" pitchFamily="34" charset="-122"/>
              </a:rPr>
              <a:t>CASE &amp; ANALYSIS OF ECONOMIC BENEFITS </a:t>
            </a:r>
            <a:endParaRPr lang="zh-CN" altLang="en-US" dirty="0">
              <a:sym typeface="微软雅黑" panose="020B0503020204020204" pitchFamily="34" charset="-122"/>
            </a:endParaRPr>
          </a:p>
        </p:txBody>
      </p:sp>
      <p:sp>
        <p:nvSpPr>
          <p:cNvPr id="49" name="文本框 48"/>
          <p:cNvSpPr txBox="1"/>
          <p:nvPr/>
        </p:nvSpPr>
        <p:spPr>
          <a:xfrm>
            <a:off x="606936" y="3579711"/>
            <a:ext cx="2723823" cy="338554"/>
          </a:xfrm>
          <a:prstGeom prst="rect">
            <a:avLst/>
          </a:prstGeom>
          <a:noFill/>
        </p:spPr>
        <p:txBody>
          <a:bodyPr wrap="square">
            <a:spAutoFit/>
          </a:bodyPr>
          <a:lstStyle>
            <a:defPPr>
              <a:defRPr lang="en-US"/>
            </a:defPPr>
            <a:lvl1pPr algn="r">
              <a:defRPr sz="8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en-US" altLang="zh-CN">
                <a:sym typeface="微软雅黑" panose="020B0503020204020204" pitchFamily="34" charset="-122"/>
              </a:rPr>
              <a:t>Introduction to Rare Earth Permanent Magnet Materials and Their Properties</a:t>
            </a:r>
            <a:endParaRPr lang="zh-CN" altLang="en-US" dirty="0">
              <a:sym typeface="微软雅黑" panose="020B0503020204020204" pitchFamily="34" charset="-122"/>
            </a:endParaRPr>
          </a:p>
        </p:txBody>
      </p:sp>
      <p:sp>
        <p:nvSpPr>
          <p:cNvPr id="50" name="文本框 49"/>
          <p:cNvSpPr txBox="1"/>
          <p:nvPr/>
        </p:nvSpPr>
        <p:spPr>
          <a:xfrm>
            <a:off x="8324273" y="1979357"/>
            <a:ext cx="702436" cy="215444"/>
          </a:xfrm>
          <a:prstGeom prst="rect">
            <a:avLst/>
          </a:prstGeom>
          <a:noFill/>
        </p:spPr>
        <p:txBody>
          <a:bodyPr wrap="square">
            <a:spAutoFit/>
          </a:bodyPr>
          <a:lstStyle>
            <a:defPPr>
              <a:defRPr lang="en-US"/>
            </a:defPPr>
            <a:lvl1pPr>
              <a:defRPr sz="8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en-US" altLang="zh-CN">
                <a:sym typeface="微软雅黑" panose="020B0503020204020204" pitchFamily="34" charset="-122"/>
              </a:rPr>
              <a:t>PRODUCT</a:t>
            </a:r>
            <a:endParaRPr lang="zh-CN" altLang="en-US" dirty="0">
              <a:sym typeface="微软雅黑" panose="020B0503020204020204" pitchFamily="34" charset="-122"/>
            </a:endParaRPr>
          </a:p>
        </p:txBody>
      </p:sp>
      <p:sp>
        <p:nvSpPr>
          <p:cNvPr id="51" name="文本框 50"/>
          <p:cNvSpPr txBox="1"/>
          <p:nvPr/>
        </p:nvSpPr>
        <p:spPr>
          <a:xfrm>
            <a:off x="8324273" y="5186263"/>
            <a:ext cx="883575" cy="215444"/>
          </a:xfrm>
          <a:prstGeom prst="rect">
            <a:avLst/>
          </a:prstGeom>
          <a:noFill/>
        </p:spPr>
        <p:txBody>
          <a:bodyPr wrap="square">
            <a:spAutoFit/>
          </a:bodyPr>
          <a:lstStyle/>
          <a:p>
            <a:r>
              <a:rPr lang="en-US" altLang="zh-CN" sz="8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TEST REPORT</a:t>
            </a:r>
            <a:endParaRPr lang="en-US" altLang="zh-CN" sz="8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2" name="文本框 51"/>
          <p:cNvSpPr txBox="1"/>
          <p:nvPr/>
        </p:nvSpPr>
        <p:spPr>
          <a:xfrm>
            <a:off x="8884582" y="3579711"/>
            <a:ext cx="2492990" cy="338554"/>
          </a:xfrm>
          <a:prstGeom prst="rect">
            <a:avLst/>
          </a:prstGeom>
          <a:noFill/>
        </p:spPr>
        <p:txBody>
          <a:bodyPr wrap="square">
            <a:spAutoFit/>
          </a:bodyPr>
          <a:lstStyle/>
          <a:p>
            <a:r>
              <a:rPr lang="en-US" altLang="zh-CN" sz="8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Working principle of rare earth permanent magnet magnetization</a:t>
            </a:r>
            <a:endPar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alpha val="50000"/>
          </a:schemeClr>
        </a:solidFill>
        <a:effectLst/>
      </p:bgPr>
    </p:bg>
    <p:spTree>
      <p:nvGrpSpPr>
        <p:cNvPr id="1" name=""/>
        <p:cNvGrpSpPr/>
        <p:nvPr/>
      </p:nvGrpSpPr>
      <p:grpSpPr>
        <a:xfrm>
          <a:off x="0" y="0"/>
          <a:ext cx="0" cy="0"/>
          <a:chOff x="0" y="0"/>
          <a:chExt cx="0" cy="0"/>
        </a:xfrm>
      </p:grpSpPr>
      <p:sp>
        <p:nvSpPr>
          <p:cNvPr id="63" name="矩形 62"/>
          <p:cNvSpPr/>
          <p:nvPr/>
        </p:nvSpPr>
        <p:spPr>
          <a:xfrm>
            <a:off x="0" y="1619648"/>
            <a:ext cx="12192000" cy="1090058"/>
          </a:xfrm>
          <a:prstGeom prst="rect">
            <a:avLst/>
          </a:prstGeom>
          <a:solidFill>
            <a:srgbClr val="368DFF">
              <a:alpha val="16000"/>
            </a:srgbClr>
          </a:soli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algn="ctr"/>
            <a:endParaRPr lang="zh-CN" altLang="en-US" kern="0">
              <a:solidFill>
                <a:prstClr val="white"/>
              </a:solidFill>
              <a:latin typeface="等线" panose="02010600030101010101" charset="-122"/>
              <a:ea typeface="等线" panose="02010600030101010101" charset="-122"/>
            </a:endParaRPr>
          </a:p>
        </p:txBody>
      </p:sp>
      <p:grpSp>
        <p:nvGrpSpPr>
          <p:cNvPr id="33" name="组合 32"/>
          <p:cNvGrpSpPr/>
          <p:nvPr/>
        </p:nvGrpSpPr>
        <p:grpSpPr>
          <a:xfrm>
            <a:off x="325841" y="235856"/>
            <a:ext cx="10178073" cy="579433"/>
            <a:chOff x="325841" y="375556"/>
            <a:chExt cx="10178073" cy="579433"/>
          </a:xfrm>
        </p:grpSpPr>
        <p:sp>
          <p:nvSpPr>
            <p:cNvPr id="26" name="矩形 25"/>
            <p:cNvSpPr/>
            <p:nvPr/>
          </p:nvSpPr>
          <p:spPr>
            <a:xfrm>
              <a:off x="325841" y="386072"/>
              <a:ext cx="368670" cy="368670"/>
            </a:xfrm>
            <a:prstGeom prst="rect">
              <a:avLst/>
            </a:prstGeom>
            <a:gradFill>
              <a:gsLst>
                <a:gs pos="0">
                  <a:srgbClr val="257DFF"/>
                </a:gs>
                <a:gs pos="100000">
                  <a:srgbClr val="0040A2"/>
                </a:gs>
              </a:gsLst>
              <a:lin ang="2700000" scaled="0"/>
            </a:gra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nvGrpSpPr>
            <p:cNvPr id="27" name="组合 26"/>
            <p:cNvGrpSpPr/>
            <p:nvPr/>
          </p:nvGrpSpPr>
          <p:grpSpPr>
            <a:xfrm>
              <a:off x="911223" y="375556"/>
              <a:ext cx="9592691" cy="579433"/>
              <a:chOff x="975515" y="330140"/>
              <a:chExt cx="9592691" cy="579433"/>
            </a:xfrm>
          </p:grpSpPr>
          <p:sp>
            <p:nvSpPr>
              <p:cNvPr id="28" name="文本框 27"/>
              <p:cNvSpPr txBox="1"/>
              <p:nvPr/>
            </p:nvSpPr>
            <p:spPr>
              <a:xfrm>
                <a:off x="975515" y="330140"/>
                <a:ext cx="9592691" cy="46166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项目案例</a:t>
                </a:r>
                <a:r>
                  <a:rPr kumimoji="0" lang="en-US" altLang="zh-CN"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1-</a:t>
                </a:r>
                <a:r>
                  <a:rPr kumimoji="0" lang="zh-CN" altLang="en-US"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大庆石油三元复合驱机采井磁防垢技术现场试验</a:t>
                </a:r>
                <a:r>
                  <a:rPr kumimoji="0" lang="zh-CN" altLang="en-US"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a:t>
                </a:r>
                <a:r>
                  <a:rPr kumimoji="0" lang="en-US" altLang="zh-CN"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2023</a:t>
                </a:r>
                <a:r>
                  <a:rPr kumimoji="0" lang="zh-CN" altLang="en-US"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年</a:t>
                </a:r>
                <a:r>
                  <a:rPr kumimoji="0" lang="en-US" altLang="zh-CN"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12</a:t>
                </a:r>
                <a:r>
                  <a:rPr kumimoji="0" lang="zh-CN" altLang="en-US"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月</a:t>
                </a:r>
                <a:r>
                  <a:rPr kumimoji="0" lang="en-US" altLang="zh-CN"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-2025</a:t>
                </a:r>
                <a:r>
                  <a:rPr kumimoji="0" lang="zh-CN" altLang="en-US"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年</a:t>
                </a:r>
                <a:r>
                  <a:rPr kumimoji="0" lang="en-US" altLang="zh-CN"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1</a:t>
                </a:r>
                <a:r>
                  <a:rPr kumimoji="0" lang="zh-CN" altLang="en-US"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月）</a:t>
                </a:r>
                <a:endPar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endParaRPr>
              </a:p>
            </p:txBody>
          </p:sp>
          <p:sp>
            <p:nvSpPr>
              <p:cNvPr id="29" name="文本框 28"/>
              <p:cNvSpPr txBox="1"/>
              <p:nvPr/>
            </p:nvSpPr>
            <p:spPr>
              <a:xfrm>
                <a:off x="975515" y="694129"/>
                <a:ext cx="8199681" cy="21544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rPr>
                  <a:t>Project Case 1- On site Test of Magnetic Scale Prevention Technology for Daqing Petroleum Three Element Composite Drive Production Wells (December 2023 January 2025)</a:t>
                </a:r>
                <a:endPar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endParaRPr>
              </a:p>
            </p:txBody>
          </p:sp>
        </p:grpSp>
      </p:grpSp>
      <p:pic>
        <p:nvPicPr>
          <p:cNvPr id="2" name="图形 1"/>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9898900" y="235856"/>
            <a:ext cx="1620000" cy="451619"/>
          </a:xfrm>
          <a:prstGeom prst="rect">
            <a:avLst/>
          </a:prstGeom>
        </p:spPr>
      </p:pic>
      <p:sp>
        <p:nvSpPr>
          <p:cNvPr id="3" name="PA-平行四边形 106"/>
          <p:cNvSpPr/>
          <p:nvPr>
            <p:custDataLst>
              <p:tags r:id="rId3"/>
            </p:custDataLst>
          </p:nvPr>
        </p:nvSpPr>
        <p:spPr>
          <a:xfrm>
            <a:off x="0" y="1085173"/>
            <a:ext cx="1999135" cy="534475"/>
          </a:xfrm>
          <a:prstGeom prst="parallelogram">
            <a:avLst>
              <a:gd name="adj" fmla="val 0"/>
            </a:avLst>
          </a:prstGeom>
          <a:gradFill flip="none" rotWithShape="1">
            <a:gsLst>
              <a:gs pos="93000">
                <a:srgbClr val="0040A2"/>
              </a:gs>
              <a:gs pos="31000">
                <a:srgbClr val="257DFF"/>
              </a:gs>
              <a:gs pos="0">
                <a:srgbClr val="4EECFB">
                  <a:alpha val="0"/>
                </a:srgbClr>
              </a:gs>
            </a:gsLst>
            <a:lin ang="10800000" scaled="1"/>
            <a:tileRect/>
          </a:gradFill>
          <a:ln w="12700" cap="flat" cmpd="sng" algn="ctr">
            <a:noFill/>
            <a:prstDash val="solid"/>
            <a:miter lim="800000"/>
          </a:ln>
          <a:effectLst/>
        </p:spPr>
        <p:txBody>
          <a:bodyPr lIns="121615" tIns="60808" rIns="121615" bIns="60808"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3725" b="0" i="0" u="none" strike="noStrike" kern="0" cap="none" spc="0" normalizeH="0" baseline="0" noProof="0">
              <a:ln>
                <a:noFill/>
              </a:ln>
              <a:solidFill>
                <a:prstClr val="white"/>
              </a:solidFill>
              <a:effectLst/>
              <a:uLnTx/>
              <a:uFillTx/>
              <a:latin typeface="思源宋体 Heavy" panose="02020900000000000000" pitchFamily="18" charset="-122"/>
              <a:ea typeface="思源宋体 Heavy" panose="02020900000000000000" pitchFamily="18" charset="-122"/>
              <a:cs typeface="+mn-cs"/>
            </a:endParaRPr>
          </a:p>
        </p:txBody>
      </p:sp>
      <p:sp>
        <p:nvSpPr>
          <p:cNvPr id="5" name="文本框 4"/>
          <p:cNvSpPr txBox="1"/>
          <p:nvPr/>
        </p:nvSpPr>
        <p:spPr>
          <a:xfrm>
            <a:off x="325024" y="1161536"/>
            <a:ext cx="1672011" cy="381749"/>
          </a:xfrm>
          <a:prstGeom prst="rect">
            <a:avLst/>
          </a:prstGeom>
          <a:noFill/>
        </p:spPr>
        <p:txBody>
          <a:bodyPr wrap="square" anchor="b">
            <a:spAutoFit/>
          </a:bodyPr>
          <a:lstStyle/>
          <a:p>
            <a:pPr algn="just">
              <a:defRPr/>
            </a:pPr>
            <a:r>
              <a:rPr lang="zh-CN" altLang="en-US" b="1" kern="100">
                <a:solidFill>
                  <a:prstClr val="white"/>
                </a:solidFill>
                <a:latin typeface="微软雅黑" panose="020B0503020204020204" pitchFamily="34" charset="-122"/>
              </a:rPr>
              <a:t>项目现状</a:t>
            </a:r>
            <a:endParaRPr lang="zh-CN" altLang="en-US" b="1" kern="100">
              <a:solidFill>
                <a:prstClr val="white"/>
              </a:solidFill>
              <a:latin typeface="微软雅黑" panose="020B0503020204020204" pitchFamily="34" charset="-122"/>
            </a:endParaRPr>
          </a:p>
        </p:txBody>
      </p:sp>
      <p:sp>
        <p:nvSpPr>
          <p:cNvPr id="6" name="PA-平行四边形 106"/>
          <p:cNvSpPr/>
          <p:nvPr>
            <p:custDataLst>
              <p:tags r:id="rId4"/>
            </p:custDataLst>
          </p:nvPr>
        </p:nvSpPr>
        <p:spPr>
          <a:xfrm>
            <a:off x="0" y="2709706"/>
            <a:ext cx="1999135" cy="534475"/>
          </a:xfrm>
          <a:prstGeom prst="parallelogram">
            <a:avLst>
              <a:gd name="adj" fmla="val 0"/>
            </a:avLst>
          </a:prstGeom>
          <a:gradFill flip="none" rotWithShape="1">
            <a:gsLst>
              <a:gs pos="93000">
                <a:srgbClr val="0040A2"/>
              </a:gs>
              <a:gs pos="31000">
                <a:srgbClr val="257DFF"/>
              </a:gs>
              <a:gs pos="0">
                <a:srgbClr val="4EECFB">
                  <a:alpha val="0"/>
                </a:srgbClr>
              </a:gs>
            </a:gsLst>
            <a:lin ang="10800000" scaled="1"/>
            <a:tileRect/>
          </a:gradFill>
          <a:ln w="12700" cap="flat" cmpd="sng" algn="ctr">
            <a:noFill/>
            <a:prstDash val="solid"/>
            <a:miter lim="800000"/>
          </a:ln>
          <a:effectLst/>
        </p:spPr>
        <p:txBody>
          <a:bodyPr lIns="121615" tIns="60808" rIns="121615" bIns="60808"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3725" b="0" i="0" u="none" strike="noStrike" kern="0" cap="none" spc="0" normalizeH="0" baseline="0" noProof="0">
              <a:ln>
                <a:noFill/>
              </a:ln>
              <a:solidFill>
                <a:prstClr val="white"/>
              </a:solidFill>
              <a:effectLst/>
              <a:uLnTx/>
              <a:uFillTx/>
              <a:latin typeface="思源宋体 Heavy" panose="02020900000000000000" pitchFamily="18" charset="-122"/>
              <a:ea typeface="思源宋体 Heavy" panose="02020900000000000000" pitchFamily="18" charset="-122"/>
              <a:cs typeface="+mn-cs"/>
            </a:endParaRPr>
          </a:p>
        </p:txBody>
      </p:sp>
      <p:sp>
        <p:nvSpPr>
          <p:cNvPr id="7" name="文本框 6"/>
          <p:cNvSpPr txBox="1"/>
          <p:nvPr/>
        </p:nvSpPr>
        <p:spPr>
          <a:xfrm>
            <a:off x="325024" y="2798486"/>
            <a:ext cx="1672011" cy="369332"/>
          </a:xfrm>
          <a:prstGeom prst="rect">
            <a:avLst/>
          </a:prstGeom>
          <a:noFill/>
        </p:spPr>
        <p:txBody>
          <a:bodyPr wrap="square" anchor="b">
            <a:spAutoFit/>
          </a:bodyPr>
          <a:lstStyle/>
          <a:p>
            <a:pPr algn="just">
              <a:defRPr/>
            </a:pPr>
            <a:r>
              <a:rPr lang="zh-CN" altLang="en-US" b="1" kern="100">
                <a:solidFill>
                  <a:prstClr val="white"/>
                </a:solidFill>
                <a:latin typeface="微软雅黑" panose="020B0503020204020204" pitchFamily="34" charset="-122"/>
              </a:rPr>
              <a:t>全厂现状</a:t>
            </a:r>
            <a:endParaRPr lang="zh-CN" altLang="en-US" b="1" kern="100">
              <a:solidFill>
                <a:prstClr val="white"/>
              </a:solidFill>
              <a:latin typeface="微软雅黑" panose="020B0503020204020204" pitchFamily="34" charset="-122"/>
            </a:endParaRPr>
          </a:p>
        </p:txBody>
      </p:sp>
      <p:graphicFrame>
        <p:nvGraphicFramePr>
          <p:cNvPr id="8" name="表格 7"/>
          <p:cNvGraphicFramePr>
            <a:graphicFrameLocks noGrp="1"/>
          </p:cNvGraphicFramePr>
          <p:nvPr/>
        </p:nvGraphicFramePr>
        <p:xfrm>
          <a:off x="721152" y="3329011"/>
          <a:ext cx="10797748" cy="3300151"/>
        </p:xfrm>
        <a:graphic>
          <a:graphicData uri="http://schemas.openxmlformats.org/drawingml/2006/table">
            <a:tbl>
              <a:tblPr>
                <a:tableStyleId>{2D5ABB26-0587-4C30-8999-92F81FD0307C}</a:tableStyleId>
              </a:tblPr>
              <a:tblGrid>
                <a:gridCol w="2680656"/>
                <a:gridCol w="752102"/>
                <a:gridCol w="671195"/>
                <a:gridCol w="659637"/>
                <a:gridCol w="627440"/>
                <a:gridCol w="712475"/>
                <a:gridCol w="738893"/>
                <a:gridCol w="1114532"/>
                <a:gridCol w="1118660"/>
                <a:gridCol w="1722158"/>
              </a:tblGrid>
              <a:tr h="360935">
                <a:tc gridSpan="10">
                  <a:txBody>
                    <a:bodyPr/>
                    <a:lstStyle/>
                    <a:p>
                      <a:pPr marL="0" marR="0" lvl="0" indent="0" algn="ctr" defTabSz="914400" rtl="0" eaLnBrk="1" fontAlgn="ctr" latinLnBrk="0" hangingPunct="1">
                        <a:lnSpc>
                          <a:spcPct val="100000"/>
                        </a:lnSpc>
                        <a:spcBef>
                          <a:spcPts val="0"/>
                        </a:spcBef>
                        <a:spcAft>
                          <a:spcPts val="0"/>
                        </a:spcAft>
                        <a:buClrTx/>
                        <a:buSzTx/>
                        <a:buFontTx/>
                        <a:buNone/>
                        <a:defRPr/>
                      </a:pPr>
                      <a:r>
                        <a:rPr lang="zh-CN" altLang="en-US" sz="1600" b="1" spc="95"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萨北开发区弱碱三元复合驱区块概况统计</a:t>
                      </a:r>
                      <a:r>
                        <a:rPr lang="zh-CN" altLang="en-US" sz="1600" b="1" spc="3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表</a:t>
                      </a:r>
                      <a:endParaRPr lang="zh-CN" altLang="en-US" sz="1600" b="1" dirty="0">
                        <a:solidFill>
                          <a:schemeClr val="bg1"/>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endParaRPr>
                    </a:p>
                  </a:txBody>
                  <a:tcPr marL="7427" marR="7427" marT="7429" marB="0" anchor="ctr">
                    <a:lnL>
                      <a:noFill/>
                    </a:lnL>
                    <a:lnR>
                      <a:noFill/>
                    </a:lnR>
                    <a:lnT w="28575" cap="flat" cmpd="sng" algn="ctr">
                      <a:solidFill>
                        <a:srgbClr val="005DD9"/>
                      </a:solidFill>
                      <a:prstDash val="solid"/>
                      <a:round/>
                      <a:headEnd type="none" w="med" len="med"/>
                      <a:tailEnd type="none" w="med" len="med"/>
                    </a:lnT>
                    <a:lnB w="285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gradFill>
                      <a:gsLst>
                        <a:gs pos="100000">
                          <a:srgbClr val="0040A2"/>
                        </a:gs>
                        <a:gs pos="31000">
                          <a:srgbClr val="257DFF"/>
                        </a:gs>
                        <a:gs pos="0">
                          <a:srgbClr val="4EECFB"/>
                        </a:gs>
                      </a:gsLst>
                      <a:lin ang="10800000" scaled="1"/>
                    </a:gradFill>
                  </a:tcPr>
                </a:tc>
                <a:tc hMerge="1">
                  <a:tcPr marL="7427" marR="7427" marT="7429" marB="0" anchor="ctr">
                    <a:solidFill>
                      <a:srgbClr val="FDE9B8"/>
                    </a:solidFill>
                  </a:tcPr>
                </a:tc>
                <a:tc hMerge="1">
                  <a:tcPr marL="7427" marR="7427" marT="7429" marB="0" anchor="ctr">
                    <a:solidFill>
                      <a:srgbClr val="FDE9B8"/>
                    </a:solidFill>
                  </a:tcPr>
                </a:tc>
                <a:tc hMerge="1">
                  <a:tcPr marL="7427" marR="7427" marT="7429" marB="0" anchor="ctr">
                    <a:solidFill>
                      <a:srgbClr val="FDE9B8"/>
                    </a:solidFill>
                  </a:tcPr>
                </a:tc>
                <a:tc hMerge="1">
                  <a:tcPr marL="7427" marR="7427" marT="7429" marB="0" anchor="ctr">
                    <a:solidFill>
                      <a:srgbClr val="FDE9B8"/>
                    </a:solidFill>
                  </a:tcPr>
                </a:tc>
                <a:tc hMerge="1">
                  <a:tcPr marL="7427" marR="7427" marT="7429" marB="0" anchor="ctr">
                    <a:solidFill>
                      <a:srgbClr val="FDE9B8"/>
                    </a:solidFill>
                  </a:tcPr>
                </a:tc>
                <a:tc hMerge="1">
                  <a:tcPr marL="7427" marR="7427" marT="7429" marB="0" anchor="ctr">
                    <a:solidFill>
                      <a:srgbClr val="FDE9B8"/>
                    </a:solidFill>
                  </a:tcPr>
                </a:tc>
                <a:tc hMerge="1">
                  <a:tcPr marL="7427" marR="7427" marT="7429" marB="0" anchor="ctr">
                    <a:solidFill>
                      <a:srgbClr val="FDE9B8"/>
                    </a:solidFill>
                  </a:tcPr>
                </a:tc>
                <a:tc hMerge="1">
                  <a:tcPr marL="7427" marR="7427" marT="7429" marB="0" anchor="ctr">
                    <a:solidFill>
                      <a:srgbClr val="FDE9B8"/>
                    </a:solidFill>
                  </a:tcPr>
                </a:tc>
                <a:tc hMerge="1">
                  <a:tcPr marL="7427" marR="7427" marT="7429" marB="0" anchor="ctr">
                    <a:solidFill>
                      <a:srgbClr val="FDE9B8"/>
                    </a:solidFill>
                  </a:tcPr>
                </a:tc>
              </a:tr>
              <a:tr h="413396">
                <a:tc>
                  <a:txBody>
                    <a:bodyPr/>
                    <a:lstStyle/>
                    <a:p>
                      <a:pPr algn="ctr" rtl="0" fontAlgn="ctr"/>
                      <a:r>
                        <a:rPr lang="zh-CN" altLang="en-US" sz="1400" b="1" u="none" strike="noStrike" dirty="0">
                          <a:solidFill>
                            <a:schemeClr val="tx1"/>
                          </a:solidFill>
                          <a:effectLst/>
                          <a:latin typeface="微软雅黑" panose="020B0503020204020204" pitchFamily="34" charset="-122"/>
                          <a:ea typeface="微软雅黑" panose="020B0503020204020204" pitchFamily="34" charset="-122"/>
                          <a:sym typeface="微软雅黑" panose="020B0503020204020204" pitchFamily="34" charset="-122"/>
                        </a:rPr>
                        <a:t>区块名称</a:t>
                      </a:r>
                      <a:endParaRPr lang="zh-CN" altLang="en-US" sz="1400" b="1" u="none" strike="noStrike" dirty="0">
                        <a:solidFill>
                          <a:schemeClr val="tx1"/>
                        </a:solidFill>
                        <a:effectLst/>
                        <a:latin typeface="微软雅黑" panose="020B0503020204020204" pitchFamily="34" charset="-122"/>
                        <a:ea typeface="微软雅黑" panose="020B0503020204020204" pitchFamily="34" charset="-122"/>
                        <a:sym typeface="微软雅黑" panose="020B0503020204020204" pitchFamily="34" charset="-122"/>
                      </a:endParaRPr>
                    </a:p>
                  </a:txBody>
                  <a:tcPr marL="7427" marR="7427" marT="7429" marB="0" anchor="ctr">
                    <a:lnL>
                      <a:noFill/>
                    </a:lnL>
                    <a:lnR w="3175" cap="flat" cmpd="sng" algn="ctr">
                      <a:noFill/>
                      <a:prstDash val="solid"/>
                      <a:round/>
                      <a:headEnd type="none" w="med" len="med"/>
                      <a:tailEnd type="none" w="med" len="med"/>
                    </a:lnR>
                    <a:lnT w="285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ctr"/>
                      <a:r>
                        <a:rPr lang="zh-CN" altLang="en-US" sz="1400" b="1" u="none" strike="noStrike" dirty="0">
                          <a:solidFill>
                            <a:schemeClr val="tx1"/>
                          </a:solidFill>
                          <a:effectLst/>
                          <a:latin typeface="微软雅黑" panose="020B0503020204020204" pitchFamily="34" charset="-122"/>
                          <a:ea typeface="微软雅黑" panose="020B0503020204020204" pitchFamily="34" charset="-122"/>
                          <a:sym typeface="微软雅黑" panose="020B0503020204020204" pitchFamily="34" charset="-122"/>
                        </a:rPr>
                        <a:t>采出井</a:t>
                      </a:r>
                      <a:endParaRPr lang="zh-CN" altLang="en-US" sz="1400" b="1" u="none" strike="noStrike" dirty="0">
                        <a:solidFill>
                          <a:schemeClr val="tx1"/>
                        </a:solidFill>
                        <a:effectLst/>
                        <a:latin typeface="微软雅黑" panose="020B0503020204020204" pitchFamily="34" charset="-122"/>
                        <a:ea typeface="微软雅黑" panose="020B0503020204020204" pitchFamily="34" charset="-122"/>
                        <a:sym typeface="微软雅黑" panose="020B0503020204020204" pitchFamily="34" charset="-122"/>
                      </a:endParaRPr>
                    </a:p>
                  </a:txBody>
                  <a:tcPr marL="7427" marR="7427" marT="7429"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285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ctr"/>
                      <a:r>
                        <a:rPr lang="zh-CN" altLang="en-US" sz="1400" b="1" u="none" strike="noStrike" dirty="0">
                          <a:solidFill>
                            <a:schemeClr val="tx1"/>
                          </a:solidFill>
                          <a:effectLst/>
                          <a:latin typeface="微软雅黑" panose="020B0503020204020204" pitchFamily="34" charset="-122"/>
                          <a:ea typeface="微软雅黑" panose="020B0503020204020204" pitchFamily="34" charset="-122"/>
                          <a:sym typeface="微软雅黑" panose="020B0503020204020204" pitchFamily="34" charset="-122"/>
                        </a:rPr>
                        <a:t>日产液</a:t>
                      </a:r>
                      <a:endParaRPr lang="zh-CN" altLang="en-US" sz="1400" b="1" u="none" strike="noStrike" dirty="0">
                        <a:solidFill>
                          <a:schemeClr val="tx1"/>
                        </a:solidFill>
                        <a:effectLst/>
                        <a:latin typeface="微软雅黑" panose="020B0503020204020204" pitchFamily="34" charset="-122"/>
                        <a:ea typeface="微软雅黑" panose="020B0503020204020204" pitchFamily="34" charset="-122"/>
                        <a:sym typeface="微软雅黑" panose="020B0503020204020204" pitchFamily="34" charset="-122"/>
                      </a:endParaRPr>
                    </a:p>
                    <a:p>
                      <a:pPr algn="ctr" rtl="0" fontAlgn="ctr"/>
                      <a:r>
                        <a:rPr lang="zh-CN" altLang="en-US" sz="1400" b="1" u="none" strike="noStrike" dirty="0">
                          <a:solidFill>
                            <a:schemeClr val="tx1"/>
                          </a:solidFill>
                          <a:effectLst/>
                          <a:latin typeface="微软雅黑" panose="020B0503020204020204" pitchFamily="34" charset="-122"/>
                          <a:ea typeface="微软雅黑" panose="020B0503020204020204" pitchFamily="34" charset="-122"/>
                          <a:sym typeface="微软雅黑" panose="020B0503020204020204" pitchFamily="34" charset="-122"/>
                        </a:rPr>
                        <a:t>（</a:t>
                      </a:r>
                      <a:r>
                        <a:rPr lang="en-US" altLang="zh-CN" sz="1400" b="1" u="none" strike="noStrike" dirty="0">
                          <a:solidFill>
                            <a:schemeClr val="tx1"/>
                          </a:solidFill>
                          <a:effectLst/>
                          <a:latin typeface="微软雅黑" panose="020B0503020204020204" pitchFamily="34" charset="-122"/>
                          <a:ea typeface="微软雅黑" panose="020B0503020204020204" pitchFamily="34" charset="-122"/>
                          <a:sym typeface="微软雅黑" panose="020B0503020204020204" pitchFamily="34" charset="-122"/>
                        </a:rPr>
                        <a:t>t/d</a:t>
                      </a:r>
                      <a:r>
                        <a:rPr lang="zh-CN" altLang="en-US" sz="1400" b="1" u="none" strike="noStrike" dirty="0">
                          <a:solidFill>
                            <a:schemeClr val="tx1"/>
                          </a:solidFill>
                          <a:effectLst/>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sz="1400" b="1" u="none" strike="noStrike" dirty="0">
                        <a:solidFill>
                          <a:schemeClr val="tx1"/>
                        </a:solidFill>
                        <a:effectLst/>
                        <a:latin typeface="微软雅黑" panose="020B0503020204020204" pitchFamily="34" charset="-122"/>
                        <a:ea typeface="微软雅黑" panose="020B0503020204020204" pitchFamily="34" charset="-122"/>
                        <a:sym typeface="微软雅黑" panose="020B0503020204020204" pitchFamily="34" charset="-122"/>
                      </a:endParaRPr>
                    </a:p>
                  </a:txBody>
                  <a:tcPr marL="7427" marR="7427" marT="7429"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285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ctr"/>
                      <a:r>
                        <a:rPr lang="zh-CN" altLang="en-US" sz="1400" b="1" u="none" strike="noStrike" dirty="0">
                          <a:solidFill>
                            <a:schemeClr val="tx1"/>
                          </a:solidFill>
                          <a:effectLst/>
                          <a:latin typeface="微软雅黑" panose="020B0503020204020204" pitchFamily="34" charset="-122"/>
                          <a:ea typeface="微软雅黑" panose="020B0503020204020204" pitchFamily="34" charset="-122"/>
                          <a:sym typeface="微软雅黑" panose="020B0503020204020204" pitchFamily="34" charset="-122"/>
                        </a:rPr>
                        <a:t>日产油</a:t>
                      </a:r>
                      <a:endParaRPr lang="zh-CN" altLang="en-US" sz="1400" b="1" u="none" strike="noStrike" dirty="0">
                        <a:solidFill>
                          <a:schemeClr val="tx1"/>
                        </a:solidFill>
                        <a:effectLst/>
                        <a:latin typeface="微软雅黑" panose="020B0503020204020204" pitchFamily="34" charset="-122"/>
                        <a:ea typeface="微软雅黑" panose="020B0503020204020204" pitchFamily="34" charset="-122"/>
                        <a:sym typeface="微软雅黑" panose="020B0503020204020204" pitchFamily="34" charset="-122"/>
                      </a:endParaRPr>
                    </a:p>
                    <a:p>
                      <a:pPr algn="ctr" rtl="0" fontAlgn="ctr"/>
                      <a:r>
                        <a:rPr lang="zh-CN" altLang="en-US" sz="1400" b="1" dirty="0">
                          <a:solidFill>
                            <a:schemeClr val="tx1"/>
                          </a:solidFill>
                          <a:effectLst/>
                          <a:latin typeface="微软雅黑" panose="020B0503020204020204" pitchFamily="34" charset="-122"/>
                          <a:ea typeface="微软雅黑" panose="020B0503020204020204" pitchFamily="34" charset="-122"/>
                          <a:sym typeface="微软雅黑" panose="020B0503020204020204" pitchFamily="34" charset="-122"/>
                        </a:rPr>
                        <a:t>（</a:t>
                      </a:r>
                      <a:r>
                        <a:rPr lang="en-US" altLang="zh-CN" sz="1400" b="1" dirty="0">
                          <a:solidFill>
                            <a:schemeClr val="tx1"/>
                          </a:solidFill>
                          <a:effectLst/>
                          <a:latin typeface="微软雅黑" panose="020B0503020204020204" pitchFamily="34" charset="-122"/>
                          <a:ea typeface="微软雅黑" panose="020B0503020204020204" pitchFamily="34" charset="-122"/>
                          <a:sym typeface="微软雅黑" panose="020B0503020204020204" pitchFamily="34" charset="-122"/>
                        </a:rPr>
                        <a:t>t/d</a:t>
                      </a:r>
                      <a:r>
                        <a:rPr lang="zh-CN" altLang="en-US" sz="1400" b="1" dirty="0">
                          <a:solidFill>
                            <a:schemeClr val="tx1"/>
                          </a:solidFill>
                          <a:effectLst/>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sz="1400" b="1" u="none" strike="noStrike" dirty="0">
                        <a:solidFill>
                          <a:schemeClr val="tx1"/>
                        </a:solidFill>
                        <a:effectLst/>
                        <a:latin typeface="微软雅黑" panose="020B0503020204020204" pitchFamily="34" charset="-122"/>
                        <a:ea typeface="微软雅黑" panose="020B0503020204020204" pitchFamily="34" charset="-122"/>
                        <a:sym typeface="微软雅黑" panose="020B0503020204020204" pitchFamily="34" charset="-122"/>
                      </a:endParaRPr>
                    </a:p>
                  </a:txBody>
                  <a:tcPr marL="7427" marR="7427" marT="7429"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285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ctr"/>
                      <a:r>
                        <a:rPr lang="zh-CN" altLang="en-US" sz="1400" b="1" u="none" strike="noStrike" dirty="0">
                          <a:solidFill>
                            <a:schemeClr val="tx1"/>
                          </a:solidFill>
                          <a:effectLst/>
                          <a:latin typeface="微软雅黑" panose="020B0503020204020204" pitchFamily="34" charset="-122"/>
                          <a:ea typeface="微软雅黑" panose="020B0503020204020204" pitchFamily="34" charset="-122"/>
                          <a:sym typeface="微软雅黑" panose="020B0503020204020204" pitchFamily="34" charset="-122"/>
                        </a:rPr>
                        <a:t>含水</a:t>
                      </a:r>
                      <a:endParaRPr lang="zh-CN" altLang="en-US" sz="1400" b="1" u="none" strike="noStrike" dirty="0">
                        <a:solidFill>
                          <a:schemeClr val="tx1"/>
                        </a:solidFill>
                        <a:effectLst/>
                        <a:latin typeface="微软雅黑" panose="020B0503020204020204" pitchFamily="34" charset="-122"/>
                        <a:ea typeface="微软雅黑" panose="020B0503020204020204" pitchFamily="34" charset="-122"/>
                        <a:sym typeface="微软雅黑" panose="020B0503020204020204" pitchFamily="34" charset="-122"/>
                      </a:endParaRPr>
                    </a:p>
                    <a:p>
                      <a:pPr algn="ctr" rtl="0" fontAlgn="ctr"/>
                      <a:r>
                        <a:rPr lang="en-US" altLang="zh-CN" sz="1400" b="1" u="none" strike="noStrike" dirty="0">
                          <a:solidFill>
                            <a:schemeClr val="tx1"/>
                          </a:solidFill>
                          <a:effectLst/>
                          <a:latin typeface="微软雅黑" panose="020B0503020204020204" pitchFamily="34" charset="-122"/>
                          <a:ea typeface="微软雅黑" panose="020B0503020204020204" pitchFamily="34" charset="-122"/>
                          <a:sym typeface="微软雅黑" panose="020B0503020204020204" pitchFamily="34" charset="-122"/>
                        </a:rPr>
                        <a:t>(%)</a:t>
                      </a:r>
                      <a:endParaRPr lang="en-US" altLang="zh-CN" sz="1400" b="1" u="none" strike="noStrike" dirty="0">
                        <a:solidFill>
                          <a:schemeClr val="tx1"/>
                        </a:solidFill>
                        <a:effectLst/>
                        <a:latin typeface="微软雅黑" panose="020B0503020204020204" pitchFamily="34" charset="-122"/>
                        <a:ea typeface="微软雅黑" panose="020B0503020204020204" pitchFamily="34" charset="-122"/>
                        <a:sym typeface="微软雅黑" panose="020B0503020204020204" pitchFamily="34" charset="-122"/>
                      </a:endParaRPr>
                    </a:p>
                  </a:txBody>
                  <a:tcPr marL="7427" marR="7427" marT="7429"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285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ctr"/>
                      <a:r>
                        <a:rPr lang="zh-CN" altLang="en-US" sz="1400" b="1" u="none" strike="noStrike" dirty="0">
                          <a:solidFill>
                            <a:schemeClr val="tx1"/>
                          </a:solidFill>
                          <a:effectLst/>
                          <a:latin typeface="微软雅黑" panose="020B0503020204020204" pitchFamily="34" charset="-122"/>
                          <a:ea typeface="微软雅黑" panose="020B0503020204020204" pitchFamily="34" charset="-122"/>
                          <a:sym typeface="微软雅黑" panose="020B0503020204020204" pitchFamily="34" charset="-122"/>
                        </a:rPr>
                        <a:t>沉没度</a:t>
                      </a:r>
                      <a:endParaRPr lang="zh-CN" altLang="en-US" sz="1400" b="1" u="none" strike="noStrike" dirty="0">
                        <a:solidFill>
                          <a:schemeClr val="tx1"/>
                        </a:solidFill>
                        <a:effectLst/>
                        <a:latin typeface="微软雅黑" panose="020B0503020204020204" pitchFamily="34" charset="-122"/>
                        <a:ea typeface="微软雅黑" panose="020B0503020204020204" pitchFamily="34" charset="-122"/>
                        <a:sym typeface="微软雅黑" panose="020B0503020204020204" pitchFamily="34" charset="-122"/>
                      </a:endParaRPr>
                    </a:p>
                    <a:p>
                      <a:pPr algn="ctr" rtl="0" fontAlgn="ctr"/>
                      <a:r>
                        <a:rPr lang="en-US" altLang="zh-CN" sz="1400" b="1" u="none" strike="noStrike" dirty="0">
                          <a:solidFill>
                            <a:schemeClr val="tx1"/>
                          </a:solidFill>
                          <a:effectLst/>
                          <a:latin typeface="微软雅黑" panose="020B0503020204020204" pitchFamily="34" charset="-122"/>
                          <a:ea typeface="微软雅黑" panose="020B0503020204020204" pitchFamily="34" charset="-122"/>
                          <a:sym typeface="微软雅黑" panose="020B0503020204020204" pitchFamily="34" charset="-122"/>
                        </a:rPr>
                        <a:t>(m)</a:t>
                      </a:r>
                      <a:endParaRPr lang="en-US" altLang="zh-CN" sz="1400" b="1" u="none" strike="noStrike" dirty="0">
                        <a:solidFill>
                          <a:schemeClr val="tx1"/>
                        </a:solidFill>
                        <a:effectLst/>
                        <a:latin typeface="微软雅黑" panose="020B0503020204020204" pitchFamily="34" charset="-122"/>
                        <a:ea typeface="微软雅黑" panose="020B0503020204020204" pitchFamily="34" charset="-122"/>
                        <a:sym typeface="微软雅黑" panose="020B0503020204020204" pitchFamily="34" charset="-122"/>
                      </a:endParaRPr>
                    </a:p>
                  </a:txBody>
                  <a:tcPr marL="7427" marR="7427" marT="7429"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285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ctr"/>
                      <a:r>
                        <a:rPr lang="zh-CN" altLang="en-US" sz="1400" b="1" u="none" strike="noStrike" dirty="0">
                          <a:solidFill>
                            <a:schemeClr val="tx1"/>
                          </a:solidFill>
                          <a:effectLst/>
                          <a:latin typeface="微软雅黑" panose="020B0503020204020204" pitchFamily="34" charset="-122"/>
                          <a:ea typeface="微软雅黑" panose="020B0503020204020204" pitchFamily="34" charset="-122"/>
                          <a:sym typeface="微软雅黑" panose="020B0503020204020204" pitchFamily="34" charset="-122"/>
                        </a:rPr>
                        <a:t>泵效</a:t>
                      </a:r>
                      <a:endParaRPr lang="zh-CN" altLang="en-US" sz="1400" b="1" u="none" strike="noStrike" dirty="0">
                        <a:solidFill>
                          <a:schemeClr val="tx1"/>
                        </a:solidFill>
                        <a:effectLst/>
                        <a:latin typeface="微软雅黑" panose="020B0503020204020204" pitchFamily="34" charset="-122"/>
                        <a:ea typeface="微软雅黑" panose="020B0503020204020204" pitchFamily="34" charset="-122"/>
                        <a:sym typeface="微软雅黑" panose="020B0503020204020204" pitchFamily="34" charset="-122"/>
                      </a:endParaRPr>
                    </a:p>
                    <a:p>
                      <a:pPr algn="ctr" rtl="0" fontAlgn="ctr"/>
                      <a:r>
                        <a:rPr lang="en-US" altLang="zh-CN" sz="1400" b="1" u="none" strike="noStrike" dirty="0">
                          <a:solidFill>
                            <a:schemeClr val="tx1"/>
                          </a:solidFill>
                          <a:effectLst/>
                          <a:latin typeface="微软雅黑" panose="020B0503020204020204" pitchFamily="34" charset="-122"/>
                          <a:ea typeface="微软雅黑" panose="020B0503020204020204" pitchFamily="34" charset="-122"/>
                          <a:sym typeface="微软雅黑" panose="020B0503020204020204" pitchFamily="34" charset="-122"/>
                        </a:rPr>
                        <a:t>(%)</a:t>
                      </a:r>
                      <a:endParaRPr lang="en-US" altLang="zh-CN" sz="1400" b="1" u="none" strike="noStrike" dirty="0">
                        <a:solidFill>
                          <a:schemeClr val="tx1"/>
                        </a:solidFill>
                        <a:effectLst/>
                        <a:latin typeface="微软雅黑" panose="020B0503020204020204" pitchFamily="34" charset="-122"/>
                        <a:ea typeface="微软雅黑" panose="020B0503020204020204" pitchFamily="34" charset="-122"/>
                        <a:sym typeface="微软雅黑" panose="020B0503020204020204" pitchFamily="34" charset="-122"/>
                      </a:endParaRPr>
                    </a:p>
                  </a:txBody>
                  <a:tcPr marL="7427" marR="7427" marT="7429"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285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ctr"/>
                      <a:r>
                        <a:rPr lang="zh-CN" altLang="en-US" sz="1400" b="1" u="none" strike="noStrike" dirty="0">
                          <a:solidFill>
                            <a:schemeClr val="tx1"/>
                          </a:solidFill>
                          <a:effectLst/>
                          <a:latin typeface="微软雅黑" panose="020B0503020204020204" pitchFamily="34" charset="-122"/>
                          <a:ea typeface="微软雅黑" panose="020B0503020204020204" pitchFamily="34" charset="-122"/>
                          <a:sym typeface="微软雅黑" panose="020B0503020204020204" pitchFamily="34" charset="-122"/>
                        </a:rPr>
                        <a:t>三元注入</a:t>
                      </a:r>
                      <a:endParaRPr lang="zh-CN" altLang="en-US" sz="1400" b="1" u="none" strike="noStrike" dirty="0">
                        <a:solidFill>
                          <a:schemeClr val="tx1"/>
                        </a:solidFill>
                        <a:effectLst/>
                        <a:latin typeface="微软雅黑" panose="020B0503020204020204" pitchFamily="34" charset="-122"/>
                        <a:ea typeface="微软雅黑" panose="020B0503020204020204" pitchFamily="34" charset="-122"/>
                        <a:sym typeface="微软雅黑" panose="020B0503020204020204" pitchFamily="34" charset="-122"/>
                      </a:endParaRPr>
                    </a:p>
                    <a:p>
                      <a:pPr algn="ctr" rtl="0" fontAlgn="ctr"/>
                      <a:r>
                        <a:rPr lang="zh-CN" altLang="en-US" sz="1400" b="1" u="none" strike="noStrike" dirty="0">
                          <a:solidFill>
                            <a:schemeClr val="tx1"/>
                          </a:solidFill>
                          <a:effectLst/>
                          <a:latin typeface="微软雅黑" panose="020B0503020204020204" pitchFamily="34" charset="-122"/>
                          <a:ea typeface="微软雅黑" panose="020B0503020204020204" pitchFamily="34" charset="-122"/>
                          <a:sym typeface="微软雅黑" panose="020B0503020204020204" pitchFamily="34" charset="-122"/>
                        </a:rPr>
                        <a:t>时间</a:t>
                      </a:r>
                      <a:endParaRPr lang="zh-CN" altLang="en-US" sz="1400" b="1" u="none" strike="noStrike" dirty="0">
                        <a:solidFill>
                          <a:schemeClr val="tx1"/>
                        </a:solidFill>
                        <a:effectLst/>
                        <a:latin typeface="微软雅黑" panose="020B0503020204020204" pitchFamily="34" charset="-122"/>
                        <a:ea typeface="微软雅黑" panose="020B0503020204020204" pitchFamily="34" charset="-122"/>
                        <a:sym typeface="微软雅黑" panose="020B0503020204020204" pitchFamily="34" charset="-122"/>
                      </a:endParaRPr>
                    </a:p>
                  </a:txBody>
                  <a:tcPr marL="7427" marR="7427" marT="7429"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285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ctr"/>
                      <a:r>
                        <a:rPr lang="zh-CN" altLang="en-US" sz="1400" b="1" u="none" strike="noStrike" dirty="0">
                          <a:solidFill>
                            <a:schemeClr val="tx1"/>
                          </a:solidFill>
                          <a:effectLst/>
                          <a:latin typeface="微软雅黑" panose="020B0503020204020204" pitchFamily="34" charset="-122"/>
                          <a:ea typeface="微软雅黑" panose="020B0503020204020204" pitchFamily="34" charset="-122"/>
                          <a:sym typeface="微软雅黑" panose="020B0503020204020204" pitchFamily="34" charset="-122"/>
                        </a:rPr>
                        <a:t>目前</a:t>
                      </a:r>
                      <a:endParaRPr lang="zh-CN" altLang="en-US" sz="1400" b="1" u="none" strike="noStrike" dirty="0">
                        <a:solidFill>
                          <a:schemeClr val="tx1"/>
                        </a:solidFill>
                        <a:effectLst/>
                        <a:latin typeface="微软雅黑" panose="020B0503020204020204" pitchFamily="34" charset="-122"/>
                        <a:ea typeface="微软雅黑" panose="020B0503020204020204" pitchFamily="34" charset="-122"/>
                        <a:sym typeface="微软雅黑" panose="020B0503020204020204" pitchFamily="34" charset="-122"/>
                      </a:endParaRPr>
                    </a:p>
                    <a:p>
                      <a:pPr algn="ctr" rtl="0" fontAlgn="ctr"/>
                      <a:r>
                        <a:rPr lang="zh-CN" altLang="en-US" sz="1400" b="1" u="none" strike="noStrike" dirty="0">
                          <a:solidFill>
                            <a:schemeClr val="tx1"/>
                          </a:solidFill>
                          <a:effectLst/>
                          <a:latin typeface="微软雅黑" panose="020B0503020204020204" pitchFamily="34" charset="-122"/>
                          <a:ea typeface="微软雅黑" panose="020B0503020204020204" pitchFamily="34" charset="-122"/>
                          <a:sym typeface="微软雅黑" panose="020B0503020204020204" pitchFamily="34" charset="-122"/>
                        </a:rPr>
                        <a:t>注入阶段</a:t>
                      </a:r>
                      <a:endParaRPr lang="zh-CN" altLang="en-US" sz="1400" b="1" u="none" strike="noStrike" dirty="0">
                        <a:solidFill>
                          <a:schemeClr val="tx1"/>
                        </a:solidFill>
                        <a:effectLst/>
                        <a:latin typeface="微软雅黑" panose="020B0503020204020204" pitchFamily="34" charset="-122"/>
                        <a:ea typeface="微软雅黑" panose="020B0503020204020204" pitchFamily="34" charset="-122"/>
                        <a:sym typeface="微软雅黑" panose="020B0503020204020204" pitchFamily="34" charset="-122"/>
                      </a:endParaRPr>
                    </a:p>
                  </a:txBody>
                  <a:tcPr marL="7427" marR="7427" marT="7429"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285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ctr"/>
                      <a:r>
                        <a:rPr lang="zh-CN" altLang="en-US" sz="1400" b="1" dirty="0">
                          <a:solidFill>
                            <a:schemeClr val="tx1"/>
                          </a:solidFill>
                          <a:effectLst/>
                          <a:latin typeface="微软雅黑" panose="020B0503020204020204" pitchFamily="34" charset="-122"/>
                          <a:ea typeface="微软雅黑" panose="020B0503020204020204" pitchFamily="34" charset="-122"/>
                          <a:sym typeface="微软雅黑" panose="020B0503020204020204" pitchFamily="34" charset="-122"/>
                        </a:rPr>
                        <a:t>目前</a:t>
                      </a:r>
                      <a:endParaRPr lang="zh-CN" altLang="en-US" sz="1400" b="1" u="none" strike="noStrike" dirty="0">
                        <a:solidFill>
                          <a:schemeClr val="tx1"/>
                        </a:solidFill>
                        <a:effectLst/>
                        <a:latin typeface="微软雅黑" panose="020B0503020204020204" pitchFamily="34" charset="-122"/>
                        <a:ea typeface="微软雅黑" panose="020B0503020204020204" pitchFamily="34" charset="-122"/>
                        <a:sym typeface="微软雅黑" panose="020B0503020204020204" pitchFamily="34" charset="-122"/>
                      </a:endParaRPr>
                    </a:p>
                    <a:p>
                      <a:pPr algn="ctr" rtl="0" fontAlgn="ctr"/>
                      <a:r>
                        <a:rPr lang="zh-CN" altLang="en-US" sz="1400" b="1" dirty="0">
                          <a:solidFill>
                            <a:schemeClr val="tx1"/>
                          </a:solidFill>
                          <a:effectLst/>
                          <a:latin typeface="微软雅黑" panose="020B0503020204020204" pitchFamily="34" charset="-122"/>
                          <a:ea typeface="微软雅黑" panose="020B0503020204020204" pitchFamily="34" charset="-122"/>
                          <a:sym typeface="微软雅黑" panose="020B0503020204020204" pitchFamily="34" charset="-122"/>
                        </a:rPr>
                        <a:t>结垢阶段</a:t>
                      </a:r>
                      <a:endParaRPr lang="zh-CN" altLang="en-US" sz="1400" b="1" u="none" strike="noStrike" dirty="0">
                        <a:solidFill>
                          <a:schemeClr val="tx1"/>
                        </a:solidFill>
                        <a:effectLst/>
                        <a:latin typeface="微软雅黑" panose="020B0503020204020204" pitchFamily="34" charset="-122"/>
                        <a:ea typeface="微软雅黑" panose="020B0503020204020204" pitchFamily="34" charset="-122"/>
                        <a:sym typeface="微软雅黑" panose="020B0503020204020204" pitchFamily="34" charset="-122"/>
                      </a:endParaRPr>
                    </a:p>
                  </a:txBody>
                  <a:tcPr marL="7427" marR="7427" marT="7429" marB="0" anchor="ctr">
                    <a:lnL w="3175" cap="flat" cmpd="sng" algn="ctr">
                      <a:noFill/>
                      <a:prstDash val="solid"/>
                      <a:round/>
                      <a:headEnd type="none" w="med" len="med"/>
                      <a:tailEnd type="none" w="med" len="med"/>
                    </a:lnL>
                    <a:lnR>
                      <a:noFill/>
                    </a:lnR>
                    <a:lnT w="285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noFill/>
                  </a:tcPr>
                </a:tc>
              </a:tr>
              <a:tr h="210813">
                <a:tc>
                  <a:txBody>
                    <a:bodyPr/>
                    <a:lstStyle/>
                    <a:p>
                      <a:pPr algn="ctr" rtl="0" fontAlgn="ctr"/>
                      <a:r>
                        <a:rPr lang="zh-CN" altLang="en-US" sz="1000" u="none" strike="noStrike" dirty="0">
                          <a:solidFill>
                            <a:schemeClr val="tx1">
                              <a:lumMod val="95000"/>
                              <a:lumOff val="5000"/>
                            </a:schemeClr>
                          </a:solidFill>
                          <a:effectLst/>
                          <a:latin typeface="微软雅黑" panose="020B0503020204020204" pitchFamily="34" charset="-122"/>
                          <a:ea typeface="微软雅黑" panose="020B0503020204020204" pitchFamily="34" charset="-122"/>
                          <a:sym typeface="微软雅黑" panose="020B0503020204020204" pitchFamily="34" charset="-122"/>
                        </a:rPr>
                        <a:t>北二西东块二类油层工业区</a:t>
                      </a:r>
                      <a:endParaRPr lang="zh-CN" altLang="en-US" sz="1000" u="none" strike="noStrike" dirty="0">
                        <a:solidFill>
                          <a:schemeClr val="tx1">
                            <a:lumMod val="95000"/>
                            <a:lumOff val="5000"/>
                          </a:schemeClr>
                        </a:solidFill>
                        <a:effectLst/>
                        <a:latin typeface="微软雅黑" panose="020B0503020204020204" pitchFamily="34" charset="-122"/>
                        <a:ea typeface="微软雅黑" panose="020B0503020204020204" pitchFamily="34" charset="-122"/>
                        <a:sym typeface="微软雅黑" panose="020B0503020204020204" pitchFamily="34" charset="-122"/>
                      </a:endParaRPr>
                    </a:p>
                  </a:txBody>
                  <a:tcPr marL="7427" marR="7427" marT="7429" marB="0" anchor="ctr">
                    <a:lnL>
                      <a:noFill/>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140</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42.4</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6.4</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84.9</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327</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47.4</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2015.6</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zh-CN" altLang="en-US" sz="10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保护段塞</a:t>
                      </a:r>
                      <a:endParaRPr lang="zh-CN" altLang="en-US" sz="10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endParaRPr lang="zh-CN" altLang="en-US" sz="10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a:noFill/>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r>
              <a:tr h="210813">
                <a:tc>
                  <a:txBody>
                    <a:bodyPr/>
                    <a:lstStyle/>
                    <a:p>
                      <a:pPr algn="ctr" rtl="0" fontAlgn="ctr"/>
                      <a:r>
                        <a:rPr lang="zh-CN" altLang="en-US" sz="1000" u="none" strike="noStrike" dirty="0">
                          <a:solidFill>
                            <a:schemeClr val="tx1">
                              <a:lumMod val="95000"/>
                              <a:lumOff val="5000"/>
                            </a:schemeClr>
                          </a:solidFill>
                          <a:effectLst/>
                          <a:latin typeface="微软雅黑" panose="020B0503020204020204" pitchFamily="34" charset="-122"/>
                          <a:ea typeface="微软雅黑" panose="020B0503020204020204" pitchFamily="34" charset="-122"/>
                          <a:sym typeface="微软雅黑" panose="020B0503020204020204" pitchFamily="34" charset="-122"/>
                        </a:rPr>
                        <a:t>北二东西块二类油层工业区</a:t>
                      </a:r>
                      <a:endParaRPr lang="zh-CN" altLang="en-US" sz="1000" u="none" strike="noStrike" dirty="0">
                        <a:solidFill>
                          <a:schemeClr val="tx1">
                            <a:lumMod val="95000"/>
                            <a:lumOff val="5000"/>
                          </a:schemeClr>
                        </a:solidFill>
                        <a:effectLst/>
                        <a:latin typeface="微软雅黑" panose="020B0503020204020204" pitchFamily="34" charset="-122"/>
                        <a:ea typeface="微软雅黑" panose="020B0503020204020204" pitchFamily="34" charset="-122"/>
                        <a:sym typeface="微软雅黑" panose="020B0503020204020204" pitchFamily="34" charset="-122"/>
                      </a:endParaRPr>
                    </a:p>
                  </a:txBody>
                  <a:tcPr marL="7427" marR="7427" marT="7429" marB="0" anchor="ctr">
                    <a:lnL>
                      <a:noFill/>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112</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57.8</a:t>
                      </a:r>
                      <a:endParaRPr lang="en-US" altLang="zh-CN" sz="1200" b="0" u="none">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7.5</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86.9</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362</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55.6</a:t>
                      </a:r>
                      <a:endParaRPr lang="en-US" altLang="zh-CN" sz="1200" b="0" u="none">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2016.7</a:t>
                      </a:r>
                      <a:endParaRPr lang="en-US" altLang="zh-CN" sz="1200" b="0" u="none">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zh-CN" altLang="en-US" sz="10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保护段塞</a:t>
                      </a:r>
                      <a:endParaRPr lang="zh-CN" altLang="en-US" sz="10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zh-CN" altLang="en-US" sz="10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结垢减后期</a:t>
                      </a:r>
                      <a:endParaRPr lang="zh-CN" altLang="en-US" sz="10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a:noFill/>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r>
              <a:tr h="210813">
                <a:tc>
                  <a:txBody>
                    <a:bodyPr/>
                    <a:lstStyle/>
                    <a:p>
                      <a:pPr algn="ctr" rtl="0" fontAlgn="ctr"/>
                      <a:r>
                        <a:rPr lang="zh-CN" altLang="en-US" sz="1000" u="none" strike="noStrike" dirty="0">
                          <a:solidFill>
                            <a:schemeClr val="tx1">
                              <a:lumMod val="95000"/>
                              <a:lumOff val="5000"/>
                            </a:schemeClr>
                          </a:solidFill>
                          <a:effectLst/>
                          <a:latin typeface="微软雅黑" panose="020B0503020204020204" pitchFamily="34" charset="-122"/>
                          <a:ea typeface="微软雅黑" panose="020B0503020204020204" pitchFamily="34" charset="-122"/>
                          <a:sym typeface="微软雅黑" panose="020B0503020204020204" pitchFamily="34" charset="-122"/>
                        </a:rPr>
                        <a:t>北二东中块二类油层工业区</a:t>
                      </a:r>
                      <a:endParaRPr lang="zh-CN" altLang="en-US" sz="1000" u="none" strike="noStrike" dirty="0">
                        <a:solidFill>
                          <a:schemeClr val="tx1">
                            <a:lumMod val="95000"/>
                            <a:lumOff val="5000"/>
                          </a:schemeClr>
                        </a:solidFill>
                        <a:effectLst/>
                        <a:latin typeface="微软雅黑" panose="020B0503020204020204" pitchFamily="34" charset="-122"/>
                        <a:ea typeface="微软雅黑" panose="020B0503020204020204" pitchFamily="34" charset="-122"/>
                        <a:sym typeface="微软雅黑" panose="020B0503020204020204" pitchFamily="34" charset="-122"/>
                      </a:endParaRPr>
                    </a:p>
                  </a:txBody>
                  <a:tcPr marL="7427" marR="7427" marT="7429" marB="0" anchor="ctr">
                    <a:lnL>
                      <a:noFill/>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137</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55.5</a:t>
                      </a:r>
                      <a:endParaRPr lang="en-US" altLang="zh-CN" sz="1200" b="0" u="none">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6.6</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88.1</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437</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45.1</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2017.7</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zh-CN" altLang="en-US" sz="10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保护段塞</a:t>
                      </a:r>
                      <a:endParaRPr lang="zh-CN" altLang="en-US" sz="10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zh-CN" altLang="en-US" sz="100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结垢减后期</a:t>
                      </a:r>
                      <a:endParaRPr lang="zh-CN" altLang="en-US" sz="1000" b="0" u="none">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a:noFill/>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r>
              <a:tr h="210813">
                <a:tc>
                  <a:txBody>
                    <a:bodyPr/>
                    <a:lstStyle/>
                    <a:p>
                      <a:pPr algn="ctr" rtl="0" fontAlgn="ctr"/>
                      <a:r>
                        <a:rPr lang="zh-CN" altLang="en-US" sz="1000" u="none" strike="noStrike" dirty="0">
                          <a:solidFill>
                            <a:schemeClr val="tx1">
                              <a:lumMod val="95000"/>
                              <a:lumOff val="5000"/>
                            </a:schemeClr>
                          </a:solidFill>
                          <a:effectLst/>
                          <a:latin typeface="微软雅黑" panose="020B0503020204020204" pitchFamily="34" charset="-122"/>
                          <a:ea typeface="微软雅黑" panose="020B0503020204020204" pitchFamily="34" charset="-122"/>
                          <a:sym typeface="微软雅黑" panose="020B0503020204020204" pitchFamily="34" charset="-122"/>
                        </a:rPr>
                        <a:t>北二东东块二类油层工业区</a:t>
                      </a:r>
                      <a:endParaRPr lang="zh-CN" altLang="en-US" sz="1000" u="none" strike="noStrike" dirty="0">
                        <a:solidFill>
                          <a:schemeClr val="tx1">
                            <a:lumMod val="95000"/>
                            <a:lumOff val="5000"/>
                          </a:schemeClr>
                        </a:solidFill>
                        <a:effectLst/>
                        <a:latin typeface="微软雅黑" panose="020B0503020204020204" pitchFamily="34" charset="-122"/>
                        <a:ea typeface="微软雅黑" panose="020B0503020204020204" pitchFamily="34" charset="-122"/>
                        <a:sym typeface="微软雅黑" panose="020B0503020204020204" pitchFamily="34" charset="-122"/>
                      </a:endParaRPr>
                    </a:p>
                  </a:txBody>
                  <a:tcPr marL="7427" marR="7427" marT="7429" marB="0" anchor="ctr">
                    <a:lnL>
                      <a:noFill/>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114</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56</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4.9</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91.3</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418</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36.4</a:t>
                      </a:r>
                      <a:endParaRPr lang="en-US" altLang="zh-CN" sz="1200" b="0" u="none">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2018.3</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zh-CN" altLang="en-US" sz="10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保护段塞</a:t>
                      </a:r>
                      <a:endParaRPr lang="zh-CN" altLang="en-US" sz="10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zh-CN" altLang="en-US" sz="100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结垢减后期</a:t>
                      </a:r>
                      <a:endParaRPr lang="zh-CN" altLang="en-US" sz="1000" b="0" u="none">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a:noFill/>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r>
              <a:tr h="210813">
                <a:tc>
                  <a:txBody>
                    <a:bodyPr/>
                    <a:lstStyle/>
                    <a:p>
                      <a:pPr algn="ctr" rtl="0" fontAlgn="ctr"/>
                      <a:r>
                        <a:rPr lang="zh-CN" altLang="en-US" sz="1000" u="none" strike="noStrike" dirty="0">
                          <a:solidFill>
                            <a:schemeClr val="tx1">
                              <a:lumMod val="95000"/>
                              <a:lumOff val="5000"/>
                            </a:schemeClr>
                          </a:solidFill>
                          <a:effectLst/>
                          <a:latin typeface="微软雅黑" panose="020B0503020204020204" pitchFamily="34" charset="-122"/>
                          <a:ea typeface="微软雅黑" panose="020B0503020204020204" pitchFamily="34" charset="-122"/>
                          <a:sym typeface="微软雅黑" panose="020B0503020204020204" pitchFamily="34" charset="-122"/>
                        </a:rPr>
                        <a:t>北三东东块二类油层工业区</a:t>
                      </a:r>
                      <a:endParaRPr lang="zh-CN" altLang="en-US" sz="1000" u="none" strike="noStrike" dirty="0">
                        <a:solidFill>
                          <a:schemeClr val="tx1">
                            <a:lumMod val="95000"/>
                            <a:lumOff val="5000"/>
                          </a:schemeClr>
                        </a:solidFill>
                        <a:effectLst/>
                        <a:latin typeface="微软雅黑" panose="020B0503020204020204" pitchFamily="34" charset="-122"/>
                        <a:ea typeface="微软雅黑" panose="020B0503020204020204" pitchFamily="34" charset="-122"/>
                        <a:sym typeface="微软雅黑" panose="020B0503020204020204" pitchFamily="34" charset="-122"/>
                      </a:endParaRPr>
                    </a:p>
                  </a:txBody>
                  <a:tcPr marL="7427" marR="7427" marT="7429" marB="0" anchor="ctr">
                    <a:lnL>
                      <a:noFill/>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177</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74.6</a:t>
                      </a:r>
                      <a:endParaRPr lang="en-US" altLang="zh-CN" sz="1200" b="0" u="none">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2.9</a:t>
                      </a:r>
                      <a:endParaRPr lang="en-US" altLang="zh-CN" sz="1200" b="0" u="none">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96.1</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403</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53.1</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2019.5</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zh-CN" altLang="en-US" sz="10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副段塞</a:t>
                      </a:r>
                      <a:endParaRPr lang="zh-CN" altLang="en-US" sz="10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zh-CN" altLang="en-US" sz="1000" b="0" u="none">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结垢高峰期</a:t>
                      </a:r>
                      <a:endParaRPr lang="zh-CN" altLang="en-US" sz="1000" b="0" u="none">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a:noFill/>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r>
              <a:tr h="210813">
                <a:tc>
                  <a:txBody>
                    <a:bodyPr/>
                    <a:lstStyle/>
                    <a:p>
                      <a:pPr algn="ctr" rtl="0" fontAlgn="ctr"/>
                      <a:r>
                        <a:rPr lang="zh-CN" altLang="en-US" sz="1000" u="none" strike="noStrike" dirty="0">
                          <a:solidFill>
                            <a:schemeClr val="tx1">
                              <a:lumMod val="95000"/>
                              <a:lumOff val="5000"/>
                            </a:schemeClr>
                          </a:solidFill>
                          <a:effectLst/>
                          <a:latin typeface="微软雅黑" panose="020B0503020204020204" pitchFamily="34" charset="-122"/>
                          <a:ea typeface="微软雅黑" panose="020B0503020204020204" pitchFamily="34" charset="-122"/>
                          <a:sym typeface="微软雅黑" panose="020B0503020204020204" pitchFamily="34" charset="-122"/>
                        </a:rPr>
                        <a:t>北三东西块二类油层工业区</a:t>
                      </a:r>
                      <a:endParaRPr lang="zh-CN" altLang="en-US" sz="1000" u="none" strike="noStrike" dirty="0">
                        <a:solidFill>
                          <a:schemeClr val="tx1">
                            <a:lumMod val="95000"/>
                            <a:lumOff val="5000"/>
                          </a:schemeClr>
                        </a:solidFill>
                        <a:effectLst/>
                        <a:latin typeface="微软雅黑" panose="020B0503020204020204" pitchFamily="34" charset="-122"/>
                        <a:ea typeface="微软雅黑" panose="020B0503020204020204" pitchFamily="34" charset="-122"/>
                        <a:sym typeface="微软雅黑" panose="020B0503020204020204" pitchFamily="34" charset="-122"/>
                      </a:endParaRPr>
                    </a:p>
                  </a:txBody>
                  <a:tcPr marL="7427" marR="7427" marT="7429" marB="0" anchor="ctr">
                    <a:lnL>
                      <a:noFill/>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189</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83</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3.7</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95.6</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497</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57</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2020.3</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zh-CN" altLang="en-US" sz="10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副段塞</a:t>
                      </a:r>
                      <a:endParaRPr lang="zh-CN" altLang="en-US" sz="10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zh-CN" altLang="en-US" sz="100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结垢高峰期</a:t>
                      </a:r>
                      <a:endParaRPr lang="zh-CN" altLang="en-US" sz="1000" b="0" u="none">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a:noFill/>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r>
              <a:tr h="210813">
                <a:tc>
                  <a:txBody>
                    <a:bodyPr/>
                    <a:lstStyle/>
                    <a:p>
                      <a:pPr algn="ctr" rtl="0" fontAlgn="ctr"/>
                      <a:r>
                        <a:rPr lang="zh-CN" altLang="en-US" sz="1000" u="none" strike="noStrike" dirty="0">
                          <a:solidFill>
                            <a:schemeClr val="tx1">
                              <a:lumMod val="95000"/>
                              <a:lumOff val="5000"/>
                            </a:schemeClr>
                          </a:solidFill>
                          <a:effectLst/>
                          <a:latin typeface="微软雅黑" panose="020B0503020204020204" pitchFamily="34" charset="-122"/>
                          <a:ea typeface="微软雅黑" panose="020B0503020204020204" pitchFamily="34" charset="-122"/>
                          <a:sym typeface="微软雅黑" panose="020B0503020204020204" pitchFamily="34" charset="-122"/>
                        </a:rPr>
                        <a:t>北二西低初粘试验区</a:t>
                      </a:r>
                      <a:endParaRPr lang="zh-CN" altLang="en-US" sz="1000" u="none" strike="noStrike" dirty="0">
                        <a:solidFill>
                          <a:schemeClr val="tx1">
                            <a:lumMod val="95000"/>
                            <a:lumOff val="5000"/>
                          </a:schemeClr>
                        </a:solidFill>
                        <a:effectLst/>
                        <a:latin typeface="微软雅黑" panose="020B0503020204020204" pitchFamily="34" charset="-122"/>
                        <a:ea typeface="微软雅黑" panose="020B0503020204020204" pitchFamily="34" charset="-122"/>
                        <a:sym typeface="微软雅黑" panose="020B0503020204020204" pitchFamily="34" charset="-122"/>
                      </a:endParaRPr>
                    </a:p>
                  </a:txBody>
                  <a:tcPr marL="7427" marR="7427" marT="7429" marB="0" anchor="ctr">
                    <a:lnL>
                      <a:noFill/>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49</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46.4</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1.3</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97.1</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484</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70.7</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2023.7</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zh-CN" altLang="en-US" sz="10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主段塞</a:t>
                      </a:r>
                      <a:endParaRPr lang="zh-CN" altLang="en-US" sz="10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zh-CN" altLang="en-US" sz="100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结垢高峰期</a:t>
                      </a:r>
                      <a:endParaRPr lang="zh-CN" altLang="en-US" sz="1000" b="0" u="none">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a:noFill/>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r>
              <a:tr h="210813">
                <a:tc>
                  <a:txBody>
                    <a:bodyPr/>
                    <a:lstStyle/>
                    <a:p>
                      <a:pPr algn="ctr" rtl="0" fontAlgn="ctr"/>
                      <a:r>
                        <a:rPr lang="zh-CN" altLang="en-US" sz="1000" u="none" strike="noStrike" dirty="0">
                          <a:solidFill>
                            <a:schemeClr val="tx1">
                              <a:lumMod val="95000"/>
                              <a:lumOff val="5000"/>
                            </a:schemeClr>
                          </a:solidFill>
                          <a:effectLst/>
                          <a:latin typeface="微软雅黑" panose="020B0503020204020204" pitchFamily="34" charset="-122"/>
                          <a:ea typeface="微软雅黑" panose="020B0503020204020204" pitchFamily="34" charset="-122"/>
                          <a:sym typeface="微软雅黑" panose="020B0503020204020204" pitchFamily="34" charset="-122"/>
                        </a:rPr>
                        <a:t>东部过渡带试验区</a:t>
                      </a:r>
                      <a:endParaRPr lang="zh-CN" altLang="en-US" sz="1000" u="none" strike="noStrike" dirty="0">
                        <a:solidFill>
                          <a:schemeClr val="tx1">
                            <a:lumMod val="95000"/>
                            <a:lumOff val="5000"/>
                          </a:schemeClr>
                        </a:solidFill>
                        <a:effectLst/>
                        <a:latin typeface="微软雅黑" panose="020B0503020204020204" pitchFamily="34" charset="-122"/>
                        <a:ea typeface="微软雅黑" panose="020B0503020204020204" pitchFamily="34" charset="-122"/>
                        <a:sym typeface="微软雅黑" panose="020B0503020204020204" pitchFamily="34" charset="-122"/>
                      </a:endParaRPr>
                    </a:p>
                  </a:txBody>
                  <a:tcPr marL="7427" marR="7427" marT="7429" marB="0" anchor="ctr">
                    <a:lnL>
                      <a:noFill/>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32</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43.3</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0.4</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99</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595</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65.7</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2019.6</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zh-CN" altLang="en-US" sz="10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副段塞</a:t>
                      </a:r>
                      <a:endParaRPr lang="zh-CN" altLang="en-US" sz="10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zh-CN" altLang="en-US" sz="10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结垢高峰期</a:t>
                      </a:r>
                      <a:endParaRPr lang="zh-CN" altLang="en-US" sz="10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a:noFill/>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r>
              <a:tr h="210813">
                <a:tc>
                  <a:txBody>
                    <a:bodyPr/>
                    <a:lstStyle/>
                    <a:p>
                      <a:pPr algn="ctr" rtl="0" fontAlgn="ctr"/>
                      <a:r>
                        <a:rPr lang="zh-CN" altLang="en-US" sz="1000" u="none" strike="noStrike" dirty="0">
                          <a:solidFill>
                            <a:schemeClr val="tx1">
                              <a:lumMod val="95000"/>
                              <a:lumOff val="5000"/>
                            </a:schemeClr>
                          </a:solidFill>
                          <a:effectLst/>
                          <a:latin typeface="微软雅黑" panose="020B0503020204020204" pitchFamily="34" charset="-122"/>
                          <a:ea typeface="微软雅黑" panose="020B0503020204020204" pitchFamily="34" charset="-122"/>
                          <a:sym typeface="微软雅黑" panose="020B0503020204020204" pitchFamily="34" charset="-122"/>
                        </a:rPr>
                        <a:t>北二西一类油层聚驱后试验区</a:t>
                      </a:r>
                      <a:endParaRPr lang="zh-CN" altLang="en-US" sz="1000" u="none" strike="noStrike" dirty="0">
                        <a:solidFill>
                          <a:schemeClr val="tx1">
                            <a:lumMod val="95000"/>
                            <a:lumOff val="5000"/>
                          </a:schemeClr>
                        </a:solidFill>
                        <a:effectLst/>
                        <a:latin typeface="微软雅黑" panose="020B0503020204020204" pitchFamily="34" charset="-122"/>
                        <a:ea typeface="微软雅黑" panose="020B0503020204020204" pitchFamily="34" charset="-122"/>
                        <a:sym typeface="微软雅黑" panose="020B0503020204020204" pitchFamily="34" charset="-122"/>
                      </a:endParaRPr>
                    </a:p>
                  </a:txBody>
                  <a:tcPr marL="7427" marR="7427" marT="7429" marB="0" anchor="ctr">
                    <a:lnL>
                      <a:noFill/>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44</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58</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3</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94.9</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394</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63.1</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2015.6</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zh-CN" altLang="en-US" sz="10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保护段塞</a:t>
                      </a:r>
                      <a:endParaRPr lang="zh-CN" altLang="en-US" sz="10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endParaRPr lang="zh-CN" altLang="en-US" sz="10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a:noFill/>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r>
              <a:tr h="303875">
                <a:tc>
                  <a:txBody>
                    <a:bodyPr/>
                    <a:lstStyle/>
                    <a:p>
                      <a:pPr algn="ctr"/>
                      <a:r>
                        <a:rPr lang="zh-CN" altLang="en-US" sz="14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合计</a:t>
                      </a:r>
                      <a:endParaRPr lang="zh-CN" sz="14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7427" marR="7427" marT="7429" marB="0" anchor="ctr">
                    <a:lnL>
                      <a:noFill/>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1041</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57</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4.0</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92.6</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435</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gn="ctr">
                        <a:buNone/>
                      </a:pPr>
                      <a:r>
                        <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54.9</a:t>
                      </a:r>
                      <a:endParaRPr lang="en-US" altLang="zh-CN" sz="1200" b="0" u="none" dirty="0">
                        <a:solidFill>
                          <a:schemeClr val="tx1">
                            <a:lumMod val="95000"/>
                            <a:lumOff val="5000"/>
                          </a:schemeClr>
                        </a:soli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0" marR="0" marT="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zh-CN" altLang="en-US" sz="1200" u="none" strike="noStrike" dirty="0">
                          <a:solidFill>
                            <a:schemeClr val="tx1">
                              <a:lumMod val="95000"/>
                              <a:lumOff val="5000"/>
                            </a:schemeClr>
                          </a:solidFill>
                          <a:effectLst/>
                          <a:latin typeface="微软雅黑" panose="020B0503020204020204" pitchFamily="34" charset="-122"/>
                          <a:ea typeface="微软雅黑" panose="020B0503020204020204" pitchFamily="34" charset="-122"/>
                          <a:sym typeface="微软雅黑" panose="020B0503020204020204" pitchFamily="34" charset="-122"/>
                        </a:rPr>
                        <a:t>　</a:t>
                      </a:r>
                      <a:endParaRPr lang="zh-CN" altLang="en-US" sz="1200" u="none" strike="noStrike" dirty="0">
                        <a:solidFill>
                          <a:schemeClr val="tx1">
                            <a:lumMod val="95000"/>
                            <a:lumOff val="5000"/>
                          </a:schemeClr>
                        </a:solidFill>
                        <a:effectLst/>
                        <a:latin typeface="微软雅黑" panose="020B0503020204020204" pitchFamily="34" charset="-122"/>
                        <a:ea typeface="微软雅黑" panose="020B0503020204020204" pitchFamily="34" charset="-122"/>
                        <a:sym typeface="微软雅黑" panose="020B0503020204020204" pitchFamily="34" charset="-122"/>
                      </a:endParaRPr>
                    </a:p>
                  </a:txBody>
                  <a:tcPr marL="7427" marR="7427" marT="7429"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rtl="0" fontAlgn="ctr">
                        <a:buNone/>
                      </a:pPr>
                      <a:endParaRPr lang="zh-CN" altLang="en-US" sz="1200" u="none" strike="noStrike" dirty="0">
                        <a:solidFill>
                          <a:schemeClr val="tx1">
                            <a:lumMod val="95000"/>
                            <a:lumOff val="5000"/>
                          </a:schemeClr>
                        </a:solidFill>
                        <a:effectLst/>
                        <a:latin typeface="微软雅黑" panose="020B0503020204020204" pitchFamily="34" charset="-122"/>
                        <a:ea typeface="微软雅黑" panose="020B0503020204020204" pitchFamily="34" charset="-122"/>
                        <a:sym typeface="微软雅黑" panose="020B0503020204020204" pitchFamily="34" charset="-122"/>
                      </a:endParaRPr>
                    </a:p>
                  </a:txBody>
                  <a:tcPr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rtl="0" fontAlgn="ctr">
                        <a:buNone/>
                      </a:pPr>
                      <a:endParaRPr lang="zh-CN" altLang="en-US" sz="1200" u="none" strike="noStrike" dirty="0">
                        <a:solidFill>
                          <a:schemeClr val="tx1">
                            <a:lumMod val="95000"/>
                            <a:lumOff val="5000"/>
                          </a:schemeClr>
                        </a:solidFill>
                        <a:effectLst/>
                        <a:latin typeface="微软雅黑" panose="020B0503020204020204" pitchFamily="34" charset="-122"/>
                        <a:ea typeface="微软雅黑" panose="020B0503020204020204" pitchFamily="34" charset="-122"/>
                        <a:sym typeface="微软雅黑" panose="020B0503020204020204" pitchFamily="34" charset="-122"/>
                      </a:endParaRPr>
                    </a:p>
                  </a:txBody>
                  <a:tcPr anchor="ctr">
                    <a:lnL w="3175" cap="flat" cmpd="sng" algn="ctr">
                      <a:noFill/>
                      <a:prstDash val="solid"/>
                      <a:round/>
                      <a:headEnd type="none" w="med" len="med"/>
                      <a:tailEnd type="none" w="med" len="med"/>
                    </a:lnL>
                    <a:lnR>
                      <a:noFill/>
                    </a:lnR>
                    <a:lnT w="3175" cap="flat" cmpd="sng" algn="ctr">
                      <a:solidFill>
                        <a:srgbClr val="005DD9"/>
                      </a:solidFill>
                      <a:prstDash val="solid"/>
                      <a:round/>
                      <a:headEnd type="none" w="med" len="med"/>
                      <a:tailEnd type="none" w="med" len="med"/>
                    </a:lnT>
                    <a:lnB w="31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r>
              <a:tr h="303875">
                <a:tc gridSpan="10">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1600" b="1" spc="80" dirty="0">
                          <a:gradFill flip="none" rotWithShape="1">
                            <a:gsLst>
                              <a:gs pos="100000">
                                <a:srgbClr val="0040A2"/>
                              </a:gs>
                              <a:gs pos="31000">
                                <a:srgbClr val="257DFF"/>
                              </a:gs>
                              <a:gs pos="0">
                                <a:srgbClr val="4EECFB"/>
                              </a:gs>
                            </a:gsLst>
                            <a:lin ang="5400000" scaled="1"/>
                            <a:tileRect/>
                          </a:gra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目前共有结垢后期区</a:t>
                      </a:r>
                      <a:r>
                        <a:rPr lang="zh-CN" altLang="en-US" sz="1600" b="1" spc="70" dirty="0">
                          <a:gradFill flip="none" rotWithShape="1">
                            <a:gsLst>
                              <a:gs pos="100000">
                                <a:srgbClr val="0040A2"/>
                              </a:gs>
                              <a:gs pos="31000">
                                <a:srgbClr val="257DFF"/>
                              </a:gs>
                              <a:gs pos="0">
                                <a:srgbClr val="4EECFB"/>
                              </a:gs>
                            </a:gsLst>
                            <a:lin ang="5400000" scaled="1"/>
                            <a:tileRect/>
                          </a:gra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块</a:t>
                      </a:r>
                      <a:r>
                        <a:rPr lang="en-US" altLang="zh-CN" sz="1600" b="1" spc="35" dirty="0">
                          <a:gradFill flip="none" rotWithShape="1">
                            <a:gsLst>
                              <a:gs pos="100000">
                                <a:srgbClr val="0040A2"/>
                              </a:gs>
                              <a:gs pos="31000">
                                <a:srgbClr val="257DFF"/>
                              </a:gs>
                              <a:gs pos="0">
                                <a:srgbClr val="4EECFB"/>
                              </a:gs>
                            </a:gsLst>
                            <a:lin ang="5400000" scaled="1"/>
                            <a:tileRect/>
                          </a:gra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3</a:t>
                      </a:r>
                      <a:r>
                        <a:rPr lang="zh-CN" altLang="en-US" sz="1600" b="1" spc="114" dirty="0">
                          <a:gradFill flip="none" rotWithShape="1">
                            <a:gsLst>
                              <a:gs pos="100000">
                                <a:srgbClr val="0040A2"/>
                              </a:gs>
                              <a:gs pos="31000">
                                <a:srgbClr val="257DFF"/>
                              </a:gs>
                              <a:gs pos="0">
                                <a:srgbClr val="4EECFB"/>
                              </a:gs>
                            </a:gsLst>
                            <a:lin ang="5400000" scaled="1"/>
                            <a:tileRect/>
                          </a:gra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个</a:t>
                      </a:r>
                      <a:r>
                        <a:rPr lang="zh-CN" altLang="en-US" sz="1600" b="1" spc="80" dirty="0">
                          <a:gradFill flip="none" rotWithShape="1">
                            <a:gsLst>
                              <a:gs pos="100000">
                                <a:srgbClr val="0040A2"/>
                              </a:gs>
                              <a:gs pos="31000">
                                <a:srgbClr val="257DFF"/>
                              </a:gs>
                              <a:gs pos="0">
                                <a:srgbClr val="4EECFB"/>
                              </a:gs>
                            </a:gsLst>
                            <a:lin ang="5400000" scaled="1"/>
                            <a:tileRect/>
                          </a:gra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，结垢高峰期区</a:t>
                      </a:r>
                      <a:r>
                        <a:rPr lang="zh-CN" altLang="en-US" sz="1600" b="1" spc="75" dirty="0">
                          <a:gradFill flip="none" rotWithShape="1">
                            <a:gsLst>
                              <a:gs pos="100000">
                                <a:srgbClr val="0040A2"/>
                              </a:gs>
                              <a:gs pos="31000">
                                <a:srgbClr val="257DFF"/>
                              </a:gs>
                              <a:gs pos="0">
                                <a:srgbClr val="4EECFB"/>
                              </a:gs>
                            </a:gsLst>
                            <a:lin ang="5400000" scaled="1"/>
                            <a:tileRect/>
                          </a:gra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块</a:t>
                      </a:r>
                      <a:r>
                        <a:rPr lang="en-US" altLang="zh-CN" sz="1600" b="1" spc="35" dirty="0">
                          <a:gradFill flip="none" rotWithShape="1">
                            <a:gsLst>
                              <a:gs pos="100000">
                                <a:srgbClr val="0040A2"/>
                              </a:gs>
                              <a:gs pos="31000">
                                <a:srgbClr val="257DFF"/>
                              </a:gs>
                              <a:gs pos="0">
                                <a:srgbClr val="4EECFB"/>
                              </a:gs>
                            </a:gsLst>
                            <a:lin ang="5400000" scaled="1"/>
                            <a:tileRect/>
                          </a:gra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4</a:t>
                      </a:r>
                      <a:r>
                        <a:rPr lang="zh-CN" altLang="en-US" sz="1600" b="1" spc="120" dirty="0">
                          <a:gradFill flip="none" rotWithShape="1">
                            <a:gsLst>
                              <a:gs pos="100000">
                                <a:srgbClr val="0040A2"/>
                              </a:gs>
                              <a:gs pos="31000">
                                <a:srgbClr val="257DFF"/>
                              </a:gs>
                              <a:gs pos="0">
                                <a:srgbClr val="4EECFB"/>
                              </a:gs>
                            </a:gsLst>
                            <a:lin ang="5400000" scaled="1"/>
                            <a:tileRect/>
                          </a:gra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个</a:t>
                      </a:r>
                      <a:r>
                        <a:rPr lang="zh-CN" altLang="en-US" sz="1600" b="1" spc="80" dirty="0">
                          <a:gradFill flip="none" rotWithShape="1">
                            <a:gsLst>
                              <a:gs pos="100000">
                                <a:srgbClr val="0040A2"/>
                              </a:gs>
                              <a:gs pos="31000">
                                <a:srgbClr val="257DFF"/>
                              </a:gs>
                              <a:gs pos="0">
                                <a:srgbClr val="4EECFB"/>
                              </a:gs>
                            </a:gsLst>
                            <a:lin ang="5400000" scaled="1"/>
                            <a:tileRect/>
                          </a:gra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，共有结垢</a:t>
                      </a:r>
                      <a:r>
                        <a:rPr lang="zh-CN" altLang="en-US" sz="1600" b="1" spc="90" dirty="0">
                          <a:gradFill flip="none" rotWithShape="1">
                            <a:gsLst>
                              <a:gs pos="100000">
                                <a:srgbClr val="0040A2"/>
                              </a:gs>
                              <a:gs pos="31000">
                                <a:srgbClr val="257DFF"/>
                              </a:gs>
                              <a:gs pos="0">
                                <a:srgbClr val="4EECFB"/>
                              </a:gs>
                            </a:gsLst>
                            <a:lin ang="5400000" scaled="1"/>
                            <a:tileRect/>
                          </a:gra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井</a:t>
                      </a:r>
                      <a:r>
                        <a:rPr lang="en-US" altLang="zh-CN" sz="1600" b="1" spc="100" dirty="0">
                          <a:gradFill flip="none" rotWithShape="1">
                            <a:gsLst>
                              <a:gs pos="100000">
                                <a:srgbClr val="0040A2"/>
                              </a:gs>
                              <a:gs pos="31000">
                                <a:srgbClr val="257DFF"/>
                              </a:gs>
                              <a:gs pos="0">
                                <a:srgbClr val="4EECFB"/>
                              </a:gs>
                            </a:gsLst>
                            <a:lin ang="5400000" scaled="1"/>
                            <a:tileRect/>
                          </a:gra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289</a:t>
                      </a:r>
                      <a:r>
                        <a:rPr lang="zh-CN" altLang="en-US" sz="1600" b="1" spc="100" dirty="0">
                          <a:gradFill flip="none" rotWithShape="1">
                            <a:gsLst>
                              <a:gs pos="100000">
                                <a:srgbClr val="0040A2"/>
                              </a:gs>
                              <a:gs pos="31000">
                                <a:srgbClr val="257DFF"/>
                              </a:gs>
                              <a:gs pos="0">
                                <a:srgbClr val="4EECFB"/>
                              </a:gs>
                            </a:gsLst>
                            <a:lin ang="5400000" scaled="1"/>
                            <a:tileRect/>
                          </a:gra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口</a:t>
                      </a:r>
                      <a:endParaRPr lang="zh-CN" altLang="en-US" sz="1600" b="1" dirty="0">
                        <a:gradFill flip="none" rotWithShape="1">
                          <a:gsLst>
                            <a:gs pos="100000">
                              <a:srgbClr val="0040A2"/>
                            </a:gs>
                            <a:gs pos="31000">
                              <a:srgbClr val="257DFF"/>
                            </a:gs>
                            <a:gs pos="0">
                              <a:srgbClr val="4EECFB"/>
                            </a:gs>
                          </a:gsLst>
                          <a:lin ang="5400000" scaled="1"/>
                          <a:tileRect/>
                        </a:gra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endParaRPr>
                    </a:p>
                  </a:txBody>
                  <a:tcPr marL="7427" marR="7427" marT="7429" marB="0" anchor="ctr">
                    <a:lnL>
                      <a:noFill/>
                    </a:lnL>
                    <a:lnR>
                      <a:noFill/>
                    </a:lnR>
                    <a:lnT w="3175" cap="flat" cmpd="sng" algn="ctr">
                      <a:solidFill>
                        <a:srgbClr val="005DD9"/>
                      </a:solidFill>
                      <a:prstDash val="solid"/>
                      <a:round/>
                      <a:headEnd type="none" w="med" len="med"/>
                      <a:tailEnd type="none" w="med" len="med"/>
                    </a:lnT>
                    <a:lnB w="28575" cap="flat" cmpd="sng" algn="ctr">
                      <a:solidFill>
                        <a:srgbClr val="005DD9"/>
                      </a:solidFill>
                      <a:prstDash val="solid"/>
                      <a:round/>
                      <a:headEnd type="none" w="med" len="med"/>
                      <a:tailEnd type="none" w="med" len="med"/>
                    </a:lnB>
                    <a:lnTlToBr w="12700" cmpd="sng">
                      <a:noFill/>
                      <a:prstDash val="solid"/>
                    </a:lnTlToBr>
                    <a:lnBlToTr w="12700" cmpd="sng">
                      <a:noFill/>
                      <a:prstDash val="solid"/>
                    </a:lnBlToTr>
                  </a:tcPr>
                </a:tc>
                <a:tc hMerge="1">
                  <a:tcPr marL="0" marR="0" marT="0" marB="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hMerge="1">
                  <a:tcPr marL="0" marR="0" marT="0" marB="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hMerge="1">
                  <a:tcPr marL="0" marR="0" marT="0" marB="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hMerge="1">
                  <a:tcPr marL="0" marR="0" marT="0" marB="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hMerge="1">
                  <a:tcPr marL="0" marR="0" marT="0" marB="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hMerge="1">
                  <a:tcPr marL="0" marR="0" marT="0" marB="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hMerge="1">
                  <a:tcPr marL="7427" marR="7427" marT="7429" marB="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hMerge="1">
                  <a:tcPr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hMerge="1">
                  <a:tcPr anchor="ctr">
                    <a:lnL w="3175" cap="flat" cmpd="sng" algn="ctr">
                      <a:solidFill>
                        <a:schemeClr val="bg1">
                          <a:lumMod val="85000"/>
                        </a:schemeClr>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r>
            </a:tbl>
          </a:graphicData>
        </a:graphic>
      </p:graphicFrame>
      <p:grpSp>
        <p:nvGrpSpPr>
          <p:cNvPr id="60" name="组合 59"/>
          <p:cNvGrpSpPr/>
          <p:nvPr/>
        </p:nvGrpSpPr>
        <p:grpSpPr>
          <a:xfrm>
            <a:off x="5434486" y="1633136"/>
            <a:ext cx="1570768" cy="1126939"/>
            <a:chOff x="7126415" y="1080231"/>
            <a:chExt cx="1395149" cy="1126939"/>
          </a:xfrm>
        </p:grpSpPr>
        <p:sp>
          <p:nvSpPr>
            <p:cNvPr id="9" name="任意多边形: 形状 8"/>
            <p:cNvSpPr/>
            <p:nvPr/>
          </p:nvSpPr>
          <p:spPr bwMode="auto">
            <a:xfrm>
              <a:off x="7126415" y="1080231"/>
              <a:ext cx="536250" cy="577500"/>
            </a:xfrm>
            <a:custGeom>
              <a:avLst/>
              <a:gdLst>
                <a:gd name="connsiteX0" fmla="*/ 290512 w 371475"/>
                <a:gd name="connsiteY0" fmla="*/ 396875 h 400050"/>
                <a:gd name="connsiteX1" fmla="*/ 292100 w 371475"/>
                <a:gd name="connsiteY1" fmla="*/ 400050 h 400050"/>
                <a:gd name="connsiteX2" fmla="*/ 290512 w 371475"/>
                <a:gd name="connsiteY2" fmla="*/ 400050 h 400050"/>
                <a:gd name="connsiteX3" fmla="*/ 293688 w 371475"/>
                <a:gd name="connsiteY3" fmla="*/ 396081 h 400050"/>
                <a:gd name="connsiteX4" fmla="*/ 296863 w 371475"/>
                <a:gd name="connsiteY4" fmla="*/ 400050 h 400050"/>
                <a:gd name="connsiteX5" fmla="*/ 293688 w 371475"/>
                <a:gd name="connsiteY5" fmla="*/ 396875 h 400050"/>
                <a:gd name="connsiteX6" fmla="*/ 285750 w 371475"/>
                <a:gd name="connsiteY6" fmla="*/ 392113 h 400050"/>
                <a:gd name="connsiteX7" fmla="*/ 287338 w 371475"/>
                <a:gd name="connsiteY7" fmla="*/ 392113 h 400050"/>
                <a:gd name="connsiteX8" fmla="*/ 287338 w 371475"/>
                <a:gd name="connsiteY8" fmla="*/ 395288 h 400050"/>
                <a:gd name="connsiteX9" fmla="*/ 289152 w 371475"/>
                <a:gd name="connsiteY9" fmla="*/ 389844 h 400050"/>
                <a:gd name="connsiteX10" fmla="*/ 290513 w 371475"/>
                <a:gd name="connsiteY10" fmla="*/ 390525 h 400050"/>
                <a:gd name="connsiteX11" fmla="*/ 293688 w 371475"/>
                <a:gd name="connsiteY11" fmla="*/ 395287 h 400050"/>
                <a:gd name="connsiteX12" fmla="*/ 293688 w 371475"/>
                <a:gd name="connsiteY12" fmla="*/ 396081 h 400050"/>
                <a:gd name="connsiteX13" fmla="*/ 290513 w 371475"/>
                <a:gd name="connsiteY13" fmla="*/ 392112 h 400050"/>
                <a:gd name="connsiteX14" fmla="*/ 285750 w 371475"/>
                <a:gd name="connsiteY14" fmla="*/ 384175 h 400050"/>
                <a:gd name="connsiteX15" fmla="*/ 289152 w 371475"/>
                <a:gd name="connsiteY15" fmla="*/ 389844 h 400050"/>
                <a:gd name="connsiteX16" fmla="*/ 287338 w 371475"/>
                <a:gd name="connsiteY16" fmla="*/ 388937 h 400050"/>
                <a:gd name="connsiteX17" fmla="*/ 285750 w 371475"/>
                <a:gd name="connsiteY17" fmla="*/ 385762 h 400050"/>
                <a:gd name="connsiteX18" fmla="*/ 164571 w 371475"/>
                <a:gd name="connsiteY18" fmla="*/ 382588 h 400050"/>
                <a:gd name="connsiteX19" fmla="*/ 165100 w 371475"/>
                <a:gd name="connsiteY19" fmla="*/ 384175 h 400050"/>
                <a:gd name="connsiteX20" fmla="*/ 163512 w 371475"/>
                <a:gd name="connsiteY20" fmla="*/ 385763 h 400050"/>
                <a:gd name="connsiteX21" fmla="*/ 277019 w 371475"/>
                <a:gd name="connsiteY21" fmla="*/ 377827 h 400050"/>
                <a:gd name="connsiteX22" fmla="*/ 279400 w 371475"/>
                <a:gd name="connsiteY22" fmla="*/ 381001 h 400050"/>
                <a:gd name="connsiteX23" fmla="*/ 282575 w 371475"/>
                <a:gd name="connsiteY23" fmla="*/ 385763 h 400050"/>
                <a:gd name="connsiteX24" fmla="*/ 285750 w 371475"/>
                <a:gd name="connsiteY24" fmla="*/ 390526 h 400050"/>
                <a:gd name="connsiteX25" fmla="*/ 282575 w 371475"/>
                <a:gd name="connsiteY25" fmla="*/ 388938 h 400050"/>
                <a:gd name="connsiteX26" fmla="*/ 280987 w 371475"/>
                <a:gd name="connsiteY26" fmla="*/ 385763 h 400050"/>
                <a:gd name="connsiteX27" fmla="*/ 163512 w 371475"/>
                <a:gd name="connsiteY27" fmla="*/ 376237 h 400050"/>
                <a:gd name="connsiteX28" fmla="*/ 165100 w 371475"/>
                <a:gd name="connsiteY28" fmla="*/ 376237 h 400050"/>
                <a:gd name="connsiteX29" fmla="*/ 165100 w 371475"/>
                <a:gd name="connsiteY29" fmla="*/ 379412 h 400050"/>
                <a:gd name="connsiteX30" fmla="*/ 165100 w 371475"/>
                <a:gd name="connsiteY30" fmla="*/ 381000 h 400050"/>
                <a:gd name="connsiteX31" fmla="*/ 164571 w 371475"/>
                <a:gd name="connsiteY31" fmla="*/ 382588 h 400050"/>
                <a:gd name="connsiteX32" fmla="*/ 163512 w 371475"/>
                <a:gd name="connsiteY32" fmla="*/ 379412 h 400050"/>
                <a:gd name="connsiteX33" fmla="*/ 203200 w 371475"/>
                <a:gd name="connsiteY33" fmla="*/ 374650 h 400050"/>
                <a:gd name="connsiteX34" fmla="*/ 206375 w 371475"/>
                <a:gd name="connsiteY34" fmla="*/ 376238 h 400050"/>
                <a:gd name="connsiteX35" fmla="*/ 203200 w 371475"/>
                <a:gd name="connsiteY35" fmla="*/ 376238 h 400050"/>
                <a:gd name="connsiteX36" fmla="*/ 271462 w 371475"/>
                <a:gd name="connsiteY36" fmla="*/ 369888 h 400050"/>
                <a:gd name="connsiteX37" fmla="*/ 276225 w 371475"/>
                <a:gd name="connsiteY37" fmla="*/ 376238 h 400050"/>
                <a:gd name="connsiteX38" fmla="*/ 277019 w 371475"/>
                <a:gd name="connsiteY38" fmla="*/ 377827 h 400050"/>
                <a:gd name="connsiteX39" fmla="*/ 274637 w 371475"/>
                <a:gd name="connsiteY39" fmla="*/ 374650 h 400050"/>
                <a:gd name="connsiteX40" fmla="*/ 242887 w 371475"/>
                <a:gd name="connsiteY40" fmla="*/ 368300 h 400050"/>
                <a:gd name="connsiteX41" fmla="*/ 244475 w 371475"/>
                <a:gd name="connsiteY41" fmla="*/ 368300 h 400050"/>
                <a:gd name="connsiteX42" fmla="*/ 244475 w 371475"/>
                <a:gd name="connsiteY42" fmla="*/ 369888 h 400050"/>
                <a:gd name="connsiteX43" fmla="*/ 242887 w 371475"/>
                <a:gd name="connsiteY43" fmla="*/ 369888 h 400050"/>
                <a:gd name="connsiteX44" fmla="*/ 200025 w 371475"/>
                <a:gd name="connsiteY44" fmla="*/ 368300 h 400050"/>
                <a:gd name="connsiteX45" fmla="*/ 201613 w 371475"/>
                <a:gd name="connsiteY45" fmla="*/ 369887 h 400050"/>
                <a:gd name="connsiteX46" fmla="*/ 201613 w 371475"/>
                <a:gd name="connsiteY46" fmla="*/ 373063 h 400050"/>
                <a:gd name="connsiteX47" fmla="*/ 200025 w 371475"/>
                <a:gd name="connsiteY47" fmla="*/ 373063 h 400050"/>
                <a:gd name="connsiteX48" fmla="*/ 196850 w 371475"/>
                <a:gd name="connsiteY48" fmla="*/ 369887 h 400050"/>
                <a:gd name="connsiteX49" fmla="*/ 200025 w 371475"/>
                <a:gd name="connsiteY49" fmla="*/ 369887 h 400050"/>
                <a:gd name="connsiteX50" fmla="*/ 195262 w 371475"/>
                <a:gd name="connsiteY50" fmla="*/ 365125 h 400050"/>
                <a:gd name="connsiteX51" fmla="*/ 196850 w 371475"/>
                <a:gd name="connsiteY51" fmla="*/ 365125 h 400050"/>
                <a:gd name="connsiteX52" fmla="*/ 196850 w 371475"/>
                <a:gd name="connsiteY52" fmla="*/ 368300 h 400050"/>
                <a:gd name="connsiteX53" fmla="*/ 195262 w 371475"/>
                <a:gd name="connsiteY53" fmla="*/ 368300 h 400050"/>
                <a:gd name="connsiteX54" fmla="*/ 239184 w 371475"/>
                <a:gd name="connsiteY54" fmla="*/ 363538 h 400050"/>
                <a:gd name="connsiteX55" fmla="*/ 239713 w 371475"/>
                <a:gd name="connsiteY55" fmla="*/ 363538 h 400050"/>
                <a:gd name="connsiteX56" fmla="*/ 239713 w 371475"/>
                <a:gd name="connsiteY56" fmla="*/ 365126 h 400050"/>
                <a:gd name="connsiteX57" fmla="*/ 269875 w 371475"/>
                <a:gd name="connsiteY57" fmla="*/ 360363 h 400050"/>
                <a:gd name="connsiteX58" fmla="*/ 274638 w 371475"/>
                <a:gd name="connsiteY58" fmla="*/ 363538 h 400050"/>
                <a:gd name="connsiteX59" fmla="*/ 271463 w 371475"/>
                <a:gd name="connsiteY59" fmla="*/ 363538 h 400050"/>
                <a:gd name="connsiteX60" fmla="*/ 266700 w 371475"/>
                <a:gd name="connsiteY60" fmla="*/ 360363 h 400050"/>
                <a:gd name="connsiteX61" fmla="*/ 269875 w 371475"/>
                <a:gd name="connsiteY61" fmla="*/ 363538 h 400050"/>
                <a:gd name="connsiteX62" fmla="*/ 266700 w 371475"/>
                <a:gd name="connsiteY62" fmla="*/ 363538 h 400050"/>
                <a:gd name="connsiteX63" fmla="*/ 238125 w 371475"/>
                <a:gd name="connsiteY63" fmla="*/ 360363 h 400050"/>
                <a:gd name="connsiteX64" fmla="*/ 239184 w 371475"/>
                <a:gd name="connsiteY64" fmla="*/ 363538 h 400050"/>
                <a:gd name="connsiteX65" fmla="*/ 238125 w 371475"/>
                <a:gd name="connsiteY65" fmla="*/ 363538 h 400050"/>
                <a:gd name="connsiteX66" fmla="*/ 46037 w 371475"/>
                <a:gd name="connsiteY66" fmla="*/ 360362 h 400050"/>
                <a:gd name="connsiteX67" fmla="*/ 47625 w 371475"/>
                <a:gd name="connsiteY67" fmla="*/ 360362 h 400050"/>
                <a:gd name="connsiteX68" fmla="*/ 47625 w 371475"/>
                <a:gd name="connsiteY68" fmla="*/ 363538 h 400050"/>
                <a:gd name="connsiteX69" fmla="*/ 46037 w 371475"/>
                <a:gd name="connsiteY69" fmla="*/ 363538 h 400050"/>
                <a:gd name="connsiteX70" fmla="*/ 274638 w 371475"/>
                <a:gd name="connsiteY70" fmla="*/ 354013 h 400050"/>
                <a:gd name="connsiteX71" fmla="*/ 276225 w 371475"/>
                <a:gd name="connsiteY71" fmla="*/ 358775 h 400050"/>
                <a:gd name="connsiteX72" fmla="*/ 274638 w 371475"/>
                <a:gd name="connsiteY72" fmla="*/ 357188 h 400050"/>
                <a:gd name="connsiteX73" fmla="*/ 266700 w 371475"/>
                <a:gd name="connsiteY73" fmla="*/ 354013 h 400050"/>
                <a:gd name="connsiteX74" fmla="*/ 269875 w 371475"/>
                <a:gd name="connsiteY74" fmla="*/ 357188 h 400050"/>
                <a:gd name="connsiteX75" fmla="*/ 269875 w 371475"/>
                <a:gd name="connsiteY75" fmla="*/ 358775 h 400050"/>
                <a:gd name="connsiteX76" fmla="*/ 266700 w 371475"/>
                <a:gd name="connsiteY76" fmla="*/ 357188 h 400050"/>
                <a:gd name="connsiteX77" fmla="*/ 250825 w 371475"/>
                <a:gd name="connsiteY77" fmla="*/ 354013 h 400050"/>
                <a:gd name="connsiteX78" fmla="*/ 254000 w 371475"/>
                <a:gd name="connsiteY78" fmla="*/ 354013 h 400050"/>
                <a:gd name="connsiteX79" fmla="*/ 255588 w 371475"/>
                <a:gd name="connsiteY79" fmla="*/ 357188 h 400050"/>
                <a:gd name="connsiteX80" fmla="*/ 255588 w 371475"/>
                <a:gd name="connsiteY80" fmla="*/ 358775 h 400050"/>
                <a:gd name="connsiteX81" fmla="*/ 258763 w 371475"/>
                <a:gd name="connsiteY81" fmla="*/ 360363 h 400050"/>
                <a:gd name="connsiteX82" fmla="*/ 260350 w 371475"/>
                <a:gd name="connsiteY82" fmla="*/ 365125 h 400050"/>
                <a:gd name="connsiteX83" fmla="*/ 263525 w 371475"/>
                <a:gd name="connsiteY83" fmla="*/ 368300 h 400050"/>
                <a:gd name="connsiteX84" fmla="*/ 260350 w 371475"/>
                <a:gd name="connsiteY84" fmla="*/ 368300 h 400050"/>
                <a:gd name="connsiteX85" fmla="*/ 258763 w 371475"/>
                <a:gd name="connsiteY85" fmla="*/ 365125 h 400050"/>
                <a:gd name="connsiteX86" fmla="*/ 255588 w 371475"/>
                <a:gd name="connsiteY86" fmla="*/ 363538 h 400050"/>
                <a:gd name="connsiteX87" fmla="*/ 254000 w 371475"/>
                <a:gd name="connsiteY87" fmla="*/ 358775 h 400050"/>
                <a:gd name="connsiteX88" fmla="*/ 265113 w 371475"/>
                <a:gd name="connsiteY88" fmla="*/ 351632 h 400050"/>
                <a:gd name="connsiteX89" fmla="*/ 266700 w 371475"/>
                <a:gd name="connsiteY89" fmla="*/ 354013 h 400050"/>
                <a:gd name="connsiteX90" fmla="*/ 265113 w 371475"/>
                <a:gd name="connsiteY90" fmla="*/ 352425 h 400050"/>
                <a:gd name="connsiteX91" fmla="*/ 263525 w 371475"/>
                <a:gd name="connsiteY91" fmla="*/ 347663 h 400050"/>
                <a:gd name="connsiteX92" fmla="*/ 265113 w 371475"/>
                <a:gd name="connsiteY92" fmla="*/ 349250 h 400050"/>
                <a:gd name="connsiteX93" fmla="*/ 265113 w 371475"/>
                <a:gd name="connsiteY93" fmla="*/ 351632 h 400050"/>
                <a:gd name="connsiteX94" fmla="*/ 263525 w 371475"/>
                <a:gd name="connsiteY94" fmla="*/ 349250 h 400050"/>
                <a:gd name="connsiteX95" fmla="*/ 82550 w 371475"/>
                <a:gd name="connsiteY95" fmla="*/ 344488 h 400050"/>
                <a:gd name="connsiteX96" fmla="*/ 82550 w 371475"/>
                <a:gd name="connsiteY96" fmla="*/ 346075 h 400050"/>
                <a:gd name="connsiteX97" fmla="*/ 79375 w 371475"/>
                <a:gd name="connsiteY97" fmla="*/ 347663 h 400050"/>
                <a:gd name="connsiteX98" fmla="*/ 69850 w 371475"/>
                <a:gd name="connsiteY98" fmla="*/ 341313 h 400050"/>
                <a:gd name="connsiteX99" fmla="*/ 69850 w 371475"/>
                <a:gd name="connsiteY99" fmla="*/ 342900 h 400050"/>
                <a:gd name="connsiteX100" fmla="*/ 68262 w 371475"/>
                <a:gd name="connsiteY100" fmla="*/ 346076 h 400050"/>
                <a:gd name="connsiteX101" fmla="*/ 66675 w 371475"/>
                <a:gd name="connsiteY101" fmla="*/ 349251 h 400050"/>
                <a:gd name="connsiteX102" fmla="*/ 66675 w 371475"/>
                <a:gd name="connsiteY102" fmla="*/ 347663 h 400050"/>
                <a:gd name="connsiteX103" fmla="*/ 66675 w 371475"/>
                <a:gd name="connsiteY103" fmla="*/ 346076 h 400050"/>
                <a:gd name="connsiteX104" fmla="*/ 68262 w 371475"/>
                <a:gd name="connsiteY104" fmla="*/ 342900 h 400050"/>
                <a:gd name="connsiteX105" fmla="*/ 47625 w 371475"/>
                <a:gd name="connsiteY105" fmla="*/ 338138 h 400050"/>
                <a:gd name="connsiteX106" fmla="*/ 49213 w 371475"/>
                <a:gd name="connsiteY106" fmla="*/ 338138 h 400050"/>
                <a:gd name="connsiteX107" fmla="*/ 49213 w 371475"/>
                <a:gd name="connsiteY107" fmla="*/ 341313 h 400050"/>
                <a:gd name="connsiteX108" fmla="*/ 47625 w 371475"/>
                <a:gd name="connsiteY108" fmla="*/ 341313 h 400050"/>
                <a:gd name="connsiteX109" fmla="*/ 271462 w 371475"/>
                <a:gd name="connsiteY109" fmla="*/ 338137 h 400050"/>
                <a:gd name="connsiteX110" fmla="*/ 274638 w 371475"/>
                <a:gd name="connsiteY110" fmla="*/ 338137 h 400050"/>
                <a:gd name="connsiteX111" fmla="*/ 274638 w 371475"/>
                <a:gd name="connsiteY111" fmla="*/ 341312 h 400050"/>
                <a:gd name="connsiteX112" fmla="*/ 274638 w 371475"/>
                <a:gd name="connsiteY112" fmla="*/ 342900 h 400050"/>
                <a:gd name="connsiteX113" fmla="*/ 274638 w 371475"/>
                <a:gd name="connsiteY113" fmla="*/ 346075 h 400050"/>
                <a:gd name="connsiteX114" fmla="*/ 271462 w 371475"/>
                <a:gd name="connsiteY114" fmla="*/ 346075 h 400050"/>
                <a:gd name="connsiteX115" fmla="*/ 269875 w 371475"/>
                <a:gd name="connsiteY115" fmla="*/ 346075 h 400050"/>
                <a:gd name="connsiteX116" fmla="*/ 269875 w 371475"/>
                <a:gd name="connsiteY116" fmla="*/ 342900 h 400050"/>
                <a:gd name="connsiteX117" fmla="*/ 271462 w 371475"/>
                <a:gd name="connsiteY117" fmla="*/ 342900 h 400050"/>
                <a:gd name="connsiteX118" fmla="*/ 269875 w 371475"/>
                <a:gd name="connsiteY118" fmla="*/ 341312 h 400050"/>
                <a:gd name="connsiteX119" fmla="*/ 271462 w 371475"/>
                <a:gd name="connsiteY119" fmla="*/ 341312 h 400050"/>
                <a:gd name="connsiteX120" fmla="*/ 279400 w 371475"/>
                <a:gd name="connsiteY120" fmla="*/ 336550 h 400050"/>
                <a:gd name="connsiteX121" fmla="*/ 280988 w 371475"/>
                <a:gd name="connsiteY121" fmla="*/ 336550 h 400050"/>
                <a:gd name="connsiteX122" fmla="*/ 280988 w 371475"/>
                <a:gd name="connsiteY122" fmla="*/ 338138 h 400050"/>
                <a:gd name="connsiteX123" fmla="*/ 266700 w 371475"/>
                <a:gd name="connsiteY123" fmla="*/ 330200 h 400050"/>
                <a:gd name="connsiteX124" fmla="*/ 269875 w 371475"/>
                <a:gd name="connsiteY124" fmla="*/ 331787 h 400050"/>
                <a:gd name="connsiteX125" fmla="*/ 271462 w 371475"/>
                <a:gd name="connsiteY125" fmla="*/ 331787 h 400050"/>
                <a:gd name="connsiteX126" fmla="*/ 274638 w 371475"/>
                <a:gd name="connsiteY126" fmla="*/ 333375 h 400050"/>
                <a:gd name="connsiteX127" fmla="*/ 274638 w 371475"/>
                <a:gd name="connsiteY127" fmla="*/ 331788 h 400050"/>
                <a:gd name="connsiteX128" fmla="*/ 276225 w 371475"/>
                <a:gd name="connsiteY128" fmla="*/ 336550 h 400050"/>
                <a:gd name="connsiteX129" fmla="*/ 276225 w 371475"/>
                <a:gd name="connsiteY129" fmla="*/ 338137 h 400050"/>
                <a:gd name="connsiteX130" fmla="*/ 274638 w 371475"/>
                <a:gd name="connsiteY130" fmla="*/ 338137 h 400050"/>
                <a:gd name="connsiteX131" fmla="*/ 274638 w 371475"/>
                <a:gd name="connsiteY131" fmla="*/ 336550 h 400050"/>
                <a:gd name="connsiteX132" fmla="*/ 269875 w 371475"/>
                <a:gd name="connsiteY132" fmla="*/ 333375 h 400050"/>
                <a:gd name="connsiteX133" fmla="*/ 266700 w 371475"/>
                <a:gd name="connsiteY133" fmla="*/ 331787 h 400050"/>
                <a:gd name="connsiteX134" fmla="*/ 280987 w 371475"/>
                <a:gd name="connsiteY134" fmla="*/ 288925 h 400050"/>
                <a:gd name="connsiteX135" fmla="*/ 282574 w 371475"/>
                <a:gd name="connsiteY135" fmla="*/ 288925 h 400050"/>
                <a:gd name="connsiteX136" fmla="*/ 285750 w 371475"/>
                <a:gd name="connsiteY136" fmla="*/ 288925 h 400050"/>
                <a:gd name="connsiteX137" fmla="*/ 285750 w 371475"/>
                <a:gd name="connsiteY137" fmla="*/ 290512 h 400050"/>
                <a:gd name="connsiteX138" fmla="*/ 287337 w 371475"/>
                <a:gd name="connsiteY138" fmla="*/ 293687 h 400050"/>
                <a:gd name="connsiteX139" fmla="*/ 287337 w 371475"/>
                <a:gd name="connsiteY139" fmla="*/ 295275 h 400050"/>
                <a:gd name="connsiteX140" fmla="*/ 287337 w 371475"/>
                <a:gd name="connsiteY140" fmla="*/ 298450 h 400050"/>
                <a:gd name="connsiteX141" fmla="*/ 287337 w 371475"/>
                <a:gd name="connsiteY141" fmla="*/ 300038 h 400050"/>
                <a:gd name="connsiteX142" fmla="*/ 285750 w 371475"/>
                <a:gd name="connsiteY142" fmla="*/ 300038 h 400050"/>
                <a:gd name="connsiteX143" fmla="*/ 282574 w 371475"/>
                <a:gd name="connsiteY143" fmla="*/ 301625 h 400050"/>
                <a:gd name="connsiteX144" fmla="*/ 282574 w 371475"/>
                <a:gd name="connsiteY144" fmla="*/ 304800 h 400050"/>
                <a:gd name="connsiteX145" fmla="*/ 280987 w 371475"/>
                <a:gd name="connsiteY145" fmla="*/ 306388 h 400050"/>
                <a:gd name="connsiteX146" fmla="*/ 279400 w 371475"/>
                <a:gd name="connsiteY146" fmla="*/ 306388 h 400050"/>
                <a:gd name="connsiteX147" fmla="*/ 276224 w 371475"/>
                <a:gd name="connsiteY147" fmla="*/ 306388 h 400050"/>
                <a:gd name="connsiteX148" fmla="*/ 274637 w 371475"/>
                <a:gd name="connsiteY148" fmla="*/ 309563 h 400050"/>
                <a:gd name="connsiteX149" fmla="*/ 274637 w 371475"/>
                <a:gd name="connsiteY149" fmla="*/ 300038 h 400050"/>
                <a:gd name="connsiteX150" fmla="*/ 274637 w 371475"/>
                <a:gd name="connsiteY150" fmla="*/ 298450 h 400050"/>
                <a:gd name="connsiteX151" fmla="*/ 276224 w 371475"/>
                <a:gd name="connsiteY151" fmla="*/ 295275 h 400050"/>
                <a:gd name="connsiteX152" fmla="*/ 279400 w 371475"/>
                <a:gd name="connsiteY152" fmla="*/ 293687 h 400050"/>
                <a:gd name="connsiteX153" fmla="*/ 279400 w 371475"/>
                <a:gd name="connsiteY153" fmla="*/ 290512 h 400050"/>
                <a:gd name="connsiteX154" fmla="*/ 280987 w 371475"/>
                <a:gd name="connsiteY154" fmla="*/ 290512 h 400050"/>
                <a:gd name="connsiteX155" fmla="*/ 368300 w 371475"/>
                <a:gd name="connsiteY155" fmla="*/ 241300 h 400050"/>
                <a:gd name="connsiteX156" fmla="*/ 371475 w 371475"/>
                <a:gd name="connsiteY156" fmla="*/ 241300 h 400050"/>
                <a:gd name="connsiteX157" fmla="*/ 371475 w 371475"/>
                <a:gd name="connsiteY157" fmla="*/ 242888 h 400050"/>
                <a:gd name="connsiteX158" fmla="*/ 368300 w 371475"/>
                <a:gd name="connsiteY158" fmla="*/ 242888 h 400050"/>
                <a:gd name="connsiteX159" fmla="*/ 360364 w 371475"/>
                <a:gd name="connsiteY159" fmla="*/ 227015 h 400050"/>
                <a:gd name="connsiteX160" fmla="*/ 361950 w 371475"/>
                <a:gd name="connsiteY160" fmla="*/ 230188 h 400050"/>
                <a:gd name="connsiteX161" fmla="*/ 366713 w 371475"/>
                <a:gd name="connsiteY161" fmla="*/ 239713 h 400050"/>
                <a:gd name="connsiteX162" fmla="*/ 366713 w 371475"/>
                <a:gd name="connsiteY162" fmla="*/ 241300 h 400050"/>
                <a:gd name="connsiteX163" fmla="*/ 365126 w 371475"/>
                <a:gd name="connsiteY163" fmla="*/ 241300 h 400050"/>
                <a:gd name="connsiteX164" fmla="*/ 365126 w 371475"/>
                <a:gd name="connsiteY164" fmla="*/ 239713 h 400050"/>
                <a:gd name="connsiteX165" fmla="*/ 361950 w 371475"/>
                <a:gd name="connsiteY165" fmla="*/ 239713 h 400050"/>
                <a:gd name="connsiteX166" fmla="*/ 360363 w 371475"/>
                <a:gd name="connsiteY166" fmla="*/ 239713 h 400050"/>
                <a:gd name="connsiteX167" fmla="*/ 361950 w 371475"/>
                <a:gd name="connsiteY167" fmla="*/ 236538 h 400050"/>
                <a:gd name="connsiteX168" fmla="*/ 360363 w 371475"/>
                <a:gd name="connsiteY168" fmla="*/ 236538 h 400050"/>
                <a:gd name="connsiteX169" fmla="*/ 361950 w 371475"/>
                <a:gd name="connsiteY169" fmla="*/ 234950 h 400050"/>
                <a:gd name="connsiteX170" fmla="*/ 361950 w 371475"/>
                <a:gd name="connsiteY170" fmla="*/ 231775 h 400050"/>
                <a:gd name="connsiteX171" fmla="*/ 359569 w 371475"/>
                <a:gd name="connsiteY171" fmla="*/ 225425 h 400050"/>
                <a:gd name="connsiteX172" fmla="*/ 360363 w 371475"/>
                <a:gd name="connsiteY172" fmla="*/ 225425 h 400050"/>
                <a:gd name="connsiteX173" fmla="*/ 360363 w 371475"/>
                <a:gd name="connsiteY173" fmla="*/ 227013 h 400050"/>
                <a:gd name="connsiteX174" fmla="*/ 361950 w 371475"/>
                <a:gd name="connsiteY174" fmla="*/ 215900 h 400050"/>
                <a:gd name="connsiteX175" fmla="*/ 365126 w 371475"/>
                <a:gd name="connsiteY175" fmla="*/ 215900 h 400050"/>
                <a:gd name="connsiteX176" fmla="*/ 361950 w 371475"/>
                <a:gd name="connsiteY176" fmla="*/ 219075 h 400050"/>
                <a:gd name="connsiteX177" fmla="*/ 360363 w 371475"/>
                <a:gd name="connsiteY177" fmla="*/ 219075 h 400050"/>
                <a:gd name="connsiteX178" fmla="*/ 334962 w 371475"/>
                <a:gd name="connsiteY178" fmla="*/ 196850 h 400050"/>
                <a:gd name="connsiteX179" fmla="*/ 339725 w 371475"/>
                <a:gd name="connsiteY179" fmla="*/ 198438 h 400050"/>
                <a:gd name="connsiteX180" fmla="*/ 338137 w 371475"/>
                <a:gd name="connsiteY180" fmla="*/ 198438 h 400050"/>
                <a:gd name="connsiteX181" fmla="*/ 330200 w 371475"/>
                <a:gd name="connsiteY181" fmla="*/ 193675 h 400050"/>
                <a:gd name="connsiteX182" fmla="*/ 334962 w 371475"/>
                <a:gd name="connsiteY182" fmla="*/ 196850 h 400050"/>
                <a:gd name="connsiteX183" fmla="*/ 333375 w 371475"/>
                <a:gd name="connsiteY183" fmla="*/ 196850 h 400050"/>
                <a:gd name="connsiteX184" fmla="*/ 322262 w 371475"/>
                <a:gd name="connsiteY184" fmla="*/ 192088 h 400050"/>
                <a:gd name="connsiteX185" fmla="*/ 323850 w 371475"/>
                <a:gd name="connsiteY185" fmla="*/ 192088 h 400050"/>
                <a:gd name="connsiteX186" fmla="*/ 328612 w 371475"/>
                <a:gd name="connsiteY186" fmla="*/ 193675 h 400050"/>
                <a:gd name="connsiteX187" fmla="*/ 325437 w 371475"/>
                <a:gd name="connsiteY187" fmla="*/ 193675 h 400050"/>
                <a:gd name="connsiteX188" fmla="*/ 323850 w 371475"/>
                <a:gd name="connsiteY188" fmla="*/ 193675 h 400050"/>
                <a:gd name="connsiteX189" fmla="*/ 3175 w 371475"/>
                <a:gd name="connsiteY189" fmla="*/ 192088 h 400050"/>
                <a:gd name="connsiteX190" fmla="*/ 4763 w 371475"/>
                <a:gd name="connsiteY190" fmla="*/ 192088 h 400050"/>
                <a:gd name="connsiteX191" fmla="*/ 7938 w 371475"/>
                <a:gd name="connsiteY191" fmla="*/ 193675 h 400050"/>
                <a:gd name="connsiteX192" fmla="*/ 9525 w 371475"/>
                <a:gd name="connsiteY192" fmla="*/ 192088 h 400050"/>
                <a:gd name="connsiteX193" fmla="*/ 9525 w 371475"/>
                <a:gd name="connsiteY193" fmla="*/ 193675 h 400050"/>
                <a:gd name="connsiteX194" fmla="*/ 11113 w 371475"/>
                <a:gd name="connsiteY194" fmla="*/ 193675 h 400050"/>
                <a:gd name="connsiteX195" fmla="*/ 14288 w 371475"/>
                <a:gd name="connsiteY195" fmla="*/ 193675 h 400050"/>
                <a:gd name="connsiteX196" fmla="*/ 15875 w 371475"/>
                <a:gd name="connsiteY196" fmla="*/ 193675 h 400050"/>
                <a:gd name="connsiteX197" fmla="*/ 20638 w 371475"/>
                <a:gd name="connsiteY197" fmla="*/ 193675 h 400050"/>
                <a:gd name="connsiteX198" fmla="*/ 25400 w 371475"/>
                <a:gd name="connsiteY198" fmla="*/ 193675 h 400050"/>
                <a:gd name="connsiteX199" fmla="*/ 26988 w 371475"/>
                <a:gd name="connsiteY199" fmla="*/ 193675 h 400050"/>
                <a:gd name="connsiteX200" fmla="*/ 26988 w 371475"/>
                <a:gd name="connsiteY200" fmla="*/ 196850 h 400050"/>
                <a:gd name="connsiteX201" fmla="*/ 25400 w 371475"/>
                <a:gd name="connsiteY201" fmla="*/ 196850 h 400050"/>
                <a:gd name="connsiteX202" fmla="*/ 23813 w 371475"/>
                <a:gd name="connsiteY202" fmla="*/ 198438 h 400050"/>
                <a:gd name="connsiteX203" fmla="*/ 20638 w 371475"/>
                <a:gd name="connsiteY203" fmla="*/ 198438 h 400050"/>
                <a:gd name="connsiteX204" fmla="*/ 20638 w 371475"/>
                <a:gd name="connsiteY204" fmla="*/ 200025 h 400050"/>
                <a:gd name="connsiteX205" fmla="*/ 20638 w 371475"/>
                <a:gd name="connsiteY205" fmla="*/ 203200 h 400050"/>
                <a:gd name="connsiteX206" fmla="*/ 19050 w 371475"/>
                <a:gd name="connsiteY206" fmla="*/ 203200 h 400050"/>
                <a:gd name="connsiteX207" fmla="*/ 15875 w 371475"/>
                <a:gd name="connsiteY207" fmla="*/ 203200 h 400050"/>
                <a:gd name="connsiteX208" fmla="*/ 14288 w 371475"/>
                <a:gd name="connsiteY208" fmla="*/ 204788 h 400050"/>
                <a:gd name="connsiteX209" fmla="*/ 11113 w 371475"/>
                <a:gd name="connsiteY209" fmla="*/ 204788 h 400050"/>
                <a:gd name="connsiteX210" fmla="*/ 7938 w 371475"/>
                <a:gd name="connsiteY210" fmla="*/ 204788 h 400050"/>
                <a:gd name="connsiteX211" fmla="*/ 4763 w 371475"/>
                <a:gd name="connsiteY211" fmla="*/ 207963 h 400050"/>
                <a:gd name="connsiteX212" fmla="*/ 3175 w 371475"/>
                <a:gd name="connsiteY212" fmla="*/ 207963 h 400050"/>
                <a:gd name="connsiteX213" fmla="*/ 0 w 371475"/>
                <a:gd name="connsiteY213" fmla="*/ 207963 h 400050"/>
                <a:gd name="connsiteX214" fmla="*/ 0 w 371475"/>
                <a:gd name="connsiteY214" fmla="*/ 204788 h 400050"/>
                <a:gd name="connsiteX215" fmla="*/ 0 w 371475"/>
                <a:gd name="connsiteY215" fmla="*/ 203200 h 400050"/>
                <a:gd name="connsiteX216" fmla="*/ 0 w 371475"/>
                <a:gd name="connsiteY216" fmla="*/ 198438 h 400050"/>
                <a:gd name="connsiteX217" fmla="*/ 0 w 371475"/>
                <a:gd name="connsiteY217" fmla="*/ 196850 h 400050"/>
                <a:gd name="connsiteX218" fmla="*/ 0 w 371475"/>
                <a:gd name="connsiteY218" fmla="*/ 193675 h 400050"/>
                <a:gd name="connsiteX219" fmla="*/ 3175 w 371475"/>
                <a:gd name="connsiteY219" fmla="*/ 193675 h 400050"/>
                <a:gd name="connsiteX220" fmla="*/ 9525 w 371475"/>
                <a:gd name="connsiteY220" fmla="*/ 180976 h 400050"/>
                <a:gd name="connsiteX221" fmla="*/ 11112 w 371475"/>
                <a:gd name="connsiteY221" fmla="*/ 180976 h 400050"/>
                <a:gd name="connsiteX222" fmla="*/ 14288 w 371475"/>
                <a:gd name="connsiteY222" fmla="*/ 180976 h 400050"/>
                <a:gd name="connsiteX223" fmla="*/ 15875 w 371475"/>
                <a:gd name="connsiteY223" fmla="*/ 182563 h 400050"/>
                <a:gd name="connsiteX224" fmla="*/ 19050 w 371475"/>
                <a:gd name="connsiteY224" fmla="*/ 184151 h 400050"/>
                <a:gd name="connsiteX225" fmla="*/ 15875 w 371475"/>
                <a:gd name="connsiteY225" fmla="*/ 184151 h 400050"/>
                <a:gd name="connsiteX226" fmla="*/ 14288 w 371475"/>
                <a:gd name="connsiteY226" fmla="*/ 184151 h 400050"/>
                <a:gd name="connsiteX227" fmla="*/ 11112 w 371475"/>
                <a:gd name="connsiteY227" fmla="*/ 182563 h 400050"/>
                <a:gd name="connsiteX228" fmla="*/ 4762 w 371475"/>
                <a:gd name="connsiteY228" fmla="*/ 177800 h 400050"/>
                <a:gd name="connsiteX229" fmla="*/ 7938 w 371475"/>
                <a:gd name="connsiteY229" fmla="*/ 177800 h 400050"/>
                <a:gd name="connsiteX230" fmla="*/ 9525 w 371475"/>
                <a:gd name="connsiteY230" fmla="*/ 180976 h 400050"/>
                <a:gd name="connsiteX231" fmla="*/ 7938 w 371475"/>
                <a:gd name="connsiteY231" fmla="*/ 180976 h 400050"/>
                <a:gd name="connsiteX232" fmla="*/ 4762 w 371475"/>
                <a:gd name="connsiteY232" fmla="*/ 180976 h 400050"/>
                <a:gd name="connsiteX233" fmla="*/ 0 w 371475"/>
                <a:gd name="connsiteY233" fmla="*/ 176213 h 400050"/>
                <a:gd name="connsiteX234" fmla="*/ 3175 w 371475"/>
                <a:gd name="connsiteY234" fmla="*/ 177800 h 400050"/>
                <a:gd name="connsiteX235" fmla="*/ 0 w 371475"/>
                <a:gd name="connsiteY235" fmla="*/ 177800 h 400050"/>
                <a:gd name="connsiteX236" fmla="*/ 319088 w 371475"/>
                <a:gd name="connsiteY236" fmla="*/ 173037 h 400050"/>
                <a:gd name="connsiteX237" fmla="*/ 322263 w 371475"/>
                <a:gd name="connsiteY237" fmla="*/ 173037 h 400050"/>
                <a:gd name="connsiteX238" fmla="*/ 322263 w 371475"/>
                <a:gd name="connsiteY238" fmla="*/ 176212 h 400050"/>
                <a:gd name="connsiteX239" fmla="*/ 319088 w 371475"/>
                <a:gd name="connsiteY239" fmla="*/ 176212 h 400050"/>
                <a:gd name="connsiteX240" fmla="*/ 317500 w 371475"/>
                <a:gd name="connsiteY240" fmla="*/ 173037 h 400050"/>
                <a:gd name="connsiteX241" fmla="*/ 319088 w 371475"/>
                <a:gd name="connsiteY241" fmla="*/ 173037 h 400050"/>
                <a:gd name="connsiteX242" fmla="*/ 317500 w 371475"/>
                <a:gd name="connsiteY242" fmla="*/ 176212 h 400050"/>
                <a:gd name="connsiteX243" fmla="*/ 73025 w 371475"/>
                <a:gd name="connsiteY243" fmla="*/ 139700 h 400050"/>
                <a:gd name="connsiteX244" fmla="*/ 74613 w 371475"/>
                <a:gd name="connsiteY244" fmla="*/ 139700 h 400050"/>
                <a:gd name="connsiteX245" fmla="*/ 74613 w 371475"/>
                <a:gd name="connsiteY245" fmla="*/ 141287 h 400050"/>
                <a:gd name="connsiteX246" fmla="*/ 69850 w 371475"/>
                <a:gd name="connsiteY246" fmla="*/ 136525 h 400050"/>
                <a:gd name="connsiteX247" fmla="*/ 73025 w 371475"/>
                <a:gd name="connsiteY247" fmla="*/ 139700 h 400050"/>
                <a:gd name="connsiteX248" fmla="*/ 69850 w 371475"/>
                <a:gd name="connsiteY248" fmla="*/ 139700 h 400050"/>
                <a:gd name="connsiteX249" fmla="*/ 66675 w 371475"/>
                <a:gd name="connsiteY249" fmla="*/ 114300 h 400050"/>
                <a:gd name="connsiteX250" fmla="*/ 68263 w 371475"/>
                <a:gd name="connsiteY250" fmla="*/ 119062 h 400050"/>
                <a:gd name="connsiteX251" fmla="*/ 66675 w 371475"/>
                <a:gd name="connsiteY251" fmla="*/ 117475 h 400050"/>
                <a:gd name="connsiteX252" fmla="*/ 58738 w 371475"/>
                <a:gd name="connsiteY252" fmla="*/ 107950 h 400050"/>
                <a:gd name="connsiteX253" fmla="*/ 61913 w 371475"/>
                <a:gd name="connsiteY253" fmla="*/ 109537 h 400050"/>
                <a:gd name="connsiteX254" fmla="*/ 63500 w 371475"/>
                <a:gd name="connsiteY254" fmla="*/ 109537 h 400050"/>
                <a:gd name="connsiteX255" fmla="*/ 63500 w 371475"/>
                <a:gd name="connsiteY255" fmla="*/ 112712 h 400050"/>
                <a:gd name="connsiteX256" fmla="*/ 66675 w 371475"/>
                <a:gd name="connsiteY256" fmla="*/ 114300 h 400050"/>
                <a:gd name="connsiteX257" fmla="*/ 63500 w 371475"/>
                <a:gd name="connsiteY257" fmla="*/ 114300 h 400050"/>
                <a:gd name="connsiteX258" fmla="*/ 61913 w 371475"/>
                <a:gd name="connsiteY258" fmla="*/ 112712 h 400050"/>
                <a:gd name="connsiteX259" fmla="*/ 57150 w 371475"/>
                <a:gd name="connsiteY259" fmla="*/ 106362 h 400050"/>
                <a:gd name="connsiteX260" fmla="*/ 58738 w 371475"/>
                <a:gd name="connsiteY260" fmla="*/ 107950 h 400050"/>
                <a:gd name="connsiteX261" fmla="*/ 57150 w 371475"/>
                <a:gd name="connsiteY261" fmla="*/ 107950 h 400050"/>
                <a:gd name="connsiteX262" fmla="*/ 258762 w 371475"/>
                <a:gd name="connsiteY262" fmla="*/ 85725 h 400050"/>
                <a:gd name="connsiteX263" fmla="*/ 258762 w 371475"/>
                <a:gd name="connsiteY263" fmla="*/ 87313 h 400050"/>
                <a:gd name="connsiteX264" fmla="*/ 255587 w 371475"/>
                <a:gd name="connsiteY264" fmla="*/ 90488 h 400050"/>
                <a:gd name="connsiteX265" fmla="*/ 260350 w 371475"/>
                <a:gd name="connsiteY265" fmla="*/ 80963 h 400050"/>
                <a:gd name="connsiteX266" fmla="*/ 263525 w 371475"/>
                <a:gd name="connsiteY266" fmla="*/ 80963 h 400050"/>
                <a:gd name="connsiteX267" fmla="*/ 260350 w 371475"/>
                <a:gd name="connsiteY267" fmla="*/ 82550 h 400050"/>
                <a:gd name="connsiteX268" fmla="*/ 258762 w 371475"/>
                <a:gd name="connsiteY268" fmla="*/ 85725 h 400050"/>
                <a:gd name="connsiteX269" fmla="*/ 258762 w 371475"/>
                <a:gd name="connsiteY269" fmla="*/ 82550 h 400050"/>
                <a:gd name="connsiteX270" fmla="*/ 117475 w 371475"/>
                <a:gd name="connsiteY270" fmla="*/ 74613 h 400050"/>
                <a:gd name="connsiteX271" fmla="*/ 120650 w 371475"/>
                <a:gd name="connsiteY271" fmla="*/ 74613 h 400050"/>
                <a:gd name="connsiteX272" fmla="*/ 120650 w 371475"/>
                <a:gd name="connsiteY272" fmla="*/ 76201 h 400050"/>
                <a:gd name="connsiteX273" fmla="*/ 117475 w 371475"/>
                <a:gd name="connsiteY273" fmla="*/ 76201 h 400050"/>
                <a:gd name="connsiteX274" fmla="*/ 217488 w 371475"/>
                <a:gd name="connsiteY274" fmla="*/ 69850 h 400050"/>
                <a:gd name="connsiteX275" fmla="*/ 219075 w 371475"/>
                <a:gd name="connsiteY275" fmla="*/ 69850 h 400050"/>
                <a:gd name="connsiteX276" fmla="*/ 219075 w 371475"/>
                <a:gd name="connsiteY276" fmla="*/ 74612 h 400050"/>
                <a:gd name="connsiteX277" fmla="*/ 219075 w 371475"/>
                <a:gd name="connsiteY277" fmla="*/ 82550 h 400050"/>
                <a:gd name="connsiteX278" fmla="*/ 217488 w 371475"/>
                <a:gd name="connsiteY278" fmla="*/ 82550 h 400050"/>
                <a:gd name="connsiteX279" fmla="*/ 217488 w 371475"/>
                <a:gd name="connsiteY279" fmla="*/ 80962 h 400050"/>
                <a:gd name="connsiteX280" fmla="*/ 215900 w 371475"/>
                <a:gd name="connsiteY280" fmla="*/ 80962 h 400050"/>
                <a:gd name="connsiteX281" fmla="*/ 215900 w 371475"/>
                <a:gd name="connsiteY281" fmla="*/ 77787 h 400050"/>
                <a:gd name="connsiteX282" fmla="*/ 215900 w 371475"/>
                <a:gd name="connsiteY282" fmla="*/ 76200 h 400050"/>
                <a:gd name="connsiteX283" fmla="*/ 215900 w 371475"/>
                <a:gd name="connsiteY283" fmla="*/ 74612 h 400050"/>
                <a:gd name="connsiteX284" fmla="*/ 215900 w 371475"/>
                <a:gd name="connsiteY284" fmla="*/ 71437 h 400050"/>
                <a:gd name="connsiteX285" fmla="*/ 217488 w 371475"/>
                <a:gd name="connsiteY285" fmla="*/ 71437 h 400050"/>
                <a:gd name="connsiteX286" fmla="*/ 179387 w 371475"/>
                <a:gd name="connsiteY286" fmla="*/ 66675 h 400050"/>
                <a:gd name="connsiteX287" fmla="*/ 180975 w 371475"/>
                <a:gd name="connsiteY287" fmla="*/ 74613 h 400050"/>
                <a:gd name="connsiteX288" fmla="*/ 179387 w 371475"/>
                <a:gd name="connsiteY288" fmla="*/ 74613 h 400050"/>
                <a:gd name="connsiteX289" fmla="*/ 141288 w 371475"/>
                <a:gd name="connsiteY289" fmla="*/ 49212 h 400050"/>
                <a:gd name="connsiteX290" fmla="*/ 142875 w 371475"/>
                <a:gd name="connsiteY290" fmla="*/ 50800 h 400050"/>
                <a:gd name="connsiteX291" fmla="*/ 142875 w 371475"/>
                <a:gd name="connsiteY291" fmla="*/ 53975 h 400050"/>
                <a:gd name="connsiteX292" fmla="*/ 147638 w 371475"/>
                <a:gd name="connsiteY292" fmla="*/ 55562 h 400050"/>
                <a:gd name="connsiteX293" fmla="*/ 147638 w 371475"/>
                <a:gd name="connsiteY293" fmla="*/ 60325 h 400050"/>
                <a:gd name="connsiteX294" fmla="*/ 149225 w 371475"/>
                <a:gd name="connsiteY294" fmla="*/ 61912 h 400050"/>
                <a:gd name="connsiteX295" fmla="*/ 149225 w 371475"/>
                <a:gd name="connsiteY295" fmla="*/ 65087 h 400050"/>
                <a:gd name="connsiteX296" fmla="*/ 149225 w 371475"/>
                <a:gd name="connsiteY296" fmla="*/ 66675 h 400050"/>
                <a:gd name="connsiteX297" fmla="*/ 152400 w 371475"/>
                <a:gd name="connsiteY297" fmla="*/ 66675 h 400050"/>
                <a:gd name="connsiteX298" fmla="*/ 153988 w 371475"/>
                <a:gd name="connsiteY298" fmla="*/ 69850 h 400050"/>
                <a:gd name="connsiteX299" fmla="*/ 153988 w 371475"/>
                <a:gd name="connsiteY299" fmla="*/ 71437 h 400050"/>
                <a:gd name="connsiteX300" fmla="*/ 153988 w 371475"/>
                <a:gd name="connsiteY300" fmla="*/ 76200 h 400050"/>
                <a:gd name="connsiteX301" fmla="*/ 157163 w 371475"/>
                <a:gd name="connsiteY301" fmla="*/ 77787 h 400050"/>
                <a:gd name="connsiteX302" fmla="*/ 158750 w 371475"/>
                <a:gd name="connsiteY302" fmla="*/ 76200 h 400050"/>
                <a:gd name="connsiteX303" fmla="*/ 160338 w 371475"/>
                <a:gd name="connsiteY303" fmla="*/ 74612 h 400050"/>
                <a:gd name="connsiteX304" fmla="*/ 160338 w 371475"/>
                <a:gd name="connsiteY304" fmla="*/ 76200 h 400050"/>
                <a:gd name="connsiteX305" fmla="*/ 158750 w 371475"/>
                <a:gd name="connsiteY305" fmla="*/ 77787 h 400050"/>
                <a:gd name="connsiteX306" fmla="*/ 157163 w 371475"/>
                <a:gd name="connsiteY306" fmla="*/ 80962 h 400050"/>
                <a:gd name="connsiteX307" fmla="*/ 157163 w 371475"/>
                <a:gd name="connsiteY307" fmla="*/ 82550 h 400050"/>
                <a:gd name="connsiteX308" fmla="*/ 158750 w 371475"/>
                <a:gd name="connsiteY308" fmla="*/ 85725 h 400050"/>
                <a:gd name="connsiteX309" fmla="*/ 158750 w 371475"/>
                <a:gd name="connsiteY309" fmla="*/ 87312 h 400050"/>
                <a:gd name="connsiteX310" fmla="*/ 158750 w 371475"/>
                <a:gd name="connsiteY310" fmla="*/ 90487 h 400050"/>
                <a:gd name="connsiteX311" fmla="*/ 160338 w 371475"/>
                <a:gd name="connsiteY311" fmla="*/ 90487 h 400050"/>
                <a:gd name="connsiteX312" fmla="*/ 163513 w 371475"/>
                <a:gd name="connsiteY312" fmla="*/ 87312 h 400050"/>
                <a:gd name="connsiteX313" fmla="*/ 168275 w 371475"/>
                <a:gd name="connsiteY313" fmla="*/ 85725 h 400050"/>
                <a:gd name="connsiteX314" fmla="*/ 169863 w 371475"/>
                <a:gd name="connsiteY314" fmla="*/ 85725 h 400050"/>
                <a:gd name="connsiteX315" fmla="*/ 173038 w 371475"/>
                <a:gd name="connsiteY315" fmla="*/ 85725 h 400050"/>
                <a:gd name="connsiteX316" fmla="*/ 174625 w 371475"/>
                <a:gd name="connsiteY316" fmla="*/ 85725 h 400050"/>
                <a:gd name="connsiteX317" fmla="*/ 176213 w 371475"/>
                <a:gd name="connsiteY317" fmla="*/ 87312 h 400050"/>
                <a:gd name="connsiteX318" fmla="*/ 179388 w 371475"/>
                <a:gd name="connsiteY318" fmla="*/ 90487 h 400050"/>
                <a:gd name="connsiteX319" fmla="*/ 180975 w 371475"/>
                <a:gd name="connsiteY319" fmla="*/ 90487 h 400050"/>
                <a:gd name="connsiteX320" fmla="*/ 184150 w 371475"/>
                <a:gd name="connsiteY320" fmla="*/ 87312 h 400050"/>
                <a:gd name="connsiteX321" fmla="*/ 184150 w 371475"/>
                <a:gd name="connsiteY321" fmla="*/ 85725 h 400050"/>
                <a:gd name="connsiteX322" fmla="*/ 184150 w 371475"/>
                <a:gd name="connsiteY322" fmla="*/ 82550 h 400050"/>
                <a:gd name="connsiteX323" fmla="*/ 184150 w 371475"/>
                <a:gd name="connsiteY323" fmla="*/ 80962 h 400050"/>
                <a:gd name="connsiteX324" fmla="*/ 185738 w 371475"/>
                <a:gd name="connsiteY324" fmla="*/ 77787 h 400050"/>
                <a:gd name="connsiteX325" fmla="*/ 185738 w 371475"/>
                <a:gd name="connsiteY325" fmla="*/ 76200 h 400050"/>
                <a:gd name="connsiteX326" fmla="*/ 190500 w 371475"/>
                <a:gd name="connsiteY326" fmla="*/ 76200 h 400050"/>
                <a:gd name="connsiteX327" fmla="*/ 192088 w 371475"/>
                <a:gd name="connsiteY327" fmla="*/ 77787 h 400050"/>
                <a:gd name="connsiteX328" fmla="*/ 196850 w 371475"/>
                <a:gd name="connsiteY328" fmla="*/ 77787 h 400050"/>
                <a:gd name="connsiteX329" fmla="*/ 201613 w 371475"/>
                <a:gd name="connsiteY329" fmla="*/ 80962 h 400050"/>
                <a:gd name="connsiteX330" fmla="*/ 203200 w 371475"/>
                <a:gd name="connsiteY330" fmla="*/ 80962 h 400050"/>
                <a:gd name="connsiteX331" fmla="*/ 206375 w 371475"/>
                <a:gd name="connsiteY331" fmla="*/ 80962 h 400050"/>
                <a:gd name="connsiteX332" fmla="*/ 207963 w 371475"/>
                <a:gd name="connsiteY332" fmla="*/ 80962 h 400050"/>
                <a:gd name="connsiteX333" fmla="*/ 211138 w 371475"/>
                <a:gd name="connsiteY333" fmla="*/ 80962 h 400050"/>
                <a:gd name="connsiteX334" fmla="*/ 211138 w 371475"/>
                <a:gd name="connsiteY334" fmla="*/ 77787 h 400050"/>
                <a:gd name="connsiteX335" fmla="*/ 212725 w 371475"/>
                <a:gd name="connsiteY335" fmla="*/ 77787 h 400050"/>
                <a:gd name="connsiteX336" fmla="*/ 212725 w 371475"/>
                <a:gd name="connsiteY336" fmla="*/ 82550 h 400050"/>
                <a:gd name="connsiteX337" fmla="*/ 215900 w 371475"/>
                <a:gd name="connsiteY337" fmla="*/ 82550 h 400050"/>
                <a:gd name="connsiteX338" fmla="*/ 217488 w 371475"/>
                <a:gd name="connsiteY338" fmla="*/ 85725 h 400050"/>
                <a:gd name="connsiteX339" fmla="*/ 219075 w 371475"/>
                <a:gd name="connsiteY339" fmla="*/ 85725 h 400050"/>
                <a:gd name="connsiteX340" fmla="*/ 222250 w 371475"/>
                <a:gd name="connsiteY340" fmla="*/ 87312 h 400050"/>
                <a:gd name="connsiteX341" fmla="*/ 223838 w 371475"/>
                <a:gd name="connsiteY341" fmla="*/ 90487 h 400050"/>
                <a:gd name="connsiteX342" fmla="*/ 227013 w 371475"/>
                <a:gd name="connsiteY342" fmla="*/ 92075 h 400050"/>
                <a:gd name="connsiteX343" fmla="*/ 228600 w 371475"/>
                <a:gd name="connsiteY343" fmla="*/ 92075 h 400050"/>
                <a:gd name="connsiteX344" fmla="*/ 231775 w 371475"/>
                <a:gd name="connsiteY344" fmla="*/ 93662 h 400050"/>
                <a:gd name="connsiteX345" fmla="*/ 234950 w 371475"/>
                <a:gd name="connsiteY345" fmla="*/ 96837 h 400050"/>
                <a:gd name="connsiteX346" fmla="*/ 238125 w 371475"/>
                <a:gd name="connsiteY346" fmla="*/ 96837 h 400050"/>
                <a:gd name="connsiteX347" fmla="*/ 238125 w 371475"/>
                <a:gd name="connsiteY347" fmla="*/ 98425 h 400050"/>
                <a:gd name="connsiteX348" fmla="*/ 242888 w 371475"/>
                <a:gd name="connsiteY348" fmla="*/ 101600 h 400050"/>
                <a:gd name="connsiteX349" fmla="*/ 244475 w 371475"/>
                <a:gd name="connsiteY349" fmla="*/ 101600 h 400050"/>
                <a:gd name="connsiteX350" fmla="*/ 247650 w 371475"/>
                <a:gd name="connsiteY350" fmla="*/ 101600 h 400050"/>
                <a:gd name="connsiteX351" fmla="*/ 249238 w 371475"/>
                <a:gd name="connsiteY351" fmla="*/ 101600 h 400050"/>
                <a:gd name="connsiteX352" fmla="*/ 249238 w 371475"/>
                <a:gd name="connsiteY352" fmla="*/ 103187 h 400050"/>
                <a:gd name="connsiteX353" fmla="*/ 250825 w 371475"/>
                <a:gd name="connsiteY353" fmla="*/ 103187 h 400050"/>
                <a:gd name="connsiteX354" fmla="*/ 250825 w 371475"/>
                <a:gd name="connsiteY354" fmla="*/ 106362 h 400050"/>
                <a:gd name="connsiteX355" fmla="*/ 254000 w 371475"/>
                <a:gd name="connsiteY355" fmla="*/ 106362 h 400050"/>
                <a:gd name="connsiteX356" fmla="*/ 254000 w 371475"/>
                <a:gd name="connsiteY356" fmla="*/ 107950 h 400050"/>
                <a:gd name="connsiteX357" fmla="*/ 255588 w 371475"/>
                <a:gd name="connsiteY357" fmla="*/ 107950 h 400050"/>
                <a:gd name="connsiteX358" fmla="*/ 260350 w 371475"/>
                <a:gd name="connsiteY358" fmla="*/ 107950 h 400050"/>
                <a:gd name="connsiteX359" fmla="*/ 263525 w 371475"/>
                <a:gd name="connsiteY359" fmla="*/ 107950 h 400050"/>
                <a:gd name="connsiteX360" fmla="*/ 265113 w 371475"/>
                <a:gd name="connsiteY360" fmla="*/ 107950 h 400050"/>
                <a:gd name="connsiteX361" fmla="*/ 266700 w 371475"/>
                <a:gd name="connsiteY361" fmla="*/ 109537 h 400050"/>
                <a:gd name="connsiteX362" fmla="*/ 271463 w 371475"/>
                <a:gd name="connsiteY362" fmla="*/ 114300 h 400050"/>
                <a:gd name="connsiteX363" fmla="*/ 274638 w 371475"/>
                <a:gd name="connsiteY363" fmla="*/ 117475 h 400050"/>
                <a:gd name="connsiteX364" fmla="*/ 274638 w 371475"/>
                <a:gd name="connsiteY364" fmla="*/ 119062 h 400050"/>
                <a:gd name="connsiteX365" fmla="*/ 276225 w 371475"/>
                <a:gd name="connsiteY365" fmla="*/ 122237 h 400050"/>
                <a:gd name="connsiteX366" fmla="*/ 279400 w 371475"/>
                <a:gd name="connsiteY366" fmla="*/ 123825 h 400050"/>
                <a:gd name="connsiteX367" fmla="*/ 280988 w 371475"/>
                <a:gd name="connsiteY367" fmla="*/ 125412 h 400050"/>
                <a:gd name="connsiteX368" fmla="*/ 282575 w 371475"/>
                <a:gd name="connsiteY368" fmla="*/ 125412 h 400050"/>
                <a:gd name="connsiteX369" fmla="*/ 285750 w 371475"/>
                <a:gd name="connsiteY369" fmla="*/ 125412 h 400050"/>
                <a:gd name="connsiteX370" fmla="*/ 285750 w 371475"/>
                <a:gd name="connsiteY370" fmla="*/ 128587 h 400050"/>
                <a:gd name="connsiteX371" fmla="*/ 287338 w 371475"/>
                <a:gd name="connsiteY371" fmla="*/ 128587 h 400050"/>
                <a:gd name="connsiteX372" fmla="*/ 290513 w 371475"/>
                <a:gd name="connsiteY372" fmla="*/ 128587 h 400050"/>
                <a:gd name="connsiteX373" fmla="*/ 290513 w 371475"/>
                <a:gd name="connsiteY373" fmla="*/ 130175 h 400050"/>
                <a:gd name="connsiteX374" fmla="*/ 292100 w 371475"/>
                <a:gd name="connsiteY374" fmla="*/ 130175 h 400050"/>
                <a:gd name="connsiteX375" fmla="*/ 292100 w 371475"/>
                <a:gd name="connsiteY375" fmla="*/ 133350 h 400050"/>
                <a:gd name="connsiteX376" fmla="*/ 293688 w 371475"/>
                <a:gd name="connsiteY376" fmla="*/ 134937 h 400050"/>
                <a:gd name="connsiteX377" fmla="*/ 296863 w 371475"/>
                <a:gd name="connsiteY377" fmla="*/ 136525 h 400050"/>
                <a:gd name="connsiteX378" fmla="*/ 296863 w 371475"/>
                <a:gd name="connsiteY378" fmla="*/ 139700 h 400050"/>
                <a:gd name="connsiteX379" fmla="*/ 298450 w 371475"/>
                <a:gd name="connsiteY379" fmla="*/ 139700 h 400050"/>
                <a:gd name="connsiteX380" fmla="*/ 296863 w 371475"/>
                <a:gd name="connsiteY380" fmla="*/ 141287 h 400050"/>
                <a:gd name="connsiteX381" fmla="*/ 298450 w 371475"/>
                <a:gd name="connsiteY381" fmla="*/ 144462 h 400050"/>
                <a:gd name="connsiteX382" fmla="*/ 298450 w 371475"/>
                <a:gd name="connsiteY382" fmla="*/ 146050 h 400050"/>
                <a:gd name="connsiteX383" fmla="*/ 301625 w 371475"/>
                <a:gd name="connsiteY383" fmla="*/ 149225 h 400050"/>
                <a:gd name="connsiteX384" fmla="*/ 301625 w 371475"/>
                <a:gd name="connsiteY384" fmla="*/ 150812 h 400050"/>
                <a:gd name="connsiteX385" fmla="*/ 303213 w 371475"/>
                <a:gd name="connsiteY385" fmla="*/ 155575 h 400050"/>
                <a:gd name="connsiteX386" fmla="*/ 303213 w 371475"/>
                <a:gd name="connsiteY386" fmla="*/ 160337 h 400050"/>
                <a:gd name="connsiteX387" fmla="*/ 306388 w 371475"/>
                <a:gd name="connsiteY387" fmla="*/ 161925 h 400050"/>
                <a:gd name="connsiteX388" fmla="*/ 306388 w 371475"/>
                <a:gd name="connsiteY388" fmla="*/ 165100 h 400050"/>
                <a:gd name="connsiteX389" fmla="*/ 306388 w 371475"/>
                <a:gd name="connsiteY389" fmla="*/ 166687 h 400050"/>
                <a:gd name="connsiteX390" fmla="*/ 306388 w 371475"/>
                <a:gd name="connsiteY390" fmla="*/ 168275 h 400050"/>
                <a:gd name="connsiteX391" fmla="*/ 306388 w 371475"/>
                <a:gd name="connsiteY391" fmla="*/ 171450 h 400050"/>
                <a:gd name="connsiteX392" fmla="*/ 303213 w 371475"/>
                <a:gd name="connsiteY392" fmla="*/ 171450 h 400050"/>
                <a:gd name="connsiteX393" fmla="*/ 303213 w 371475"/>
                <a:gd name="connsiteY393" fmla="*/ 173037 h 400050"/>
                <a:gd name="connsiteX394" fmla="*/ 303213 w 371475"/>
                <a:gd name="connsiteY394" fmla="*/ 176212 h 400050"/>
                <a:gd name="connsiteX395" fmla="*/ 306388 w 371475"/>
                <a:gd name="connsiteY395" fmla="*/ 177800 h 400050"/>
                <a:gd name="connsiteX396" fmla="*/ 307975 w 371475"/>
                <a:gd name="connsiteY396" fmla="*/ 177800 h 400050"/>
                <a:gd name="connsiteX397" fmla="*/ 309563 w 371475"/>
                <a:gd name="connsiteY397" fmla="*/ 176212 h 400050"/>
                <a:gd name="connsiteX398" fmla="*/ 312738 w 371475"/>
                <a:gd name="connsiteY398" fmla="*/ 176212 h 400050"/>
                <a:gd name="connsiteX399" fmla="*/ 314325 w 371475"/>
                <a:gd name="connsiteY399" fmla="*/ 176212 h 400050"/>
                <a:gd name="connsiteX400" fmla="*/ 312738 w 371475"/>
                <a:gd name="connsiteY400" fmla="*/ 177800 h 400050"/>
                <a:gd name="connsiteX401" fmla="*/ 309563 w 371475"/>
                <a:gd name="connsiteY401" fmla="*/ 177800 h 400050"/>
                <a:gd name="connsiteX402" fmla="*/ 307975 w 371475"/>
                <a:gd name="connsiteY402" fmla="*/ 180975 h 400050"/>
                <a:gd name="connsiteX403" fmla="*/ 307975 w 371475"/>
                <a:gd name="connsiteY403" fmla="*/ 182563 h 400050"/>
                <a:gd name="connsiteX404" fmla="*/ 309563 w 371475"/>
                <a:gd name="connsiteY404" fmla="*/ 182563 h 400050"/>
                <a:gd name="connsiteX405" fmla="*/ 309563 w 371475"/>
                <a:gd name="connsiteY405" fmla="*/ 184150 h 400050"/>
                <a:gd name="connsiteX406" fmla="*/ 312738 w 371475"/>
                <a:gd name="connsiteY406" fmla="*/ 184150 h 400050"/>
                <a:gd name="connsiteX407" fmla="*/ 314325 w 371475"/>
                <a:gd name="connsiteY407" fmla="*/ 188913 h 400050"/>
                <a:gd name="connsiteX408" fmla="*/ 314325 w 371475"/>
                <a:gd name="connsiteY408" fmla="*/ 192088 h 400050"/>
                <a:gd name="connsiteX409" fmla="*/ 317500 w 371475"/>
                <a:gd name="connsiteY409" fmla="*/ 193675 h 400050"/>
                <a:gd name="connsiteX410" fmla="*/ 322263 w 371475"/>
                <a:gd name="connsiteY410" fmla="*/ 193675 h 400050"/>
                <a:gd name="connsiteX411" fmla="*/ 323850 w 371475"/>
                <a:gd name="connsiteY411" fmla="*/ 196850 h 400050"/>
                <a:gd name="connsiteX412" fmla="*/ 325438 w 371475"/>
                <a:gd name="connsiteY412" fmla="*/ 196850 h 400050"/>
                <a:gd name="connsiteX413" fmla="*/ 325438 w 371475"/>
                <a:gd name="connsiteY413" fmla="*/ 198438 h 400050"/>
                <a:gd name="connsiteX414" fmla="*/ 328613 w 371475"/>
                <a:gd name="connsiteY414" fmla="*/ 198438 h 400050"/>
                <a:gd name="connsiteX415" fmla="*/ 330200 w 371475"/>
                <a:gd name="connsiteY415" fmla="*/ 198438 h 400050"/>
                <a:gd name="connsiteX416" fmla="*/ 333375 w 371475"/>
                <a:gd name="connsiteY416" fmla="*/ 200025 h 400050"/>
                <a:gd name="connsiteX417" fmla="*/ 338138 w 371475"/>
                <a:gd name="connsiteY417" fmla="*/ 203200 h 400050"/>
                <a:gd name="connsiteX418" fmla="*/ 339725 w 371475"/>
                <a:gd name="connsiteY418" fmla="*/ 204788 h 400050"/>
                <a:gd name="connsiteX419" fmla="*/ 341313 w 371475"/>
                <a:gd name="connsiteY419" fmla="*/ 207963 h 400050"/>
                <a:gd name="connsiteX420" fmla="*/ 344488 w 371475"/>
                <a:gd name="connsiteY420" fmla="*/ 207963 h 400050"/>
                <a:gd name="connsiteX421" fmla="*/ 346075 w 371475"/>
                <a:gd name="connsiteY421" fmla="*/ 209550 h 400050"/>
                <a:gd name="connsiteX422" fmla="*/ 349250 w 371475"/>
                <a:gd name="connsiteY422" fmla="*/ 211138 h 400050"/>
                <a:gd name="connsiteX423" fmla="*/ 350838 w 371475"/>
                <a:gd name="connsiteY423" fmla="*/ 214313 h 400050"/>
                <a:gd name="connsiteX424" fmla="*/ 354013 w 371475"/>
                <a:gd name="connsiteY424" fmla="*/ 214313 h 400050"/>
                <a:gd name="connsiteX425" fmla="*/ 355600 w 371475"/>
                <a:gd name="connsiteY425" fmla="*/ 214313 h 400050"/>
                <a:gd name="connsiteX426" fmla="*/ 355600 w 371475"/>
                <a:gd name="connsiteY426" fmla="*/ 215900 h 400050"/>
                <a:gd name="connsiteX427" fmla="*/ 355600 w 371475"/>
                <a:gd name="connsiteY427" fmla="*/ 219075 h 400050"/>
                <a:gd name="connsiteX428" fmla="*/ 357188 w 371475"/>
                <a:gd name="connsiteY428" fmla="*/ 219075 h 400050"/>
                <a:gd name="connsiteX429" fmla="*/ 357188 w 371475"/>
                <a:gd name="connsiteY429" fmla="*/ 220663 h 400050"/>
                <a:gd name="connsiteX430" fmla="*/ 359569 w 371475"/>
                <a:gd name="connsiteY430" fmla="*/ 225425 h 400050"/>
                <a:gd name="connsiteX431" fmla="*/ 357188 w 371475"/>
                <a:gd name="connsiteY431" fmla="*/ 225425 h 400050"/>
                <a:gd name="connsiteX432" fmla="*/ 355600 w 371475"/>
                <a:gd name="connsiteY432" fmla="*/ 225425 h 400050"/>
                <a:gd name="connsiteX433" fmla="*/ 355600 w 371475"/>
                <a:gd name="connsiteY433" fmla="*/ 223838 h 400050"/>
                <a:gd name="connsiteX434" fmla="*/ 350838 w 371475"/>
                <a:gd name="connsiteY434" fmla="*/ 223838 h 400050"/>
                <a:gd name="connsiteX435" fmla="*/ 350838 w 371475"/>
                <a:gd name="connsiteY435" fmla="*/ 225425 h 400050"/>
                <a:gd name="connsiteX436" fmla="*/ 349250 w 371475"/>
                <a:gd name="connsiteY436" fmla="*/ 225425 h 400050"/>
                <a:gd name="connsiteX437" fmla="*/ 346075 w 371475"/>
                <a:gd name="connsiteY437" fmla="*/ 225425 h 400050"/>
                <a:gd name="connsiteX438" fmla="*/ 344488 w 371475"/>
                <a:gd name="connsiteY438" fmla="*/ 227013 h 400050"/>
                <a:gd name="connsiteX439" fmla="*/ 341313 w 371475"/>
                <a:gd name="connsiteY439" fmla="*/ 227013 h 400050"/>
                <a:gd name="connsiteX440" fmla="*/ 339725 w 371475"/>
                <a:gd name="connsiteY440" fmla="*/ 231775 h 400050"/>
                <a:gd name="connsiteX441" fmla="*/ 338138 w 371475"/>
                <a:gd name="connsiteY441" fmla="*/ 231775 h 400050"/>
                <a:gd name="connsiteX442" fmla="*/ 338138 w 371475"/>
                <a:gd name="connsiteY442" fmla="*/ 234950 h 400050"/>
                <a:gd name="connsiteX443" fmla="*/ 334963 w 371475"/>
                <a:gd name="connsiteY443" fmla="*/ 236538 h 400050"/>
                <a:gd name="connsiteX444" fmla="*/ 334963 w 371475"/>
                <a:gd name="connsiteY444" fmla="*/ 239713 h 400050"/>
                <a:gd name="connsiteX445" fmla="*/ 333375 w 371475"/>
                <a:gd name="connsiteY445" fmla="*/ 241300 h 400050"/>
                <a:gd name="connsiteX446" fmla="*/ 330200 w 371475"/>
                <a:gd name="connsiteY446" fmla="*/ 242888 h 400050"/>
                <a:gd name="connsiteX447" fmla="*/ 330200 w 371475"/>
                <a:gd name="connsiteY447" fmla="*/ 246063 h 400050"/>
                <a:gd name="connsiteX448" fmla="*/ 328613 w 371475"/>
                <a:gd name="connsiteY448" fmla="*/ 247650 h 400050"/>
                <a:gd name="connsiteX449" fmla="*/ 328613 w 371475"/>
                <a:gd name="connsiteY449" fmla="*/ 252413 h 400050"/>
                <a:gd name="connsiteX450" fmla="*/ 328613 w 371475"/>
                <a:gd name="connsiteY450" fmla="*/ 255588 h 400050"/>
                <a:gd name="connsiteX451" fmla="*/ 325438 w 371475"/>
                <a:gd name="connsiteY451" fmla="*/ 257175 h 400050"/>
                <a:gd name="connsiteX452" fmla="*/ 323850 w 371475"/>
                <a:gd name="connsiteY452" fmla="*/ 261938 h 400050"/>
                <a:gd name="connsiteX453" fmla="*/ 323850 w 371475"/>
                <a:gd name="connsiteY453" fmla="*/ 266700 h 400050"/>
                <a:gd name="connsiteX454" fmla="*/ 322263 w 371475"/>
                <a:gd name="connsiteY454" fmla="*/ 268288 h 400050"/>
                <a:gd name="connsiteX455" fmla="*/ 319088 w 371475"/>
                <a:gd name="connsiteY455" fmla="*/ 268288 h 400050"/>
                <a:gd name="connsiteX456" fmla="*/ 319088 w 371475"/>
                <a:gd name="connsiteY456" fmla="*/ 271463 h 400050"/>
                <a:gd name="connsiteX457" fmla="*/ 317500 w 371475"/>
                <a:gd name="connsiteY457" fmla="*/ 273050 h 400050"/>
                <a:gd name="connsiteX458" fmla="*/ 317500 w 371475"/>
                <a:gd name="connsiteY458" fmla="*/ 274638 h 400050"/>
                <a:gd name="connsiteX459" fmla="*/ 314325 w 371475"/>
                <a:gd name="connsiteY459" fmla="*/ 274638 h 400050"/>
                <a:gd name="connsiteX460" fmla="*/ 314325 w 371475"/>
                <a:gd name="connsiteY460" fmla="*/ 277813 h 400050"/>
                <a:gd name="connsiteX461" fmla="*/ 312738 w 371475"/>
                <a:gd name="connsiteY461" fmla="*/ 277813 h 400050"/>
                <a:gd name="connsiteX462" fmla="*/ 309563 w 371475"/>
                <a:gd name="connsiteY462" fmla="*/ 277813 h 400050"/>
                <a:gd name="connsiteX463" fmla="*/ 307975 w 371475"/>
                <a:gd name="connsiteY463" fmla="*/ 277813 h 400050"/>
                <a:gd name="connsiteX464" fmla="*/ 301625 w 371475"/>
                <a:gd name="connsiteY464" fmla="*/ 279400 h 400050"/>
                <a:gd name="connsiteX465" fmla="*/ 298450 w 371475"/>
                <a:gd name="connsiteY465" fmla="*/ 282575 h 400050"/>
                <a:gd name="connsiteX466" fmla="*/ 296863 w 371475"/>
                <a:gd name="connsiteY466" fmla="*/ 282575 h 400050"/>
                <a:gd name="connsiteX467" fmla="*/ 293688 w 371475"/>
                <a:gd name="connsiteY467" fmla="*/ 282575 h 400050"/>
                <a:gd name="connsiteX468" fmla="*/ 292100 w 371475"/>
                <a:gd name="connsiteY468" fmla="*/ 279400 h 400050"/>
                <a:gd name="connsiteX469" fmla="*/ 290513 w 371475"/>
                <a:gd name="connsiteY469" fmla="*/ 279400 h 400050"/>
                <a:gd name="connsiteX470" fmla="*/ 287338 w 371475"/>
                <a:gd name="connsiteY470" fmla="*/ 277813 h 400050"/>
                <a:gd name="connsiteX471" fmla="*/ 287338 w 371475"/>
                <a:gd name="connsiteY471" fmla="*/ 274638 h 400050"/>
                <a:gd name="connsiteX472" fmla="*/ 285750 w 371475"/>
                <a:gd name="connsiteY472" fmla="*/ 273050 h 400050"/>
                <a:gd name="connsiteX473" fmla="*/ 282575 w 371475"/>
                <a:gd name="connsiteY473" fmla="*/ 273050 h 400050"/>
                <a:gd name="connsiteX474" fmla="*/ 280988 w 371475"/>
                <a:gd name="connsiteY474" fmla="*/ 273050 h 400050"/>
                <a:gd name="connsiteX475" fmla="*/ 279400 w 371475"/>
                <a:gd name="connsiteY475" fmla="*/ 274638 h 400050"/>
                <a:gd name="connsiteX476" fmla="*/ 276225 w 371475"/>
                <a:gd name="connsiteY476" fmla="*/ 277813 h 400050"/>
                <a:gd name="connsiteX477" fmla="*/ 276225 w 371475"/>
                <a:gd name="connsiteY477" fmla="*/ 282575 h 400050"/>
                <a:gd name="connsiteX478" fmla="*/ 274638 w 371475"/>
                <a:gd name="connsiteY478" fmla="*/ 284163 h 400050"/>
                <a:gd name="connsiteX479" fmla="*/ 276225 w 371475"/>
                <a:gd name="connsiteY479" fmla="*/ 284163 h 400050"/>
                <a:gd name="connsiteX480" fmla="*/ 274638 w 371475"/>
                <a:gd name="connsiteY480" fmla="*/ 285750 h 400050"/>
                <a:gd name="connsiteX481" fmla="*/ 271463 w 371475"/>
                <a:gd name="connsiteY481" fmla="*/ 288925 h 400050"/>
                <a:gd name="connsiteX482" fmla="*/ 271463 w 371475"/>
                <a:gd name="connsiteY482" fmla="*/ 290513 h 400050"/>
                <a:gd name="connsiteX483" fmla="*/ 271463 w 371475"/>
                <a:gd name="connsiteY483" fmla="*/ 293688 h 400050"/>
                <a:gd name="connsiteX484" fmla="*/ 271463 w 371475"/>
                <a:gd name="connsiteY484" fmla="*/ 295275 h 400050"/>
                <a:gd name="connsiteX485" fmla="*/ 271463 w 371475"/>
                <a:gd name="connsiteY485" fmla="*/ 298450 h 400050"/>
                <a:gd name="connsiteX486" fmla="*/ 271463 w 371475"/>
                <a:gd name="connsiteY486" fmla="*/ 300038 h 400050"/>
                <a:gd name="connsiteX487" fmla="*/ 271463 w 371475"/>
                <a:gd name="connsiteY487" fmla="*/ 301625 h 400050"/>
                <a:gd name="connsiteX488" fmla="*/ 271463 w 371475"/>
                <a:gd name="connsiteY488" fmla="*/ 304800 h 400050"/>
                <a:gd name="connsiteX489" fmla="*/ 271463 w 371475"/>
                <a:gd name="connsiteY489" fmla="*/ 306388 h 400050"/>
                <a:gd name="connsiteX490" fmla="*/ 269875 w 371475"/>
                <a:gd name="connsiteY490" fmla="*/ 309563 h 400050"/>
                <a:gd name="connsiteX491" fmla="*/ 269875 w 371475"/>
                <a:gd name="connsiteY491" fmla="*/ 311150 h 400050"/>
                <a:gd name="connsiteX492" fmla="*/ 271463 w 371475"/>
                <a:gd name="connsiteY492" fmla="*/ 311150 h 400050"/>
                <a:gd name="connsiteX493" fmla="*/ 271463 w 371475"/>
                <a:gd name="connsiteY493" fmla="*/ 314325 h 400050"/>
                <a:gd name="connsiteX494" fmla="*/ 269875 w 371475"/>
                <a:gd name="connsiteY494" fmla="*/ 315913 h 400050"/>
                <a:gd name="connsiteX495" fmla="*/ 269875 w 371475"/>
                <a:gd name="connsiteY495" fmla="*/ 320675 h 400050"/>
                <a:gd name="connsiteX496" fmla="*/ 266700 w 371475"/>
                <a:gd name="connsiteY496" fmla="*/ 322263 h 400050"/>
                <a:gd name="connsiteX497" fmla="*/ 266700 w 371475"/>
                <a:gd name="connsiteY497" fmla="*/ 325438 h 400050"/>
                <a:gd name="connsiteX498" fmla="*/ 269875 w 371475"/>
                <a:gd name="connsiteY498" fmla="*/ 325438 h 400050"/>
                <a:gd name="connsiteX499" fmla="*/ 269875 w 371475"/>
                <a:gd name="connsiteY499" fmla="*/ 322263 h 400050"/>
                <a:gd name="connsiteX500" fmla="*/ 271463 w 371475"/>
                <a:gd name="connsiteY500" fmla="*/ 320675 h 400050"/>
                <a:gd name="connsiteX501" fmla="*/ 274638 w 371475"/>
                <a:gd name="connsiteY501" fmla="*/ 320675 h 400050"/>
                <a:gd name="connsiteX502" fmla="*/ 274638 w 371475"/>
                <a:gd name="connsiteY502" fmla="*/ 322263 h 400050"/>
                <a:gd name="connsiteX503" fmla="*/ 276225 w 371475"/>
                <a:gd name="connsiteY503" fmla="*/ 322263 h 400050"/>
                <a:gd name="connsiteX504" fmla="*/ 276225 w 371475"/>
                <a:gd name="connsiteY504" fmla="*/ 325438 h 400050"/>
                <a:gd name="connsiteX505" fmla="*/ 279400 w 371475"/>
                <a:gd name="connsiteY505" fmla="*/ 327025 h 400050"/>
                <a:gd name="connsiteX506" fmla="*/ 276225 w 371475"/>
                <a:gd name="connsiteY506" fmla="*/ 327025 h 400050"/>
                <a:gd name="connsiteX507" fmla="*/ 276225 w 371475"/>
                <a:gd name="connsiteY507" fmla="*/ 330200 h 400050"/>
                <a:gd name="connsiteX508" fmla="*/ 276225 w 371475"/>
                <a:gd name="connsiteY508" fmla="*/ 331788 h 400050"/>
                <a:gd name="connsiteX509" fmla="*/ 274638 w 371475"/>
                <a:gd name="connsiteY509" fmla="*/ 331788 h 400050"/>
                <a:gd name="connsiteX510" fmla="*/ 271463 w 371475"/>
                <a:gd name="connsiteY510" fmla="*/ 330200 h 400050"/>
                <a:gd name="connsiteX511" fmla="*/ 269875 w 371475"/>
                <a:gd name="connsiteY511" fmla="*/ 330200 h 400050"/>
                <a:gd name="connsiteX512" fmla="*/ 269875 w 371475"/>
                <a:gd name="connsiteY512" fmla="*/ 327025 h 400050"/>
                <a:gd name="connsiteX513" fmla="*/ 266700 w 371475"/>
                <a:gd name="connsiteY513" fmla="*/ 327025 h 400050"/>
                <a:gd name="connsiteX514" fmla="*/ 265113 w 371475"/>
                <a:gd name="connsiteY514" fmla="*/ 330200 h 400050"/>
                <a:gd name="connsiteX515" fmla="*/ 265113 w 371475"/>
                <a:gd name="connsiteY515" fmla="*/ 331788 h 400050"/>
                <a:gd name="connsiteX516" fmla="*/ 265113 w 371475"/>
                <a:gd name="connsiteY516" fmla="*/ 333375 h 400050"/>
                <a:gd name="connsiteX517" fmla="*/ 263525 w 371475"/>
                <a:gd name="connsiteY517" fmla="*/ 336550 h 400050"/>
                <a:gd name="connsiteX518" fmla="*/ 263525 w 371475"/>
                <a:gd name="connsiteY518" fmla="*/ 338138 h 400050"/>
                <a:gd name="connsiteX519" fmla="*/ 265113 w 371475"/>
                <a:gd name="connsiteY519" fmla="*/ 341313 h 400050"/>
                <a:gd name="connsiteX520" fmla="*/ 265113 w 371475"/>
                <a:gd name="connsiteY520" fmla="*/ 342900 h 400050"/>
                <a:gd name="connsiteX521" fmla="*/ 266700 w 371475"/>
                <a:gd name="connsiteY521" fmla="*/ 346075 h 400050"/>
                <a:gd name="connsiteX522" fmla="*/ 269875 w 371475"/>
                <a:gd name="connsiteY522" fmla="*/ 347663 h 400050"/>
                <a:gd name="connsiteX523" fmla="*/ 269875 w 371475"/>
                <a:gd name="connsiteY523" fmla="*/ 349250 h 400050"/>
                <a:gd name="connsiteX524" fmla="*/ 271463 w 371475"/>
                <a:gd name="connsiteY524" fmla="*/ 352425 h 400050"/>
                <a:gd name="connsiteX525" fmla="*/ 271463 w 371475"/>
                <a:gd name="connsiteY525" fmla="*/ 354013 h 400050"/>
                <a:gd name="connsiteX526" fmla="*/ 271463 w 371475"/>
                <a:gd name="connsiteY526" fmla="*/ 357188 h 400050"/>
                <a:gd name="connsiteX527" fmla="*/ 269875 w 371475"/>
                <a:gd name="connsiteY527" fmla="*/ 352425 h 400050"/>
                <a:gd name="connsiteX528" fmla="*/ 266700 w 371475"/>
                <a:gd name="connsiteY528" fmla="*/ 349250 h 400050"/>
                <a:gd name="connsiteX529" fmla="*/ 265113 w 371475"/>
                <a:gd name="connsiteY529" fmla="*/ 349250 h 400050"/>
                <a:gd name="connsiteX530" fmla="*/ 265113 w 371475"/>
                <a:gd name="connsiteY530" fmla="*/ 347663 h 400050"/>
                <a:gd name="connsiteX531" fmla="*/ 263525 w 371475"/>
                <a:gd name="connsiteY531" fmla="*/ 346075 h 400050"/>
                <a:gd name="connsiteX532" fmla="*/ 260350 w 371475"/>
                <a:gd name="connsiteY532" fmla="*/ 342900 h 400050"/>
                <a:gd name="connsiteX533" fmla="*/ 260350 w 371475"/>
                <a:gd name="connsiteY533" fmla="*/ 346075 h 400050"/>
                <a:gd name="connsiteX534" fmla="*/ 263525 w 371475"/>
                <a:gd name="connsiteY534" fmla="*/ 347663 h 400050"/>
                <a:gd name="connsiteX535" fmla="*/ 260350 w 371475"/>
                <a:gd name="connsiteY535" fmla="*/ 347663 h 400050"/>
                <a:gd name="connsiteX536" fmla="*/ 258763 w 371475"/>
                <a:gd name="connsiteY536" fmla="*/ 346075 h 400050"/>
                <a:gd name="connsiteX537" fmla="*/ 255588 w 371475"/>
                <a:gd name="connsiteY537" fmla="*/ 346075 h 400050"/>
                <a:gd name="connsiteX538" fmla="*/ 254000 w 371475"/>
                <a:gd name="connsiteY538" fmla="*/ 346075 h 400050"/>
                <a:gd name="connsiteX539" fmla="*/ 254000 w 371475"/>
                <a:gd name="connsiteY539" fmla="*/ 347663 h 400050"/>
                <a:gd name="connsiteX540" fmla="*/ 250825 w 371475"/>
                <a:gd name="connsiteY540" fmla="*/ 347663 h 400050"/>
                <a:gd name="connsiteX541" fmla="*/ 249238 w 371475"/>
                <a:gd name="connsiteY541" fmla="*/ 349250 h 400050"/>
                <a:gd name="connsiteX542" fmla="*/ 250825 w 371475"/>
                <a:gd name="connsiteY542" fmla="*/ 354013 h 400050"/>
                <a:gd name="connsiteX543" fmla="*/ 247650 w 371475"/>
                <a:gd name="connsiteY543" fmla="*/ 349250 h 400050"/>
                <a:gd name="connsiteX544" fmla="*/ 244475 w 371475"/>
                <a:gd name="connsiteY544" fmla="*/ 352425 h 400050"/>
                <a:gd name="connsiteX545" fmla="*/ 239713 w 371475"/>
                <a:gd name="connsiteY545" fmla="*/ 354013 h 400050"/>
                <a:gd name="connsiteX546" fmla="*/ 238125 w 371475"/>
                <a:gd name="connsiteY546" fmla="*/ 357188 h 400050"/>
                <a:gd name="connsiteX547" fmla="*/ 234950 w 371475"/>
                <a:gd name="connsiteY547" fmla="*/ 357188 h 400050"/>
                <a:gd name="connsiteX548" fmla="*/ 233363 w 371475"/>
                <a:gd name="connsiteY548" fmla="*/ 357188 h 400050"/>
                <a:gd name="connsiteX549" fmla="*/ 231775 w 371475"/>
                <a:gd name="connsiteY549" fmla="*/ 357188 h 400050"/>
                <a:gd name="connsiteX550" fmla="*/ 228600 w 371475"/>
                <a:gd name="connsiteY550" fmla="*/ 358775 h 400050"/>
                <a:gd name="connsiteX551" fmla="*/ 228600 w 371475"/>
                <a:gd name="connsiteY551" fmla="*/ 360363 h 400050"/>
                <a:gd name="connsiteX552" fmla="*/ 227013 w 371475"/>
                <a:gd name="connsiteY552" fmla="*/ 358775 h 400050"/>
                <a:gd name="connsiteX553" fmla="*/ 223838 w 371475"/>
                <a:gd name="connsiteY553" fmla="*/ 358775 h 400050"/>
                <a:gd name="connsiteX554" fmla="*/ 222250 w 371475"/>
                <a:gd name="connsiteY554" fmla="*/ 358775 h 400050"/>
                <a:gd name="connsiteX555" fmla="*/ 217488 w 371475"/>
                <a:gd name="connsiteY555" fmla="*/ 358775 h 400050"/>
                <a:gd name="connsiteX556" fmla="*/ 215900 w 371475"/>
                <a:gd name="connsiteY556" fmla="*/ 358775 h 400050"/>
                <a:gd name="connsiteX557" fmla="*/ 215900 w 371475"/>
                <a:gd name="connsiteY557" fmla="*/ 360363 h 400050"/>
                <a:gd name="connsiteX558" fmla="*/ 212725 w 371475"/>
                <a:gd name="connsiteY558" fmla="*/ 363538 h 400050"/>
                <a:gd name="connsiteX559" fmla="*/ 212725 w 371475"/>
                <a:gd name="connsiteY559" fmla="*/ 360363 h 400050"/>
                <a:gd name="connsiteX560" fmla="*/ 211138 w 371475"/>
                <a:gd name="connsiteY560" fmla="*/ 360363 h 400050"/>
                <a:gd name="connsiteX561" fmla="*/ 207963 w 371475"/>
                <a:gd name="connsiteY561" fmla="*/ 360363 h 400050"/>
                <a:gd name="connsiteX562" fmla="*/ 206375 w 371475"/>
                <a:gd name="connsiteY562" fmla="*/ 360363 h 400050"/>
                <a:gd name="connsiteX563" fmla="*/ 203200 w 371475"/>
                <a:gd name="connsiteY563" fmla="*/ 360363 h 400050"/>
                <a:gd name="connsiteX564" fmla="*/ 201613 w 371475"/>
                <a:gd name="connsiteY564" fmla="*/ 360363 h 400050"/>
                <a:gd name="connsiteX565" fmla="*/ 200025 w 371475"/>
                <a:gd name="connsiteY565" fmla="*/ 360363 h 400050"/>
                <a:gd name="connsiteX566" fmla="*/ 196850 w 371475"/>
                <a:gd name="connsiteY566" fmla="*/ 358775 h 400050"/>
                <a:gd name="connsiteX567" fmla="*/ 195263 w 371475"/>
                <a:gd name="connsiteY567" fmla="*/ 357188 h 400050"/>
                <a:gd name="connsiteX568" fmla="*/ 190500 w 371475"/>
                <a:gd name="connsiteY568" fmla="*/ 357188 h 400050"/>
                <a:gd name="connsiteX569" fmla="*/ 190500 w 371475"/>
                <a:gd name="connsiteY569" fmla="*/ 352425 h 400050"/>
                <a:gd name="connsiteX570" fmla="*/ 190500 w 371475"/>
                <a:gd name="connsiteY570" fmla="*/ 349250 h 400050"/>
                <a:gd name="connsiteX571" fmla="*/ 188913 w 371475"/>
                <a:gd name="connsiteY571" fmla="*/ 349250 h 400050"/>
                <a:gd name="connsiteX572" fmla="*/ 185738 w 371475"/>
                <a:gd name="connsiteY572" fmla="*/ 346075 h 400050"/>
                <a:gd name="connsiteX573" fmla="*/ 184150 w 371475"/>
                <a:gd name="connsiteY573" fmla="*/ 342900 h 400050"/>
                <a:gd name="connsiteX574" fmla="*/ 180975 w 371475"/>
                <a:gd name="connsiteY574" fmla="*/ 341313 h 400050"/>
                <a:gd name="connsiteX575" fmla="*/ 179388 w 371475"/>
                <a:gd name="connsiteY575" fmla="*/ 341313 h 400050"/>
                <a:gd name="connsiteX576" fmla="*/ 176213 w 371475"/>
                <a:gd name="connsiteY576" fmla="*/ 338138 h 400050"/>
                <a:gd name="connsiteX577" fmla="*/ 174625 w 371475"/>
                <a:gd name="connsiteY577" fmla="*/ 338138 h 400050"/>
                <a:gd name="connsiteX578" fmla="*/ 174625 w 371475"/>
                <a:gd name="connsiteY578" fmla="*/ 341313 h 400050"/>
                <a:gd name="connsiteX579" fmla="*/ 173038 w 371475"/>
                <a:gd name="connsiteY579" fmla="*/ 342900 h 400050"/>
                <a:gd name="connsiteX580" fmla="*/ 169863 w 371475"/>
                <a:gd name="connsiteY580" fmla="*/ 342900 h 400050"/>
                <a:gd name="connsiteX581" fmla="*/ 169863 w 371475"/>
                <a:gd name="connsiteY581" fmla="*/ 346075 h 400050"/>
                <a:gd name="connsiteX582" fmla="*/ 168275 w 371475"/>
                <a:gd name="connsiteY582" fmla="*/ 347663 h 400050"/>
                <a:gd name="connsiteX583" fmla="*/ 168275 w 371475"/>
                <a:gd name="connsiteY583" fmla="*/ 352425 h 400050"/>
                <a:gd name="connsiteX584" fmla="*/ 168275 w 371475"/>
                <a:gd name="connsiteY584" fmla="*/ 354013 h 400050"/>
                <a:gd name="connsiteX585" fmla="*/ 168275 w 371475"/>
                <a:gd name="connsiteY585" fmla="*/ 358775 h 400050"/>
                <a:gd name="connsiteX586" fmla="*/ 168275 w 371475"/>
                <a:gd name="connsiteY586" fmla="*/ 365125 h 400050"/>
                <a:gd name="connsiteX587" fmla="*/ 168275 w 371475"/>
                <a:gd name="connsiteY587" fmla="*/ 368300 h 400050"/>
                <a:gd name="connsiteX588" fmla="*/ 165100 w 371475"/>
                <a:gd name="connsiteY588" fmla="*/ 369888 h 400050"/>
                <a:gd name="connsiteX589" fmla="*/ 165100 w 371475"/>
                <a:gd name="connsiteY589" fmla="*/ 365125 h 400050"/>
                <a:gd name="connsiteX590" fmla="*/ 165100 w 371475"/>
                <a:gd name="connsiteY590" fmla="*/ 363538 h 400050"/>
                <a:gd name="connsiteX591" fmla="*/ 165100 w 371475"/>
                <a:gd name="connsiteY591" fmla="*/ 360363 h 400050"/>
                <a:gd name="connsiteX592" fmla="*/ 165100 w 371475"/>
                <a:gd name="connsiteY592" fmla="*/ 357188 h 400050"/>
                <a:gd name="connsiteX593" fmla="*/ 165100 w 371475"/>
                <a:gd name="connsiteY593" fmla="*/ 354013 h 400050"/>
                <a:gd name="connsiteX594" fmla="*/ 165100 w 371475"/>
                <a:gd name="connsiteY594" fmla="*/ 349250 h 400050"/>
                <a:gd name="connsiteX595" fmla="*/ 165100 w 371475"/>
                <a:gd name="connsiteY595" fmla="*/ 347663 h 400050"/>
                <a:gd name="connsiteX596" fmla="*/ 163513 w 371475"/>
                <a:gd name="connsiteY596" fmla="*/ 346075 h 400050"/>
                <a:gd name="connsiteX597" fmla="*/ 160338 w 371475"/>
                <a:gd name="connsiteY597" fmla="*/ 346075 h 400050"/>
                <a:gd name="connsiteX598" fmla="*/ 158750 w 371475"/>
                <a:gd name="connsiteY598" fmla="*/ 347663 h 400050"/>
                <a:gd name="connsiteX599" fmla="*/ 157163 w 371475"/>
                <a:gd name="connsiteY599" fmla="*/ 347663 h 400050"/>
                <a:gd name="connsiteX600" fmla="*/ 152400 w 371475"/>
                <a:gd name="connsiteY600" fmla="*/ 347663 h 400050"/>
                <a:gd name="connsiteX601" fmla="*/ 149225 w 371475"/>
                <a:gd name="connsiteY601" fmla="*/ 347663 h 400050"/>
                <a:gd name="connsiteX602" fmla="*/ 144463 w 371475"/>
                <a:gd name="connsiteY602" fmla="*/ 349250 h 400050"/>
                <a:gd name="connsiteX603" fmla="*/ 144463 w 371475"/>
                <a:gd name="connsiteY603" fmla="*/ 352425 h 400050"/>
                <a:gd name="connsiteX604" fmla="*/ 142875 w 371475"/>
                <a:gd name="connsiteY604" fmla="*/ 352425 h 400050"/>
                <a:gd name="connsiteX605" fmla="*/ 141288 w 371475"/>
                <a:gd name="connsiteY605" fmla="*/ 349250 h 400050"/>
                <a:gd name="connsiteX606" fmla="*/ 136525 w 371475"/>
                <a:gd name="connsiteY606" fmla="*/ 347663 h 400050"/>
                <a:gd name="connsiteX607" fmla="*/ 133350 w 371475"/>
                <a:gd name="connsiteY607" fmla="*/ 347663 h 400050"/>
                <a:gd name="connsiteX608" fmla="*/ 131763 w 371475"/>
                <a:gd name="connsiteY608" fmla="*/ 347663 h 400050"/>
                <a:gd name="connsiteX609" fmla="*/ 128588 w 371475"/>
                <a:gd name="connsiteY609" fmla="*/ 347663 h 400050"/>
                <a:gd name="connsiteX610" fmla="*/ 122238 w 371475"/>
                <a:gd name="connsiteY610" fmla="*/ 346075 h 400050"/>
                <a:gd name="connsiteX611" fmla="*/ 120650 w 371475"/>
                <a:gd name="connsiteY611" fmla="*/ 346075 h 400050"/>
                <a:gd name="connsiteX612" fmla="*/ 117475 w 371475"/>
                <a:gd name="connsiteY612" fmla="*/ 342900 h 400050"/>
                <a:gd name="connsiteX613" fmla="*/ 115888 w 371475"/>
                <a:gd name="connsiteY613" fmla="*/ 341313 h 400050"/>
                <a:gd name="connsiteX614" fmla="*/ 115888 w 371475"/>
                <a:gd name="connsiteY614" fmla="*/ 338138 h 400050"/>
                <a:gd name="connsiteX615" fmla="*/ 114300 w 371475"/>
                <a:gd name="connsiteY615" fmla="*/ 338138 h 400050"/>
                <a:gd name="connsiteX616" fmla="*/ 111125 w 371475"/>
                <a:gd name="connsiteY616" fmla="*/ 338138 h 400050"/>
                <a:gd name="connsiteX617" fmla="*/ 109538 w 371475"/>
                <a:gd name="connsiteY617" fmla="*/ 336550 h 400050"/>
                <a:gd name="connsiteX618" fmla="*/ 106363 w 371475"/>
                <a:gd name="connsiteY618" fmla="*/ 336550 h 400050"/>
                <a:gd name="connsiteX619" fmla="*/ 104775 w 371475"/>
                <a:gd name="connsiteY619" fmla="*/ 336550 h 400050"/>
                <a:gd name="connsiteX620" fmla="*/ 101600 w 371475"/>
                <a:gd name="connsiteY620" fmla="*/ 333375 h 400050"/>
                <a:gd name="connsiteX621" fmla="*/ 101600 w 371475"/>
                <a:gd name="connsiteY621" fmla="*/ 336550 h 400050"/>
                <a:gd name="connsiteX622" fmla="*/ 100013 w 371475"/>
                <a:gd name="connsiteY622" fmla="*/ 336550 h 400050"/>
                <a:gd name="connsiteX623" fmla="*/ 100013 w 371475"/>
                <a:gd name="connsiteY623" fmla="*/ 333375 h 400050"/>
                <a:gd name="connsiteX624" fmla="*/ 98425 w 371475"/>
                <a:gd name="connsiteY624" fmla="*/ 331788 h 400050"/>
                <a:gd name="connsiteX625" fmla="*/ 95250 w 371475"/>
                <a:gd name="connsiteY625" fmla="*/ 330200 h 400050"/>
                <a:gd name="connsiteX626" fmla="*/ 93663 w 371475"/>
                <a:gd name="connsiteY626" fmla="*/ 330200 h 400050"/>
                <a:gd name="connsiteX627" fmla="*/ 93663 w 371475"/>
                <a:gd name="connsiteY627" fmla="*/ 331788 h 400050"/>
                <a:gd name="connsiteX628" fmla="*/ 90488 w 371475"/>
                <a:gd name="connsiteY628" fmla="*/ 331788 h 400050"/>
                <a:gd name="connsiteX629" fmla="*/ 90488 w 371475"/>
                <a:gd name="connsiteY629" fmla="*/ 333375 h 400050"/>
                <a:gd name="connsiteX630" fmla="*/ 88900 w 371475"/>
                <a:gd name="connsiteY630" fmla="*/ 336550 h 400050"/>
                <a:gd name="connsiteX631" fmla="*/ 85725 w 371475"/>
                <a:gd name="connsiteY631" fmla="*/ 338138 h 400050"/>
                <a:gd name="connsiteX632" fmla="*/ 84138 w 371475"/>
                <a:gd name="connsiteY632" fmla="*/ 342900 h 400050"/>
                <a:gd name="connsiteX633" fmla="*/ 82550 w 371475"/>
                <a:gd name="connsiteY633" fmla="*/ 344488 h 400050"/>
                <a:gd name="connsiteX634" fmla="*/ 82550 w 371475"/>
                <a:gd name="connsiteY634" fmla="*/ 342900 h 400050"/>
                <a:gd name="connsiteX635" fmla="*/ 82550 w 371475"/>
                <a:gd name="connsiteY635" fmla="*/ 341313 h 400050"/>
                <a:gd name="connsiteX636" fmla="*/ 84138 w 371475"/>
                <a:gd name="connsiteY636" fmla="*/ 338138 h 400050"/>
                <a:gd name="connsiteX637" fmla="*/ 84138 w 371475"/>
                <a:gd name="connsiteY637" fmla="*/ 336550 h 400050"/>
                <a:gd name="connsiteX638" fmla="*/ 85725 w 371475"/>
                <a:gd name="connsiteY638" fmla="*/ 333375 h 400050"/>
                <a:gd name="connsiteX639" fmla="*/ 88900 w 371475"/>
                <a:gd name="connsiteY639" fmla="*/ 333375 h 400050"/>
                <a:gd name="connsiteX640" fmla="*/ 90488 w 371475"/>
                <a:gd name="connsiteY640" fmla="*/ 330200 h 400050"/>
                <a:gd name="connsiteX641" fmla="*/ 90488 w 371475"/>
                <a:gd name="connsiteY641" fmla="*/ 327025 h 400050"/>
                <a:gd name="connsiteX642" fmla="*/ 93663 w 371475"/>
                <a:gd name="connsiteY642" fmla="*/ 325438 h 400050"/>
                <a:gd name="connsiteX643" fmla="*/ 93663 w 371475"/>
                <a:gd name="connsiteY643" fmla="*/ 322263 h 400050"/>
                <a:gd name="connsiteX644" fmla="*/ 95250 w 371475"/>
                <a:gd name="connsiteY644" fmla="*/ 322263 h 400050"/>
                <a:gd name="connsiteX645" fmla="*/ 95250 w 371475"/>
                <a:gd name="connsiteY645" fmla="*/ 320675 h 400050"/>
                <a:gd name="connsiteX646" fmla="*/ 95250 w 371475"/>
                <a:gd name="connsiteY646" fmla="*/ 317500 h 400050"/>
                <a:gd name="connsiteX647" fmla="*/ 95250 w 371475"/>
                <a:gd name="connsiteY647" fmla="*/ 315913 h 400050"/>
                <a:gd name="connsiteX648" fmla="*/ 93663 w 371475"/>
                <a:gd name="connsiteY648" fmla="*/ 315913 h 400050"/>
                <a:gd name="connsiteX649" fmla="*/ 90488 w 371475"/>
                <a:gd name="connsiteY649" fmla="*/ 317500 h 400050"/>
                <a:gd name="connsiteX650" fmla="*/ 90488 w 371475"/>
                <a:gd name="connsiteY650" fmla="*/ 320675 h 400050"/>
                <a:gd name="connsiteX651" fmla="*/ 88900 w 371475"/>
                <a:gd name="connsiteY651" fmla="*/ 322263 h 400050"/>
                <a:gd name="connsiteX652" fmla="*/ 85725 w 371475"/>
                <a:gd name="connsiteY652" fmla="*/ 322263 h 400050"/>
                <a:gd name="connsiteX653" fmla="*/ 84138 w 371475"/>
                <a:gd name="connsiteY653" fmla="*/ 320675 h 400050"/>
                <a:gd name="connsiteX654" fmla="*/ 79375 w 371475"/>
                <a:gd name="connsiteY654" fmla="*/ 325438 h 400050"/>
                <a:gd name="connsiteX655" fmla="*/ 77788 w 371475"/>
                <a:gd name="connsiteY655" fmla="*/ 330200 h 400050"/>
                <a:gd name="connsiteX656" fmla="*/ 69850 w 371475"/>
                <a:gd name="connsiteY656" fmla="*/ 336550 h 400050"/>
                <a:gd name="connsiteX657" fmla="*/ 68263 w 371475"/>
                <a:gd name="connsiteY657" fmla="*/ 341313 h 400050"/>
                <a:gd name="connsiteX658" fmla="*/ 63500 w 371475"/>
                <a:gd name="connsiteY658" fmla="*/ 346075 h 400050"/>
                <a:gd name="connsiteX659" fmla="*/ 58738 w 371475"/>
                <a:gd name="connsiteY659" fmla="*/ 349250 h 400050"/>
                <a:gd name="connsiteX660" fmla="*/ 57150 w 371475"/>
                <a:gd name="connsiteY660" fmla="*/ 352425 h 400050"/>
                <a:gd name="connsiteX661" fmla="*/ 53975 w 371475"/>
                <a:gd name="connsiteY661" fmla="*/ 354013 h 400050"/>
                <a:gd name="connsiteX662" fmla="*/ 53975 w 371475"/>
                <a:gd name="connsiteY662" fmla="*/ 352425 h 400050"/>
                <a:gd name="connsiteX663" fmla="*/ 57150 w 371475"/>
                <a:gd name="connsiteY663" fmla="*/ 349250 h 400050"/>
                <a:gd name="connsiteX664" fmla="*/ 57150 w 371475"/>
                <a:gd name="connsiteY664" fmla="*/ 347663 h 400050"/>
                <a:gd name="connsiteX665" fmla="*/ 58738 w 371475"/>
                <a:gd name="connsiteY665" fmla="*/ 346075 h 400050"/>
                <a:gd name="connsiteX666" fmla="*/ 61913 w 371475"/>
                <a:gd name="connsiteY666" fmla="*/ 342900 h 400050"/>
                <a:gd name="connsiteX667" fmla="*/ 66675 w 371475"/>
                <a:gd name="connsiteY667" fmla="*/ 338138 h 400050"/>
                <a:gd name="connsiteX668" fmla="*/ 69850 w 371475"/>
                <a:gd name="connsiteY668" fmla="*/ 333375 h 400050"/>
                <a:gd name="connsiteX669" fmla="*/ 73025 w 371475"/>
                <a:gd name="connsiteY669" fmla="*/ 331788 h 400050"/>
                <a:gd name="connsiteX670" fmla="*/ 74613 w 371475"/>
                <a:gd name="connsiteY670" fmla="*/ 330200 h 400050"/>
                <a:gd name="connsiteX671" fmla="*/ 74613 w 371475"/>
                <a:gd name="connsiteY671" fmla="*/ 327025 h 400050"/>
                <a:gd name="connsiteX672" fmla="*/ 73025 w 371475"/>
                <a:gd name="connsiteY672" fmla="*/ 327025 h 400050"/>
                <a:gd name="connsiteX673" fmla="*/ 74613 w 371475"/>
                <a:gd name="connsiteY673" fmla="*/ 325438 h 400050"/>
                <a:gd name="connsiteX674" fmla="*/ 77788 w 371475"/>
                <a:gd name="connsiteY674" fmla="*/ 322263 h 400050"/>
                <a:gd name="connsiteX675" fmla="*/ 77788 w 371475"/>
                <a:gd name="connsiteY675" fmla="*/ 320675 h 400050"/>
                <a:gd name="connsiteX676" fmla="*/ 82550 w 371475"/>
                <a:gd name="connsiteY676" fmla="*/ 315913 h 400050"/>
                <a:gd name="connsiteX677" fmla="*/ 82550 w 371475"/>
                <a:gd name="connsiteY677" fmla="*/ 314325 h 400050"/>
                <a:gd name="connsiteX678" fmla="*/ 85725 w 371475"/>
                <a:gd name="connsiteY678" fmla="*/ 311150 h 400050"/>
                <a:gd name="connsiteX679" fmla="*/ 88900 w 371475"/>
                <a:gd name="connsiteY679" fmla="*/ 309563 h 400050"/>
                <a:gd name="connsiteX680" fmla="*/ 90488 w 371475"/>
                <a:gd name="connsiteY680" fmla="*/ 306388 h 400050"/>
                <a:gd name="connsiteX681" fmla="*/ 90488 w 371475"/>
                <a:gd name="connsiteY681" fmla="*/ 304800 h 400050"/>
                <a:gd name="connsiteX682" fmla="*/ 85725 w 371475"/>
                <a:gd name="connsiteY682" fmla="*/ 309563 h 400050"/>
                <a:gd name="connsiteX683" fmla="*/ 88900 w 371475"/>
                <a:gd name="connsiteY683" fmla="*/ 306388 h 400050"/>
                <a:gd name="connsiteX684" fmla="*/ 90488 w 371475"/>
                <a:gd name="connsiteY684" fmla="*/ 301625 h 400050"/>
                <a:gd name="connsiteX685" fmla="*/ 90488 w 371475"/>
                <a:gd name="connsiteY685" fmla="*/ 300038 h 400050"/>
                <a:gd name="connsiteX686" fmla="*/ 90488 w 371475"/>
                <a:gd name="connsiteY686" fmla="*/ 298450 h 400050"/>
                <a:gd name="connsiteX687" fmla="*/ 93663 w 371475"/>
                <a:gd name="connsiteY687" fmla="*/ 295275 h 400050"/>
                <a:gd name="connsiteX688" fmla="*/ 98419 w 371475"/>
                <a:gd name="connsiteY688" fmla="*/ 293690 h 400050"/>
                <a:gd name="connsiteX689" fmla="*/ 98424 w 371475"/>
                <a:gd name="connsiteY689" fmla="*/ 293687 h 400050"/>
                <a:gd name="connsiteX690" fmla="*/ 98425 w 371475"/>
                <a:gd name="connsiteY690" fmla="*/ 293687 h 400050"/>
                <a:gd name="connsiteX691" fmla="*/ 98425 w 371475"/>
                <a:gd name="connsiteY691" fmla="*/ 290513 h 400050"/>
                <a:gd name="connsiteX692" fmla="*/ 100012 w 371475"/>
                <a:gd name="connsiteY692" fmla="*/ 290513 h 400050"/>
                <a:gd name="connsiteX693" fmla="*/ 100012 w 371475"/>
                <a:gd name="connsiteY693" fmla="*/ 290512 h 400050"/>
                <a:gd name="connsiteX694" fmla="*/ 100013 w 371475"/>
                <a:gd name="connsiteY694" fmla="*/ 290512 h 400050"/>
                <a:gd name="connsiteX695" fmla="*/ 100013 w 371475"/>
                <a:gd name="connsiteY695" fmla="*/ 285750 h 400050"/>
                <a:gd name="connsiteX696" fmla="*/ 100013 w 371475"/>
                <a:gd name="connsiteY696" fmla="*/ 284163 h 400050"/>
                <a:gd name="connsiteX697" fmla="*/ 100013 w 371475"/>
                <a:gd name="connsiteY697" fmla="*/ 282575 h 400050"/>
                <a:gd name="connsiteX698" fmla="*/ 100013 w 371475"/>
                <a:gd name="connsiteY698" fmla="*/ 279400 h 400050"/>
                <a:gd name="connsiteX699" fmla="*/ 100013 w 371475"/>
                <a:gd name="connsiteY699" fmla="*/ 277813 h 400050"/>
                <a:gd name="connsiteX700" fmla="*/ 100013 w 371475"/>
                <a:gd name="connsiteY700" fmla="*/ 274638 h 400050"/>
                <a:gd name="connsiteX701" fmla="*/ 98425 w 371475"/>
                <a:gd name="connsiteY701" fmla="*/ 273050 h 400050"/>
                <a:gd name="connsiteX702" fmla="*/ 95250 w 371475"/>
                <a:gd name="connsiteY702" fmla="*/ 273050 h 400050"/>
                <a:gd name="connsiteX703" fmla="*/ 90488 w 371475"/>
                <a:gd name="connsiteY703" fmla="*/ 274638 h 400050"/>
                <a:gd name="connsiteX704" fmla="*/ 88900 w 371475"/>
                <a:gd name="connsiteY704" fmla="*/ 274638 h 400050"/>
                <a:gd name="connsiteX705" fmla="*/ 85725 w 371475"/>
                <a:gd name="connsiteY705" fmla="*/ 274638 h 400050"/>
                <a:gd name="connsiteX706" fmla="*/ 84138 w 371475"/>
                <a:gd name="connsiteY706" fmla="*/ 274638 h 400050"/>
                <a:gd name="connsiteX707" fmla="*/ 82550 w 371475"/>
                <a:gd name="connsiteY707" fmla="*/ 274638 h 400050"/>
                <a:gd name="connsiteX708" fmla="*/ 79375 w 371475"/>
                <a:gd name="connsiteY708" fmla="*/ 274638 h 400050"/>
                <a:gd name="connsiteX709" fmla="*/ 79375 w 371475"/>
                <a:gd name="connsiteY709" fmla="*/ 273050 h 400050"/>
                <a:gd name="connsiteX710" fmla="*/ 77788 w 371475"/>
                <a:gd name="connsiteY710" fmla="*/ 273050 h 400050"/>
                <a:gd name="connsiteX711" fmla="*/ 77788 w 371475"/>
                <a:gd name="connsiteY711" fmla="*/ 271463 h 400050"/>
                <a:gd name="connsiteX712" fmla="*/ 74613 w 371475"/>
                <a:gd name="connsiteY712" fmla="*/ 271463 h 400050"/>
                <a:gd name="connsiteX713" fmla="*/ 73025 w 371475"/>
                <a:gd name="connsiteY713" fmla="*/ 271463 h 400050"/>
                <a:gd name="connsiteX714" fmla="*/ 69850 w 371475"/>
                <a:gd name="connsiteY714" fmla="*/ 271463 h 400050"/>
                <a:gd name="connsiteX715" fmla="*/ 69850 w 371475"/>
                <a:gd name="connsiteY715" fmla="*/ 268288 h 400050"/>
                <a:gd name="connsiteX716" fmla="*/ 68263 w 371475"/>
                <a:gd name="connsiteY716" fmla="*/ 266700 h 400050"/>
                <a:gd name="connsiteX717" fmla="*/ 66675 w 371475"/>
                <a:gd name="connsiteY717" fmla="*/ 263525 h 400050"/>
                <a:gd name="connsiteX718" fmla="*/ 66675 w 371475"/>
                <a:gd name="connsiteY718" fmla="*/ 261938 h 400050"/>
                <a:gd name="connsiteX719" fmla="*/ 66675 w 371475"/>
                <a:gd name="connsiteY719" fmla="*/ 258763 h 400050"/>
                <a:gd name="connsiteX720" fmla="*/ 63500 w 371475"/>
                <a:gd name="connsiteY720" fmla="*/ 257175 h 400050"/>
                <a:gd name="connsiteX721" fmla="*/ 61913 w 371475"/>
                <a:gd name="connsiteY721" fmla="*/ 255588 h 400050"/>
                <a:gd name="connsiteX722" fmla="*/ 58738 w 371475"/>
                <a:gd name="connsiteY722" fmla="*/ 252413 h 400050"/>
                <a:gd name="connsiteX723" fmla="*/ 57150 w 371475"/>
                <a:gd name="connsiteY723" fmla="*/ 252413 h 400050"/>
                <a:gd name="connsiteX724" fmla="*/ 57150 w 371475"/>
                <a:gd name="connsiteY724" fmla="*/ 250825 h 400050"/>
                <a:gd name="connsiteX725" fmla="*/ 53975 w 371475"/>
                <a:gd name="connsiteY725" fmla="*/ 250825 h 400050"/>
                <a:gd name="connsiteX726" fmla="*/ 53975 w 371475"/>
                <a:gd name="connsiteY726" fmla="*/ 247650 h 400050"/>
                <a:gd name="connsiteX727" fmla="*/ 50800 w 371475"/>
                <a:gd name="connsiteY727" fmla="*/ 246063 h 400050"/>
                <a:gd name="connsiteX728" fmla="*/ 50800 w 371475"/>
                <a:gd name="connsiteY728" fmla="*/ 242888 h 400050"/>
                <a:gd name="connsiteX729" fmla="*/ 47625 w 371475"/>
                <a:gd name="connsiteY729" fmla="*/ 242888 h 400050"/>
                <a:gd name="connsiteX730" fmla="*/ 46038 w 371475"/>
                <a:gd name="connsiteY730" fmla="*/ 242888 h 400050"/>
                <a:gd name="connsiteX731" fmla="*/ 46038 w 371475"/>
                <a:gd name="connsiteY731" fmla="*/ 241300 h 400050"/>
                <a:gd name="connsiteX732" fmla="*/ 42863 w 371475"/>
                <a:gd name="connsiteY732" fmla="*/ 241300 h 400050"/>
                <a:gd name="connsiteX733" fmla="*/ 41275 w 371475"/>
                <a:gd name="connsiteY733" fmla="*/ 239713 h 400050"/>
                <a:gd name="connsiteX734" fmla="*/ 41275 w 371475"/>
                <a:gd name="connsiteY734" fmla="*/ 236538 h 400050"/>
                <a:gd name="connsiteX735" fmla="*/ 41275 w 371475"/>
                <a:gd name="connsiteY735" fmla="*/ 234950 h 400050"/>
                <a:gd name="connsiteX736" fmla="*/ 38100 w 371475"/>
                <a:gd name="connsiteY736" fmla="*/ 234950 h 400050"/>
                <a:gd name="connsiteX737" fmla="*/ 38100 w 371475"/>
                <a:gd name="connsiteY737" fmla="*/ 231775 h 400050"/>
                <a:gd name="connsiteX738" fmla="*/ 36513 w 371475"/>
                <a:gd name="connsiteY738" fmla="*/ 231775 h 400050"/>
                <a:gd name="connsiteX739" fmla="*/ 36513 w 371475"/>
                <a:gd name="connsiteY739" fmla="*/ 230188 h 400050"/>
                <a:gd name="connsiteX740" fmla="*/ 38100 w 371475"/>
                <a:gd name="connsiteY740" fmla="*/ 230188 h 400050"/>
                <a:gd name="connsiteX741" fmla="*/ 41275 w 371475"/>
                <a:gd name="connsiteY741" fmla="*/ 227013 h 400050"/>
                <a:gd name="connsiteX742" fmla="*/ 42863 w 371475"/>
                <a:gd name="connsiteY742" fmla="*/ 225425 h 400050"/>
                <a:gd name="connsiteX743" fmla="*/ 47625 w 371475"/>
                <a:gd name="connsiteY743" fmla="*/ 220663 h 400050"/>
                <a:gd name="connsiteX744" fmla="*/ 46038 w 371475"/>
                <a:gd name="connsiteY744" fmla="*/ 219075 h 400050"/>
                <a:gd name="connsiteX745" fmla="*/ 46038 w 371475"/>
                <a:gd name="connsiteY745" fmla="*/ 214313 h 400050"/>
                <a:gd name="connsiteX746" fmla="*/ 42863 w 371475"/>
                <a:gd name="connsiteY746" fmla="*/ 214313 h 400050"/>
                <a:gd name="connsiteX747" fmla="*/ 42863 w 371475"/>
                <a:gd name="connsiteY747" fmla="*/ 211138 h 400050"/>
                <a:gd name="connsiteX748" fmla="*/ 46038 w 371475"/>
                <a:gd name="connsiteY748" fmla="*/ 209550 h 400050"/>
                <a:gd name="connsiteX749" fmla="*/ 47625 w 371475"/>
                <a:gd name="connsiteY749" fmla="*/ 207963 h 400050"/>
                <a:gd name="connsiteX750" fmla="*/ 46038 w 371475"/>
                <a:gd name="connsiteY750" fmla="*/ 207963 h 400050"/>
                <a:gd name="connsiteX751" fmla="*/ 42863 w 371475"/>
                <a:gd name="connsiteY751" fmla="*/ 207963 h 400050"/>
                <a:gd name="connsiteX752" fmla="*/ 46038 w 371475"/>
                <a:gd name="connsiteY752" fmla="*/ 204788 h 400050"/>
                <a:gd name="connsiteX753" fmla="*/ 47625 w 371475"/>
                <a:gd name="connsiteY753" fmla="*/ 204788 h 400050"/>
                <a:gd name="connsiteX754" fmla="*/ 47625 w 371475"/>
                <a:gd name="connsiteY754" fmla="*/ 203200 h 400050"/>
                <a:gd name="connsiteX755" fmla="*/ 46038 w 371475"/>
                <a:gd name="connsiteY755" fmla="*/ 200025 h 400050"/>
                <a:gd name="connsiteX756" fmla="*/ 42863 w 371475"/>
                <a:gd name="connsiteY756" fmla="*/ 200025 h 400050"/>
                <a:gd name="connsiteX757" fmla="*/ 42863 w 371475"/>
                <a:gd name="connsiteY757" fmla="*/ 198438 h 400050"/>
                <a:gd name="connsiteX758" fmla="*/ 47625 w 371475"/>
                <a:gd name="connsiteY758" fmla="*/ 200025 h 400050"/>
                <a:gd name="connsiteX759" fmla="*/ 47625 w 371475"/>
                <a:gd name="connsiteY759" fmla="*/ 198438 h 400050"/>
                <a:gd name="connsiteX760" fmla="*/ 50800 w 371475"/>
                <a:gd name="connsiteY760" fmla="*/ 196850 h 400050"/>
                <a:gd name="connsiteX761" fmla="*/ 52388 w 371475"/>
                <a:gd name="connsiteY761" fmla="*/ 193675 h 400050"/>
                <a:gd name="connsiteX762" fmla="*/ 53975 w 371475"/>
                <a:gd name="connsiteY762" fmla="*/ 193675 h 400050"/>
                <a:gd name="connsiteX763" fmla="*/ 57150 w 371475"/>
                <a:gd name="connsiteY763" fmla="*/ 192088 h 400050"/>
                <a:gd name="connsiteX764" fmla="*/ 57150 w 371475"/>
                <a:gd name="connsiteY764" fmla="*/ 188913 h 400050"/>
                <a:gd name="connsiteX765" fmla="*/ 57150 w 371475"/>
                <a:gd name="connsiteY765" fmla="*/ 187325 h 400050"/>
                <a:gd name="connsiteX766" fmla="*/ 53975 w 371475"/>
                <a:gd name="connsiteY766" fmla="*/ 187325 h 400050"/>
                <a:gd name="connsiteX767" fmla="*/ 53975 w 371475"/>
                <a:gd name="connsiteY767" fmla="*/ 184150 h 400050"/>
                <a:gd name="connsiteX768" fmla="*/ 57150 w 371475"/>
                <a:gd name="connsiteY768" fmla="*/ 182563 h 400050"/>
                <a:gd name="connsiteX769" fmla="*/ 53975 w 371475"/>
                <a:gd name="connsiteY769" fmla="*/ 182563 h 400050"/>
                <a:gd name="connsiteX770" fmla="*/ 53975 w 371475"/>
                <a:gd name="connsiteY770" fmla="*/ 180975 h 400050"/>
                <a:gd name="connsiteX771" fmla="*/ 52388 w 371475"/>
                <a:gd name="connsiteY771" fmla="*/ 180975 h 400050"/>
                <a:gd name="connsiteX772" fmla="*/ 52388 w 371475"/>
                <a:gd name="connsiteY772" fmla="*/ 177800 h 400050"/>
                <a:gd name="connsiteX773" fmla="*/ 50800 w 371475"/>
                <a:gd name="connsiteY773" fmla="*/ 177800 h 400050"/>
                <a:gd name="connsiteX774" fmla="*/ 47625 w 371475"/>
                <a:gd name="connsiteY774" fmla="*/ 177800 h 400050"/>
                <a:gd name="connsiteX775" fmla="*/ 41275 w 371475"/>
                <a:gd name="connsiteY775" fmla="*/ 173037 h 400050"/>
                <a:gd name="connsiteX776" fmla="*/ 38100 w 371475"/>
                <a:gd name="connsiteY776" fmla="*/ 173037 h 400050"/>
                <a:gd name="connsiteX777" fmla="*/ 34925 w 371475"/>
                <a:gd name="connsiteY777" fmla="*/ 171450 h 400050"/>
                <a:gd name="connsiteX778" fmla="*/ 36513 w 371475"/>
                <a:gd name="connsiteY778" fmla="*/ 171450 h 400050"/>
                <a:gd name="connsiteX779" fmla="*/ 38100 w 371475"/>
                <a:gd name="connsiteY779" fmla="*/ 171450 h 400050"/>
                <a:gd name="connsiteX780" fmla="*/ 42863 w 371475"/>
                <a:gd name="connsiteY780" fmla="*/ 173037 h 400050"/>
                <a:gd name="connsiteX781" fmla="*/ 46038 w 371475"/>
                <a:gd name="connsiteY781" fmla="*/ 173037 h 400050"/>
                <a:gd name="connsiteX782" fmla="*/ 47625 w 371475"/>
                <a:gd name="connsiteY782" fmla="*/ 176212 h 400050"/>
                <a:gd name="connsiteX783" fmla="*/ 50800 w 371475"/>
                <a:gd name="connsiteY783" fmla="*/ 173037 h 400050"/>
                <a:gd name="connsiteX784" fmla="*/ 52388 w 371475"/>
                <a:gd name="connsiteY784" fmla="*/ 171450 h 400050"/>
                <a:gd name="connsiteX785" fmla="*/ 53975 w 371475"/>
                <a:gd name="connsiteY785" fmla="*/ 168275 h 400050"/>
                <a:gd name="connsiteX786" fmla="*/ 53975 w 371475"/>
                <a:gd name="connsiteY786" fmla="*/ 166687 h 400050"/>
                <a:gd name="connsiteX787" fmla="*/ 57150 w 371475"/>
                <a:gd name="connsiteY787" fmla="*/ 165100 h 400050"/>
                <a:gd name="connsiteX788" fmla="*/ 53975 w 371475"/>
                <a:gd name="connsiteY788" fmla="*/ 161925 h 400050"/>
                <a:gd name="connsiteX789" fmla="*/ 57150 w 371475"/>
                <a:gd name="connsiteY789" fmla="*/ 161925 h 400050"/>
                <a:gd name="connsiteX790" fmla="*/ 57150 w 371475"/>
                <a:gd name="connsiteY790" fmla="*/ 160337 h 400050"/>
                <a:gd name="connsiteX791" fmla="*/ 58738 w 371475"/>
                <a:gd name="connsiteY791" fmla="*/ 157162 h 400050"/>
                <a:gd name="connsiteX792" fmla="*/ 61913 w 371475"/>
                <a:gd name="connsiteY792" fmla="*/ 155575 h 400050"/>
                <a:gd name="connsiteX793" fmla="*/ 61913 w 371475"/>
                <a:gd name="connsiteY793" fmla="*/ 152400 h 400050"/>
                <a:gd name="connsiteX794" fmla="*/ 63500 w 371475"/>
                <a:gd name="connsiteY794" fmla="*/ 149225 h 400050"/>
                <a:gd name="connsiteX795" fmla="*/ 66675 w 371475"/>
                <a:gd name="connsiteY795" fmla="*/ 149225 h 400050"/>
                <a:gd name="connsiteX796" fmla="*/ 69850 w 371475"/>
                <a:gd name="connsiteY796" fmla="*/ 149225 h 400050"/>
                <a:gd name="connsiteX797" fmla="*/ 73025 w 371475"/>
                <a:gd name="connsiteY797" fmla="*/ 149225 h 400050"/>
                <a:gd name="connsiteX798" fmla="*/ 74613 w 371475"/>
                <a:gd name="connsiteY798" fmla="*/ 149225 h 400050"/>
                <a:gd name="connsiteX799" fmla="*/ 77788 w 371475"/>
                <a:gd name="connsiteY799" fmla="*/ 146050 h 400050"/>
                <a:gd name="connsiteX800" fmla="*/ 74613 w 371475"/>
                <a:gd name="connsiteY800" fmla="*/ 144462 h 400050"/>
                <a:gd name="connsiteX801" fmla="*/ 74613 w 371475"/>
                <a:gd name="connsiteY801" fmla="*/ 141287 h 400050"/>
                <a:gd name="connsiteX802" fmla="*/ 77788 w 371475"/>
                <a:gd name="connsiteY802" fmla="*/ 141287 h 400050"/>
                <a:gd name="connsiteX803" fmla="*/ 77788 w 371475"/>
                <a:gd name="connsiteY803" fmla="*/ 139700 h 400050"/>
                <a:gd name="connsiteX804" fmla="*/ 79375 w 371475"/>
                <a:gd name="connsiteY804" fmla="*/ 139700 h 400050"/>
                <a:gd name="connsiteX805" fmla="*/ 79375 w 371475"/>
                <a:gd name="connsiteY805" fmla="*/ 136525 h 400050"/>
                <a:gd name="connsiteX806" fmla="*/ 77788 w 371475"/>
                <a:gd name="connsiteY806" fmla="*/ 134937 h 400050"/>
                <a:gd name="connsiteX807" fmla="*/ 77788 w 371475"/>
                <a:gd name="connsiteY807" fmla="*/ 133350 h 400050"/>
                <a:gd name="connsiteX808" fmla="*/ 74613 w 371475"/>
                <a:gd name="connsiteY808" fmla="*/ 133350 h 400050"/>
                <a:gd name="connsiteX809" fmla="*/ 74613 w 371475"/>
                <a:gd name="connsiteY809" fmla="*/ 130175 h 400050"/>
                <a:gd name="connsiteX810" fmla="*/ 74613 w 371475"/>
                <a:gd name="connsiteY810" fmla="*/ 128587 h 400050"/>
                <a:gd name="connsiteX811" fmla="*/ 73025 w 371475"/>
                <a:gd name="connsiteY811" fmla="*/ 128587 h 400050"/>
                <a:gd name="connsiteX812" fmla="*/ 73025 w 371475"/>
                <a:gd name="connsiteY812" fmla="*/ 125412 h 400050"/>
                <a:gd name="connsiteX813" fmla="*/ 69850 w 371475"/>
                <a:gd name="connsiteY813" fmla="*/ 123825 h 400050"/>
                <a:gd name="connsiteX814" fmla="*/ 68263 w 371475"/>
                <a:gd name="connsiteY814" fmla="*/ 119062 h 400050"/>
                <a:gd name="connsiteX815" fmla="*/ 73025 w 371475"/>
                <a:gd name="connsiteY815" fmla="*/ 122237 h 400050"/>
                <a:gd name="connsiteX816" fmla="*/ 74613 w 371475"/>
                <a:gd name="connsiteY816" fmla="*/ 123825 h 400050"/>
                <a:gd name="connsiteX817" fmla="*/ 77788 w 371475"/>
                <a:gd name="connsiteY817" fmla="*/ 125412 h 400050"/>
                <a:gd name="connsiteX818" fmla="*/ 79375 w 371475"/>
                <a:gd name="connsiteY818" fmla="*/ 125412 h 400050"/>
                <a:gd name="connsiteX819" fmla="*/ 82550 w 371475"/>
                <a:gd name="connsiteY819" fmla="*/ 123825 h 400050"/>
                <a:gd name="connsiteX820" fmla="*/ 82550 w 371475"/>
                <a:gd name="connsiteY820" fmla="*/ 122237 h 400050"/>
                <a:gd name="connsiteX821" fmla="*/ 84138 w 371475"/>
                <a:gd name="connsiteY821" fmla="*/ 122237 h 400050"/>
                <a:gd name="connsiteX822" fmla="*/ 84138 w 371475"/>
                <a:gd name="connsiteY822" fmla="*/ 119062 h 400050"/>
                <a:gd name="connsiteX823" fmla="*/ 84138 w 371475"/>
                <a:gd name="connsiteY823" fmla="*/ 117475 h 400050"/>
                <a:gd name="connsiteX824" fmla="*/ 84138 w 371475"/>
                <a:gd name="connsiteY824" fmla="*/ 114300 h 400050"/>
                <a:gd name="connsiteX825" fmla="*/ 84138 w 371475"/>
                <a:gd name="connsiteY825" fmla="*/ 109537 h 400050"/>
                <a:gd name="connsiteX826" fmla="*/ 85725 w 371475"/>
                <a:gd name="connsiteY826" fmla="*/ 109537 h 400050"/>
                <a:gd name="connsiteX827" fmla="*/ 85725 w 371475"/>
                <a:gd name="connsiteY827" fmla="*/ 107950 h 400050"/>
                <a:gd name="connsiteX828" fmla="*/ 85725 w 371475"/>
                <a:gd name="connsiteY828" fmla="*/ 106362 h 400050"/>
                <a:gd name="connsiteX829" fmla="*/ 85725 w 371475"/>
                <a:gd name="connsiteY829" fmla="*/ 101600 h 400050"/>
                <a:gd name="connsiteX830" fmla="*/ 85725 w 371475"/>
                <a:gd name="connsiteY830" fmla="*/ 96837 h 400050"/>
                <a:gd name="connsiteX831" fmla="*/ 88900 w 371475"/>
                <a:gd name="connsiteY831" fmla="*/ 96837 h 400050"/>
                <a:gd name="connsiteX832" fmla="*/ 90488 w 371475"/>
                <a:gd name="connsiteY832" fmla="*/ 98425 h 400050"/>
                <a:gd name="connsiteX833" fmla="*/ 95250 w 371475"/>
                <a:gd name="connsiteY833" fmla="*/ 93662 h 400050"/>
                <a:gd name="connsiteX834" fmla="*/ 100013 w 371475"/>
                <a:gd name="connsiteY834" fmla="*/ 92075 h 400050"/>
                <a:gd name="connsiteX835" fmla="*/ 101600 w 371475"/>
                <a:gd name="connsiteY835" fmla="*/ 92075 h 400050"/>
                <a:gd name="connsiteX836" fmla="*/ 101600 w 371475"/>
                <a:gd name="connsiteY836" fmla="*/ 93662 h 400050"/>
                <a:gd name="connsiteX837" fmla="*/ 104775 w 371475"/>
                <a:gd name="connsiteY837" fmla="*/ 93662 h 400050"/>
                <a:gd name="connsiteX838" fmla="*/ 101600 w 371475"/>
                <a:gd name="connsiteY838" fmla="*/ 98425 h 400050"/>
                <a:gd name="connsiteX839" fmla="*/ 101600 w 371475"/>
                <a:gd name="connsiteY839" fmla="*/ 101600 h 400050"/>
                <a:gd name="connsiteX840" fmla="*/ 100013 w 371475"/>
                <a:gd name="connsiteY840" fmla="*/ 101600 h 400050"/>
                <a:gd name="connsiteX841" fmla="*/ 98425 w 371475"/>
                <a:gd name="connsiteY841" fmla="*/ 106362 h 400050"/>
                <a:gd name="connsiteX842" fmla="*/ 98425 w 371475"/>
                <a:gd name="connsiteY842" fmla="*/ 107950 h 400050"/>
                <a:gd name="connsiteX843" fmla="*/ 98425 w 371475"/>
                <a:gd name="connsiteY843" fmla="*/ 117475 h 400050"/>
                <a:gd name="connsiteX844" fmla="*/ 98425 w 371475"/>
                <a:gd name="connsiteY844" fmla="*/ 119062 h 400050"/>
                <a:gd name="connsiteX845" fmla="*/ 100013 w 371475"/>
                <a:gd name="connsiteY845" fmla="*/ 122237 h 400050"/>
                <a:gd name="connsiteX846" fmla="*/ 100013 w 371475"/>
                <a:gd name="connsiteY846" fmla="*/ 123825 h 400050"/>
                <a:gd name="connsiteX847" fmla="*/ 101600 w 371475"/>
                <a:gd name="connsiteY847" fmla="*/ 123825 h 400050"/>
                <a:gd name="connsiteX848" fmla="*/ 104775 w 371475"/>
                <a:gd name="connsiteY848" fmla="*/ 125412 h 400050"/>
                <a:gd name="connsiteX849" fmla="*/ 106363 w 371475"/>
                <a:gd name="connsiteY849" fmla="*/ 128587 h 400050"/>
                <a:gd name="connsiteX850" fmla="*/ 109538 w 371475"/>
                <a:gd name="connsiteY850" fmla="*/ 130175 h 400050"/>
                <a:gd name="connsiteX851" fmla="*/ 111125 w 371475"/>
                <a:gd name="connsiteY851" fmla="*/ 133350 h 400050"/>
                <a:gd name="connsiteX852" fmla="*/ 114300 w 371475"/>
                <a:gd name="connsiteY852" fmla="*/ 133350 h 400050"/>
                <a:gd name="connsiteX853" fmla="*/ 114300 w 371475"/>
                <a:gd name="connsiteY853" fmla="*/ 134937 h 400050"/>
                <a:gd name="connsiteX854" fmla="*/ 115888 w 371475"/>
                <a:gd name="connsiteY854" fmla="*/ 133350 h 400050"/>
                <a:gd name="connsiteX855" fmla="*/ 117475 w 371475"/>
                <a:gd name="connsiteY855" fmla="*/ 133350 h 400050"/>
                <a:gd name="connsiteX856" fmla="*/ 117475 w 371475"/>
                <a:gd name="connsiteY856" fmla="*/ 130175 h 400050"/>
                <a:gd name="connsiteX857" fmla="*/ 120650 w 371475"/>
                <a:gd name="connsiteY857" fmla="*/ 128587 h 400050"/>
                <a:gd name="connsiteX858" fmla="*/ 120650 w 371475"/>
                <a:gd name="connsiteY858" fmla="*/ 130175 h 400050"/>
                <a:gd name="connsiteX859" fmla="*/ 122238 w 371475"/>
                <a:gd name="connsiteY859" fmla="*/ 130175 h 400050"/>
                <a:gd name="connsiteX860" fmla="*/ 122238 w 371475"/>
                <a:gd name="connsiteY860" fmla="*/ 125412 h 400050"/>
                <a:gd name="connsiteX861" fmla="*/ 120650 w 371475"/>
                <a:gd name="connsiteY861" fmla="*/ 123825 h 400050"/>
                <a:gd name="connsiteX862" fmla="*/ 117475 w 371475"/>
                <a:gd name="connsiteY862" fmla="*/ 114300 h 400050"/>
                <a:gd name="connsiteX863" fmla="*/ 115888 w 371475"/>
                <a:gd name="connsiteY863" fmla="*/ 114300 h 400050"/>
                <a:gd name="connsiteX864" fmla="*/ 115888 w 371475"/>
                <a:gd name="connsiteY864" fmla="*/ 112712 h 400050"/>
                <a:gd name="connsiteX865" fmla="*/ 115888 w 371475"/>
                <a:gd name="connsiteY865" fmla="*/ 109537 h 400050"/>
                <a:gd name="connsiteX866" fmla="*/ 114300 w 371475"/>
                <a:gd name="connsiteY866" fmla="*/ 109537 h 400050"/>
                <a:gd name="connsiteX867" fmla="*/ 114300 w 371475"/>
                <a:gd name="connsiteY867" fmla="*/ 107950 h 400050"/>
                <a:gd name="connsiteX868" fmla="*/ 114300 w 371475"/>
                <a:gd name="connsiteY868" fmla="*/ 106362 h 400050"/>
                <a:gd name="connsiteX869" fmla="*/ 114300 w 371475"/>
                <a:gd name="connsiteY869" fmla="*/ 103187 h 400050"/>
                <a:gd name="connsiteX870" fmla="*/ 111125 w 371475"/>
                <a:gd name="connsiteY870" fmla="*/ 101600 h 400050"/>
                <a:gd name="connsiteX871" fmla="*/ 114300 w 371475"/>
                <a:gd name="connsiteY871" fmla="*/ 101600 h 400050"/>
                <a:gd name="connsiteX872" fmla="*/ 115888 w 371475"/>
                <a:gd name="connsiteY872" fmla="*/ 101600 h 400050"/>
                <a:gd name="connsiteX873" fmla="*/ 117475 w 371475"/>
                <a:gd name="connsiteY873" fmla="*/ 101600 h 400050"/>
                <a:gd name="connsiteX874" fmla="*/ 120650 w 371475"/>
                <a:gd name="connsiteY874" fmla="*/ 98425 h 400050"/>
                <a:gd name="connsiteX875" fmla="*/ 120650 w 371475"/>
                <a:gd name="connsiteY875" fmla="*/ 96837 h 400050"/>
                <a:gd name="connsiteX876" fmla="*/ 120650 w 371475"/>
                <a:gd name="connsiteY876" fmla="*/ 93662 h 400050"/>
                <a:gd name="connsiteX877" fmla="*/ 122238 w 371475"/>
                <a:gd name="connsiteY877" fmla="*/ 93662 h 400050"/>
                <a:gd name="connsiteX878" fmla="*/ 125413 w 371475"/>
                <a:gd name="connsiteY878" fmla="*/ 93662 h 400050"/>
                <a:gd name="connsiteX879" fmla="*/ 127000 w 371475"/>
                <a:gd name="connsiteY879" fmla="*/ 93662 h 400050"/>
                <a:gd name="connsiteX880" fmla="*/ 127000 w 371475"/>
                <a:gd name="connsiteY880" fmla="*/ 96837 h 400050"/>
                <a:gd name="connsiteX881" fmla="*/ 127000 w 371475"/>
                <a:gd name="connsiteY881" fmla="*/ 98425 h 400050"/>
                <a:gd name="connsiteX882" fmla="*/ 128588 w 371475"/>
                <a:gd name="connsiteY882" fmla="*/ 98425 h 400050"/>
                <a:gd name="connsiteX883" fmla="*/ 131763 w 371475"/>
                <a:gd name="connsiteY883" fmla="*/ 96837 h 400050"/>
                <a:gd name="connsiteX884" fmla="*/ 133350 w 371475"/>
                <a:gd name="connsiteY884" fmla="*/ 96837 h 400050"/>
                <a:gd name="connsiteX885" fmla="*/ 136525 w 371475"/>
                <a:gd name="connsiteY885" fmla="*/ 96837 h 400050"/>
                <a:gd name="connsiteX886" fmla="*/ 138113 w 371475"/>
                <a:gd name="connsiteY886" fmla="*/ 93662 h 400050"/>
                <a:gd name="connsiteX887" fmla="*/ 141288 w 371475"/>
                <a:gd name="connsiteY887" fmla="*/ 92075 h 400050"/>
                <a:gd name="connsiteX888" fmla="*/ 142875 w 371475"/>
                <a:gd name="connsiteY888" fmla="*/ 90487 h 400050"/>
                <a:gd name="connsiteX889" fmla="*/ 144463 w 371475"/>
                <a:gd name="connsiteY889" fmla="*/ 90487 h 400050"/>
                <a:gd name="connsiteX890" fmla="*/ 144463 w 371475"/>
                <a:gd name="connsiteY890" fmla="*/ 87312 h 400050"/>
                <a:gd name="connsiteX891" fmla="*/ 147638 w 371475"/>
                <a:gd name="connsiteY891" fmla="*/ 85725 h 400050"/>
                <a:gd name="connsiteX892" fmla="*/ 147638 w 371475"/>
                <a:gd name="connsiteY892" fmla="*/ 82550 h 400050"/>
                <a:gd name="connsiteX893" fmla="*/ 144463 w 371475"/>
                <a:gd name="connsiteY893" fmla="*/ 82550 h 400050"/>
                <a:gd name="connsiteX894" fmla="*/ 144463 w 371475"/>
                <a:gd name="connsiteY894" fmla="*/ 80962 h 400050"/>
                <a:gd name="connsiteX895" fmla="*/ 144463 w 371475"/>
                <a:gd name="connsiteY895" fmla="*/ 77787 h 400050"/>
                <a:gd name="connsiteX896" fmla="*/ 144463 w 371475"/>
                <a:gd name="connsiteY896" fmla="*/ 76200 h 400050"/>
                <a:gd name="connsiteX897" fmla="*/ 144463 w 371475"/>
                <a:gd name="connsiteY897" fmla="*/ 74612 h 400050"/>
                <a:gd name="connsiteX898" fmla="*/ 144463 w 371475"/>
                <a:gd name="connsiteY898" fmla="*/ 71437 h 400050"/>
                <a:gd name="connsiteX899" fmla="*/ 142875 w 371475"/>
                <a:gd name="connsiteY899" fmla="*/ 69850 h 400050"/>
                <a:gd name="connsiteX900" fmla="*/ 142875 w 371475"/>
                <a:gd name="connsiteY900" fmla="*/ 66675 h 400050"/>
                <a:gd name="connsiteX901" fmla="*/ 142875 w 371475"/>
                <a:gd name="connsiteY901" fmla="*/ 58737 h 400050"/>
                <a:gd name="connsiteX902" fmla="*/ 141288 w 371475"/>
                <a:gd name="connsiteY902" fmla="*/ 53975 h 400050"/>
                <a:gd name="connsiteX903" fmla="*/ 222250 w 371475"/>
                <a:gd name="connsiteY903" fmla="*/ 34925 h 400050"/>
                <a:gd name="connsiteX904" fmla="*/ 223838 w 371475"/>
                <a:gd name="connsiteY904" fmla="*/ 34925 h 400050"/>
                <a:gd name="connsiteX905" fmla="*/ 223838 w 371475"/>
                <a:gd name="connsiteY905" fmla="*/ 39687 h 400050"/>
                <a:gd name="connsiteX906" fmla="*/ 223838 w 371475"/>
                <a:gd name="connsiteY906" fmla="*/ 44450 h 400050"/>
                <a:gd name="connsiteX907" fmla="*/ 223838 w 371475"/>
                <a:gd name="connsiteY907" fmla="*/ 49212 h 400050"/>
                <a:gd name="connsiteX908" fmla="*/ 223838 w 371475"/>
                <a:gd name="connsiteY908" fmla="*/ 50800 h 400050"/>
                <a:gd name="connsiteX909" fmla="*/ 222250 w 371475"/>
                <a:gd name="connsiteY909" fmla="*/ 53975 h 400050"/>
                <a:gd name="connsiteX910" fmla="*/ 222250 w 371475"/>
                <a:gd name="connsiteY910" fmla="*/ 58737 h 400050"/>
                <a:gd name="connsiteX911" fmla="*/ 222250 w 371475"/>
                <a:gd name="connsiteY911" fmla="*/ 60325 h 400050"/>
                <a:gd name="connsiteX912" fmla="*/ 222250 w 371475"/>
                <a:gd name="connsiteY912" fmla="*/ 65087 h 400050"/>
                <a:gd name="connsiteX913" fmla="*/ 219075 w 371475"/>
                <a:gd name="connsiteY913" fmla="*/ 65087 h 400050"/>
                <a:gd name="connsiteX914" fmla="*/ 219075 w 371475"/>
                <a:gd name="connsiteY914" fmla="*/ 69850 h 400050"/>
                <a:gd name="connsiteX915" fmla="*/ 217488 w 371475"/>
                <a:gd name="connsiteY915" fmla="*/ 66675 h 400050"/>
                <a:gd name="connsiteX916" fmla="*/ 217488 w 371475"/>
                <a:gd name="connsiteY916" fmla="*/ 61912 h 400050"/>
                <a:gd name="connsiteX917" fmla="*/ 219075 w 371475"/>
                <a:gd name="connsiteY917" fmla="*/ 58737 h 400050"/>
                <a:gd name="connsiteX918" fmla="*/ 219075 w 371475"/>
                <a:gd name="connsiteY918" fmla="*/ 49212 h 400050"/>
                <a:gd name="connsiteX919" fmla="*/ 222250 w 371475"/>
                <a:gd name="connsiteY919" fmla="*/ 44450 h 400050"/>
                <a:gd name="connsiteX920" fmla="*/ 222250 w 371475"/>
                <a:gd name="connsiteY920" fmla="*/ 39687 h 400050"/>
                <a:gd name="connsiteX921" fmla="*/ 222250 w 371475"/>
                <a:gd name="connsiteY921" fmla="*/ 38100 h 400050"/>
                <a:gd name="connsiteX922" fmla="*/ 282575 w 371475"/>
                <a:gd name="connsiteY922" fmla="*/ 31750 h 400050"/>
                <a:gd name="connsiteX923" fmla="*/ 284163 w 371475"/>
                <a:gd name="connsiteY923" fmla="*/ 31750 h 400050"/>
                <a:gd name="connsiteX924" fmla="*/ 284163 w 371475"/>
                <a:gd name="connsiteY924" fmla="*/ 33338 h 400050"/>
                <a:gd name="connsiteX925" fmla="*/ 282575 w 371475"/>
                <a:gd name="connsiteY925" fmla="*/ 33338 h 400050"/>
                <a:gd name="connsiteX926" fmla="*/ 285750 w 371475"/>
                <a:gd name="connsiteY926" fmla="*/ 26988 h 400050"/>
                <a:gd name="connsiteX927" fmla="*/ 287338 w 371475"/>
                <a:gd name="connsiteY927" fmla="*/ 26988 h 400050"/>
                <a:gd name="connsiteX928" fmla="*/ 287338 w 371475"/>
                <a:gd name="connsiteY928" fmla="*/ 28576 h 400050"/>
                <a:gd name="connsiteX929" fmla="*/ 285750 w 371475"/>
                <a:gd name="connsiteY929" fmla="*/ 28576 h 400050"/>
                <a:gd name="connsiteX930" fmla="*/ 138113 w 371475"/>
                <a:gd name="connsiteY930" fmla="*/ 23812 h 400050"/>
                <a:gd name="connsiteX931" fmla="*/ 141288 w 371475"/>
                <a:gd name="connsiteY931" fmla="*/ 28575 h 400050"/>
                <a:gd name="connsiteX932" fmla="*/ 141288 w 371475"/>
                <a:gd name="connsiteY932" fmla="*/ 31750 h 400050"/>
                <a:gd name="connsiteX933" fmla="*/ 141288 w 371475"/>
                <a:gd name="connsiteY933" fmla="*/ 33337 h 400050"/>
                <a:gd name="connsiteX934" fmla="*/ 141288 w 371475"/>
                <a:gd name="connsiteY934" fmla="*/ 34925 h 400050"/>
                <a:gd name="connsiteX935" fmla="*/ 138113 w 371475"/>
                <a:gd name="connsiteY935" fmla="*/ 26987 h 400050"/>
                <a:gd name="connsiteX936" fmla="*/ 227013 w 371475"/>
                <a:gd name="connsiteY936" fmla="*/ 22225 h 400050"/>
                <a:gd name="connsiteX937" fmla="*/ 228600 w 371475"/>
                <a:gd name="connsiteY937" fmla="*/ 23812 h 400050"/>
                <a:gd name="connsiteX938" fmla="*/ 227013 w 371475"/>
                <a:gd name="connsiteY938" fmla="*/ 26987 h 400050"/>
                <a:gd name="connsiteX939" fmla="*/ 227013 w 371475"/>
                <a:gd name="connsiteY939" fmla="*/ 31750 h 400050"/>
                <a:gd name="connsiteX940" fmla="*/ 223838 w 371475"/>
                <a:gd name="connsiteY940" fmla="*/ 34925 h 400050"/>
                <a:gd name="connsiteX941" fmla="*/ 223838 w 371475"/>
                <a:gd name="connsiteY941" fmla="*/ 33337 h 400050"/>
                <a:gd name="connsiteX942" fmla="*/ 223838 w 371475"/>
                <a:gd name="connsiteY942" fmla="*/ 28575 h 400050"/>
                <a:gd name="connsiteX943" fmla="*/ 227013 w 371475"/>
                <a:gd name="connsiteY943" fmla="*/ 23812 h 400050"/>
                <a:gd name="connsiteX944" fmla="*/ 136525 w 371475"/>
                <a:gd name="connsiteY944" fmla="*/ 17462 h 400050"/>
                <a:gd name="connsiteX945" fmla="*/ 138113 w 371475"/>
                <a:gd name="connsiteY945" fmla="*/ 17462 h 400050"/>
                <a:gd name="connsiteX946" fmla="*/ 138113 w 371475"/>
                <a:gd name="connsiteY946" fmla="*/ 22225 h 400050"/>
                <a:gd name="connsiteX947" fmla="*/ 228600 w 371475"/>
                <a:gd name="connsiteY947" fmla="*/ 15875 h 400050"/>
                <a:gd name="connsiteX948" fmla="*/ 228600 w 371475"/>
                <a:gd name="connsiteY948" fmla="*/ 17462 h 400050"/>
                <a:gd name="connsiteX949" fmla="*/ 227013 w 371475"/>
                <a:gd name="connsiteY949" fmla="*/ 22225 h 400050"/>
                <a:gd name="connsiteX950" fmla="*/ 227013 w 371475"/>
                <a:gd name="connsiteY950" fmla="*/ 19050 h 400050"/>
                <a:gd name="connsiteX951" fmla="*/ 231775 w 371475"/>
                <a:gd name="connsiteY951" fmla="*/ 6350 h 400050"/>
                <a:gd name="connsiteX952" fmla="*/ 231775 w 371475"/>
                <a:gd name="connsiteY952" fmla="*/ 7937 h 400050"/>
                <a:gd name="connsiteX953" fmla="*/ 231775 w 371475"/>
                <a:gd name="connsiteY953" fmla="*/ 11112 h 400050"/>
                <a:gd name="connsiteX954" fmla="*/ 228600 w 371475"/>
                <a:gd name="connsiteY954" fmla="*/ 12700 h 400050"/>
                <a:gd name="connsiteX955" fmla="*/ 228600 w 371475"/>
                <a:gd name="connsiteY955" fmla="*/ 7937 h 400050"/>
                <a:gd name="connsiteX956" fmla="*/ 233363 w 371475"/>
                <a:gd name="connsiteY956" fmla="*/ 0 h 400050"/>
                <a:gd name="connsiteX957" fmla="*/ 233363 w 371475"/>
                <a:gd name="connsiteY957" fmla="*/ 1587 h 400050"/>
                <a:gd name="connsiteX958" fmla="*/ 231775 w 371475"/>
                <a:gd name="connsiteY958" fmla="*/ 6350 h 400050"/>
                <a:gd name="connsiteX959" fmla="*/ 231775 w 371475"/>
                <a:gd name="connsiteY959" fmla="*/ 3175 h 400050"/>
                <a:gd name="connsiteX960" fmla="*/ 231775 w 371475"/>
                <a:gd name="connsiteY960" fmla="*/ 1587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Lst>
              <a:rect l="l" t="t" r="r" b="b"/>
              <a:pathLst>
                <a:path w="371475" h="400050">
                  <a:moveTo>
                    <a:pt x="290512" y="396875"/>
                  </a:moveTo>
                  <a:lnTo>
                    <a:pt x="292100" y="400050"/>
                  </a:lnTo>
                  <a:lnTo>
                    <a:pt x="290512" y="400050"/>
                  </a:lnTo>
                  <a:close/>
                  <a:moveTo>
                    <a:pt x="293688" y="396081"/>
                  </a:moveTo>
                  <a:lnTo>
                    <a:pt x="296863" y="400050"/>
                  </a:lnTo>
                  <a:lnTo>
                    <a:pt x="293688" y="396875"/>
                  </a:lnTo>
                  <a:close/>
                  <a:moveTo>
                    <a:pt x="285750" y="392113"/>
                  </a:moveTo>
                  <a:lnTo>
                    <a:pt x="287338" y="392113"/>
                  </a:lnTo>
                  <a:lnTo>
                    <a:pt x="287338" y="395288"/>
                  </a:lnTo>
                  <a:close/>
                  <a:moveTo>
                    <a:pt x="289152" y="389844"/>
                  </a:moveTo>
                  <a:lnTo>
                    <a:pt x="290513" y="390525"/>
                  </a:lnTo>
                  <a:lnTo>
                    <a:pt x="293688" y="395287"/>
                  </a:lnTo>
                  <a:lnTo>
                    <a:pt x="293688" y="396081"/>
                  </a:lnTo>
                  <a:lnTo>
                    <a:pt x="290513" y="392112"/>
                  </a:lnTo>
                  <a:close/>
                  <a:moveTo>
                    <a:pt x="285750" y="384175"/>
                  </a:moveTo>
                  <a:lnTo>
                    <a:pt x="289152" y="389844"/>
                  </a:lnTo>
                  <a:lnTo>
                    <a:pt x="287338" y="388937"/>
                  </a:lnTo>
                  <a:lnTo>
                    <a:pt x="285750" y="385762"/>
                  </a:lnTo>
                  <a:close/>
                  <a:moveTo>
                    <a:pt x="164571" y="382588"/>
                  </a:moveTo>
                  <a:lnTo>
                    <a:pt x="165100" y="384175"/>
                  </a:lnTo>
                  <a:lnTo>
                    <a:pt x="163512" y="385763"/>
                  </a:lnTo>
                  <a:close/>
                  <a:moveTo>
                    <a:pt x="277019" y="377827"/>
                  </a:moveTo>
                  <a:lnTo>
                    <a:pt x="279400" y="381001"/>
                  </a:lnTo>
                  <a:lnTo>
                    <a:pt x="282575" y="385763"/>
                  </a:lnTo>
                  <a:lnTo>
                    <a:pt x="285750" y="390526"/>
                  </a:lnTo>
                  <a:lnTo>
                    <a:pt x="282575" y="388938"/>
                  </a:lnTo>
                  <a:lnTo>
                    <a:pt x="280987" y="385763"/>
                  </a:lnTo>
                  <a:close/>
                  <a:moveTo>
                    <a:pt x="163512" y="376237"/>
                  </a:moveTo>
                  <a:lnTo>
                    <a:pt x="165100" y="376237"/>
                  </a:lnTo>
                  <a:lnTo>
                    <a:pt x="165100" y="379412"/>
                  </a:lnTo>
                  <a:lnTo>
                    <a:pt x="165100" y="381000"/>
                  </a:lnTo>
                  <a:lnTo>
                    <a:pt x="164571" y="382588"/>
                  </a:lnTo>
                  <a:lnTo>
                    <a:pt x="163512" y="379412"/>
                  </a:lnTo>
                  <a:close/>
                  <a:moveTo>
                    <a:pt x="203200" y="374650"/>
                  </a:moveTo>
                  <a:lnTo>
                    <a:pt x="206375" y="376238"/>
                  </a:lnTo>
                  <a:lnTo>
                    <a:pt x="203200" y="376238"/>
                  </a:lnTo>
                  <a:close/>
                  <a:moveTo>
                    <a:pt x="271462" y="369888"/>
                  </a:moveTo>
                  <a:lnTo>
                    <a:pt x="276225" y="376238"/>
                  </a:lnTo>
                  <a:lnTo>
                    <a:pt x="277019" y="377827"/>
                  </a:lnTo>
                  <a:lnTo>
                    <a:pt x="274637" y="374650"/>
                  </a:lnTo>
                  <a:close/>
                  <a:moveTo>
                    <a:pt x="242887" y="368300"/>
                  </a:moveTo>
                  <a:lnTo>
                    <a:pt x="244475" y="368300"/>
                  </a:lnTo>
                  <a:lnTo>
                    <a:pt x="244475" y="369888"/>
                  </a:lnTo>
                  <a:lnTo>
                    <a:pt x="242887" y="369888"/>
                  </a:lnTo>
                  <a:close/>
                  <a:moveTo>
                    <a:pt x="200025" y="368300"/>
                  </a:moveTo>
                  <a:lnTo>
                    <a:pt x="201613" y="369887"/>
                  </a:lnTo>
                  <a:lnTo>
                    <a:pt x="201613" y="373063"/>
                  </a:lnTo>
                  <a:lnTo>
                    <a:pt x="200025" y="373063"/>
                  </a:lnTo>
                  <a:lnTo>
                    <a:pt x="196850" y="369887"/>
                  </a:lnTo>
                  <a:lnTo>
                    <a:pt x="200025" y="369887"/>
                  </a:lnTo>
                  <a:close/>
                  <a:moveTo>
                    <a:pt x="195262" y="365125"/>
                  </a:moveTo>
                  <a:lnTo>
                    <a:pt x="196850" y="365125"/>
                  </a:lnTo>
                  <a:lnTo>
                    <a:pt x="196850" y="368300"/>
                  </a:lnTo>
                  <a:lnTo>
                    <a:pt x="195262" y="368300"/>
                  </a:lnTo>
                  <a:close/>
                  <a:moveTo>
                    <a:pt x="239184" y="363538"/>
                  </a:moveTo>
                  <a:lnTo>
                    <a:pt x="239713" y="363538"/>
                  </a:lnTo>
                  <a:lnTo>
                    <a:pt x="239713" y="365126"/>
                  </a:lnTo>
                  <a:close/>
                  <a:moveTo>
                    <a:pt x="269875" y="360363"/>
                  </a:moveTo>
                  <a:lnTo>
                    <a:pt x="274638" y="363538"/>
                  </a:lnTo>
                  <a:lnTo>
                    <a:pt x="271463" y="363538"/>
                  </a:lnTo>
                  <a:close/>
                  <a:moveTo>
                    <a:pt x="266700" y="360363"/>
                  </a:moveTo>
                  <a:lnTo>
                    <a:pt x="269875" y="363538"/>
                  </a:lnTo>
                  <a:lnTo>
                    <a:pt x="266700" y="363538"/>
                  </a:lnTo>
                  <a:close/>
                  <a:moveTo>
                    <a:pt x="238125" y="360363"/>
                  </a:moveTo>
                  <a:lnTo>
                    <a:pt x="239184" y="363538"/>
                  </a:lnTo>
                  <a:lnTo>
                    <a:pt x="238125" y="363538"/>
                  </a:lnTo>
                  <a:close/>
                  <a:moveTo>
                    <a:pt x="46037" y="360362"/>
                  </a:moveTo>
                  <a:lnTo>
                    <a:pt x="47625" y="360362"/>
                  </a:lnTo>
                  <a:lnTo>
                    <a:pt x="47625" y="363538"/>
                  </a:lnTo>
                  <a:lnTo>
                    <a:pt x="46037" y="363538"/>
                  </a:lnTo>
                  <a:close/>
                  <a:moveTo>
                    <a:pt x="274638" y="354013"/>
                  </a:moveTo>
                  <a:lnTo>
                    <a:pt x="276225" y="358775"/>
                  </a:lnTo>
                  <a:lnTo>
                    <a:pt x="274638" y="357188"/>
                  </a:lnTo>
                  <a:close/>
                  <a:moveTo>
                    <a:pt x="266700" y="354013"/>
                  </a:moveTo>
                  <a:lnTo>
                    <a:pt x="269875" y="357188"/>
                  </a:lnTo>
                  <a:lnTo>
                    <a:pt x="269875" y="358775"/>
                  </a:lnTo>
                  <a:lnTo>
                    <a:pt x="266700" y="357188"/>
                  </a:lnTo>
                  <a:close/>
                  <a:moveTo>
                    <a:pt x="250825" y="354013"/>
                  </a:moveTo>
                  <a:lnTo>
                    <a:pt x="254000" y="354013"/>
                  </a:lnTo>
                  <a:lnTo>
                    <a:pt x="255588" y="357188"/>
                  </a:lnTo>
                  <a:lnTo>
                    <a:pt x="255588" y="358775"/>
                  </a:lnTo>
                  <a:lnTo>
                    <a:pt x="258763" y="360363"/>
                  </a:lnTo>
                  <a:lnTo>
                    <a:pt x="260350" y="365125"/>
                  </a:lnTo>
                  <a:lnTo>
                    <a:pt x="263525" y="368300"/>
                  </a:lnTo>
                  <a:lnTo>
                    <a:pt x="260350" y="368300"/>
                  </a:lnTo>
                  <a:lnTo>
                    <a:pt x="258763" y="365125"/>
                  </a:lnTo>
                  <a:lnTo>
                    <a:pt x="255588" y="363538"/>
                  </a:lnTo>
                  <a:lnTo>
                    <a:pt x="254000" y="358775"/>
                  </a:lnTo>
                  <a:close/>
                  <a:moveTo>
                    <a:pt x="265113" y="351632"/>
                  </a:moveTo>
                  <a:lnTo>
                    <a:pt x="266700" y="354013"/>
                  </a:lnTo>
                  <a:lnTo>
                    <a:pt x="265113" y="352425"/>
                  </a:lnTo>
                  <a:close/>
                  <a:moveTo>
                    <a:pt x="263525" y="347663"/>
                  </a:moveTo>
                  <a:lnTo>
                    <a:pt x="265113" y="349250"/>
                  </a:lnTo>
                  <a:lnTo>
                    <a:pt x="265113" y="351632"/>
                  </a:lnTo>
                  <a:lnTo>
                    <a:pt x="263525" y="349250"/>
                  </a:lnTo>
                  <a:close/>
                  <a:moveTo>
                    <a:pt x="82550" y="344488"/>
                  </a:moveTo>
                  <a:lnTo>
                    <a:pt x="82550" y="346075"/>
                  </a:lnTo>
                  <a:lnTo>
                    <a:pt x="79375" y="347663"/>
                  </a:lnTo>
                  <a:close/>
                  <a:moveTo>
                    <a:pt x="69850" y="341313"/>
                  </a:moveTo>
                  <a:lnTo>
                    <a:pt x="69850" y="342900"/>
                  </a:lnTo>
                  <a:lnTo>
                    <a:pt x="68262" y="346076"/>
                  </a:lnTo>
                  <a:lnTo>
                    <a:pt x="66675" y="349251"/>
                  </a:lnTo>
                  <a:lnTo>
                    <a:pt x="66675" y="347663"/>
                  </a:lnTo>
                  <a:lnTo>
                    <a:pt x="66675" y="346076"/>
                  </a:lnTo>
                  <a:lnTo>
                    <a:pt x="68262" y="342900"/>
                  </a:lnTo>
                  <a:close/>
                  <a:moveTo>
                    <a:pt x="47625" y="338138"/>
                  </a:moveTo>
                  <a:lnTo>
                    <a:pt x="49213" y="338138"/>
                  </a:lnTo>
                  <a:lnTo>
                    <a:pt x="49213" y="341313"/>
                  </a:lnTo>
                  <a:lnTo>
                    <a:pt x="47625" y="341313"/>
                  </a:lnTo>
                  <a:close/>
                  <a:moveTo>
                    <a:pt x="271462" y="338137"/>
                  </a:moveTo>
                  <a:lnTo>
                    <a:pt x="274638" y="338137"/>
                  </a:lnTo>
                  <a:lnTo>
                    <a:pt x="274638" y="341312"/>
                  </a:lnTo>
                  <a:lnTo>
                    <a:pt x="274638" y="342900"/>
                  </a:lnTo>
                  <a:lnTo>
                    <a:pt x="274638" y="346075"/>
                  </a:lnTo>
                  <a:lnTo>
                    <a:pt x="271462" y="346075"/>
                  </a:lnTo>
                  <a:lnTo>
                    <a:pt x="269875" y="346075"/>
                  </a:lnTo>
                  <a:lnTo>
                    <a:pt x="269875" y="342900"/>
                  </a:lnTo>
                  <a:lnTo>
                    <a:pt x="271462" y="342900"/>
                  </a:lnTo>
                  <a:lnTo>
                    <a:pt x="269875" y="341312"/>
                  </a:lnTo>
                  <a:lnTo>
                    <a:pt x="271462" y="341312"/>
                  </a:lnTo>
                  <a:close/>
                  <a:moveTo>
                    <a:pt x="279400" y="336550"/>
                  </a:moveTo>
                  <a:lnTo>
                    <a:pt x="280988" y="336550"/>
                  </a:lnTo>
                  <a:lnTo>
                    <a:pt x="280988" y="338138"/>
                  </a:lnTo>
                  <a:close/>
                  <a:moveTo>
                    <a:pt x="266700" y="330200"/>
                  </a:moveTo>
                  <a:lnTo>
                    <a:pt x="269875" y="331787"/>
                  </a:lnTo>
                  <a:lnTo>
                    <a:pt x="271462" y="331787"/>
                  </a:lnTo>
                  <a:lnTo>
                    <a:pt x="274638" y="333375"/>
                  </a:lnTo>
                  <a:lnTo>
                    <a:pt x="274638" y="331788"/>
                  </a:lnTo>
                  <a:lnTo>
                    <a:pt x="276225" y="336550"/>
                  </a:lnTo>
                  <a:lnTo>
                    <a:pt x="276225" y="338137"/>
                  </a:lnTo>
                  <a:lnTo>
                    <a:pt x="274638" y="338137"/>
                  </a:lnTo>
                  <a:lnTo>
                    <a:pt x="274638" y="336550"/>
                  </a:lnTo>
                  <a:lnTo>
                    <a:pt x="269875" y="333375"/>
                  </a:lnTo>
                  <a:lnTo>
                    <a:pt x="266700" y="331787"/>
                  </a:lnTo>
                  <a:close/>
                  <a:moveTo>
                    <a:pt x="280987" y="288925"/>
                  </a:moveTo>
                  <a:lnTo>
                    <a:pt x="282574" y="288925"/>
                  </a:lnTo>
                  <a:lnTo>
                    <a:pt x="285750" y="288925"/>
                  </a:lnTo>
                  <a:lnTo>
                    <a:pt x="285750" y="290512"/>
                  </a:lnTo>
                  <a:lnTo>
                    <a:pt x="287337" y="293687"/>
                  </a:lnTo>
                  <a:lnTo>
                    <a:pt x="287337" y="295275"/>
                  </a:lnTo>
                  <a:lnTo>
                    <a:pt x="287337" y="298450"/>
                  </a:lnTo>
                  <a:lnTo>
                    <a:pt x="287337" y="300038"/>
                  </a:lnTo>
                  <a:lnTo>
                    <a:pt x="285750" y="300038"/>
                  </a:lnTo>
                  <a:lnTo>
                    <a:pt x="282574" y="301625"/>
                  </a:lnTo>
                  <a:lnTo>
                    <a:pt x="282574" y="304800"/>
                  </a:lnTo>
                  <a:lnTo>
                    <a:pt x="280987" y="306388"/>
                  </a:lnTo>
                  <a:lnTo>
                    <a:pt x="279400" y="306388"/>
                  </a:lnTo>
                  <a:lnTo>
                    <a:pt x="276224" y="306388"/>
                  </a:lnTo>
                  <a:lnTo>
                    <a:pt x="274637" y="309563"/>
                  </a:lnTo>
                  <a:lnTo>
                    <a:pt x="274637" y="300038"/>
                  </a:lnTo>
                  <a:lnTo>
                    <a:pt x="274637" y="298450"/>
                  </a:lnTo>
                  <a:lnTo>
                    <a:pt x="276224" y="295275"/>
                  </a:lnTo>
                  <a:lnTo>
                    <a:pt x="279400" y="293687"/>
                  </a:lnTo>
                  <a:lnTo>
                    <a:pt x="279400" y="290512"/>
                  </a:lnTo>
                  <a:lnTo>
                    <a:pt x="280987" y="290512"/>
                  </a:lnTo>
                  <a:close/>
                  <a:moveTo>
                    <a:pt x="368300" y="241300"/>
                  </a:moveTo>
                  <a:lnTo>
                    <a:pt x="371475" y="241300"/>
                  </a:lnTo>
                  <a:lnTo>
                    <a:pt x="371475" y="242888"/>
                  </a:lnTo>
                  <a:lnTo>
                    <a:pt x="368300" y="242888"/>
                  </a:lnTo>
                  <a:close/>
                  <a:moveTo>
                    <a:pt x="360364" y="227015"/>
                  </a:moveTo>
                  <a:lnTo>
                    <a:pt x="361950" y="230188"/>
                  </a:lnTo>
                  <a:lnTo>
                    <a:pt x="366713" y="239713"/>
                  </a:lnTo>
                  <a:lnTo>
                    <a:pt x="366713" y="241300"/>
                  </a:lnTo>
                  <a:lnTo>
                    <a:pt x="365126" y="241300"/>
                  </a:lnTo>
                  <a:lnTo>
                    <a:pt x="365126" y="239713"/>
                  </a:lnTo>
                  <a:lnTo>
                    <a:pt x="361950" y="239713"/>
                  </a:lnTo>
                  <a:lnTo>
                    <a:pt x="360363" y="239713"/>
                  </a:lnTo>
                  <a:lnTo>
                    <a:pt x="361950" y="236538"/>
                  </a:lnTo>
                  <a:lnTo>
                    <a:pt x="360363" y="236538"/>
                  </a:lnTo>
                  <a:lnTo>
                    <a:pt x="361950" y="234950"/>
                  </a:lnTo>
                  <a:lnTo>
                    <a:pt x="361950" y="231775"/>
                  </a:lnTo>
                  <a:close/>
                  <a:moveTo>
                    <a:pt x="359569" y="225425"/>
                  </a:moveTo>
                  <a:lnTo>
                    <a:pt x="360363" y="225425"/>
                  </a:lnTo>
                  <a:lnTo>
                    <a:pt x="360363" y="227013"/>
                  </a:lnTo>
                  <a:close/>
                  <a:moveTo>
                    <a:pt x="361950" y="215900"/>
                  </a:moveTo>
                  <a:lnTo>
                    <a:pt x="365126" y="215900"/>
                  </a:lnTo>
                  <a:lnTo>
                    <a:pt x="361950" y="219075"/>
                  </a:lnTo>
                  <a:lnTo>
                    <a:pt x="360363" y="219075"/>
                  </a:lnTo>
                  <a:close/>
                  <a:moveTo>
                    <a:pt x="334962" y="196850"/>
                  </a:moveTo>
                  <a:lnTo>
                    <a:pt x="339725" y="198438"/>
                  </a:lnTo>
                  <a:lnTo>
                    <a:pt x="338137" y="198438"/>
                  </a:lnTo>
                  <a:close/>
                  <a:moveTo>
                    <a:pt x="330200" y="193675"/>
                  </a:moveTo>
                  <a:lnTo>
                    <a:pt x="334962" y="196850"/>
                  </a:lnTo>
                  <a:lnTo>
                    <a:pt x="333375" y="196850"/>
                  </a:lnTo>
                  <a:close/>
                  <a:moveTo>
                    <a:pt x="322262" y="192088"/>
                  </a:moveTo>
                  <a:lnTo>
                    <a:pt x="323850" y="192088"/>
                  </a:lnTo>
                  <a:lnTo>
                    <a:pt x="328612" y="193675"/>
                  </a:lnTo>
                  <a:lnTo>
                    <a:pt x="325437" y="193675"/>
                  </a:lnTo>
                  <a:lnTo>
                    <a:pt x="323850" y="193675"/>
                  </a:lnTo>
                  <a:close/>
                  <a:moveTo>
                    <a:pt x="3175" y="192088"/>
                  </a:moveTo>
                  <a:lnTo>
                    <a:pt x="4763" y="192088"/>
                  </a:lnTo>
                  <a:lnTo>
                    <a:pt x="7938" y="193675"/>
                  </a:lnTo>
                  <a:lnTo>
                    <a:pt x="9525" y="192088"/>
                  </a:lnTo>
                  <a:lnTo>
                    <a:pt x="9525" y="193675"/>
                  </a:lnTo>
                  <a:lnTo>
                    <a:pt x="11113" y="193675"/>
                  </a:lnTo>
                  <a:lnTo>
                    <a:pt x="14288" y="193675"/>
                  </a:lnTo>
                  <a:lnTo>
                    <a:pt x="15875" y="193675"/>
                  </a:lnTo>
                  <a:lnTo>
                    <a:pt x="20638" y="193675"/>
                  </a:lnTo>
                  <a:lnTo>
                    <a:pt x="25400" y="193675"/>
                  </a:lnTo>
                  <a:lnTo>
                    <a:pt x="26988" y="193675"/>
                  </a:lnTo>
                  <a:lnTo>
                    <a:pt x="26988" y="196850"/>
                  </a:lnTo>
                  <a:lnTo>
                    <a:pt x="25400" y="196850"/>
                  </a:lnTo>
                  <a:lnTo>
                    <a:pt x="23813" y="198438"/>
                  </a:lnTo>
                  <a:lnTo>
                    <a:pt x="20638" y="198438"/>
                  </a:lnTo>
                  <a:lnTo>
                    <a:pt x="20638" y="200025"/>
                  </a:lnTo>
                  <a:lnTo>
                    <a:pt x="20638" y="203200"/>
                  </a:lnTo>
                  <a:lnTo>
                    <a:pt x="19050" y="203200"/>
                  </a:lnTo>
                  <a:lnTo>
                    <a:pt x="15875" y="203200"/>
                  </a:lnTo>
                  <a:lnTo>
                    <a:pt x="14288" y="204788"/>
                  </a:lnTo>
                  <a:lnTo>
                    <a:pt x="11113" y="204788"/>
                  </a:lnTo>
                  <a:lnTo>
                    <a:pt x="7938" y="204788"/>
                  </a:lnTo>
                  <a:lnTo>
                    <a:pt x="4763" y="207963"/>
                  </a:lnTo>
                  <a:lnTo>
                    <a:pt x="3175" y="207963"/>
                  </a:lnTo>
                  <a:lnTo>
                    <a:pt x="0" y="207963"/>
                  </a:lnTo>
                  <a:lnTo>
                    <a:pt x="0" y="204788"/>
                  </a:lnTo>
                  <a:lnTo>
                    <a:pt x="0" y="203200"/>
                  </a:lnTo>
                  <a:lnTo>
                    <a:pt x="0" y="198438"/>
                  </a:lnTo>
                  <a:lnTo>
                    <a:pt x="0" y="196850"/>
                  </a:lnTo>
                  <a:lnTo>
                    <a:pt x="0" y="193675"/>
                  </a:lnTo>
                  <a:lnTo>
                    <a:pt x="3175" y="193675"/>
                  </a:lnTo>
                  <a:close/>
                  <a:moveTo>
                    <a:pt x="9525" y="180976"/>
                  </a:moveTo>
                  <a:lnTo>
                    <a:pt x="11112" y="180976"/>
                  </a:lnTo>
                  <a:lnTo>
                    <a:pt x="14288" y="180976"/>
                  </a:lnTo>
                  <a:lnTo>
                    <a:pt x="15875" y="182563"/>
                  </a:lnTo>
                  <a:lnTo>
                    <a:pt x="19050" y="184151"/>
                  </a:lnTo>
                  <a:lnTo>
                    <a:pt x="15875" y="184151"/>
                  </a:lnTo>
                  <a:lnTo>
                    <a:pt x="14288" y="184151"/>
                  </a:lnTo>
                  <a:lnTo>
                    <a:pt x="11112" y="182563"/>
                  </a:lnTo>
                  <a:close/>
                  <a:moveTo>
                    <a:pt x="4762" y="177800"/>
                  </a:moveTo>
                  <a:lnTo>
                    <a:pt x="7938" y="177800"/>
                  </a:lnTo>
                  <a:lnTo>
                    <a:pt x="9525" y="180976"/>
                  </a:lnTo>
                  <a:lnTo>
                    <a:pt x="7938" y="180976"/>
                  </a:lnTo>
                  <a:lnTo>
                    <a:pt x="4762" y="180976"/>
                  </a:lnTo>
                  <a:close/>
                  <a:moveTo>
                    <a:pt x="0" y="176213"/>
                  </a:moveTo>
                  <a:lnTo>
                    <a:pt x="3175" y="177800"/>
                  </a:lnTo>
                  <a:lnTo>
                    <a:pt x="0" y="177800"/>
                  </a:lnTo>
                  <a:close/>
                  <a:moveTo>
                    <a:pt x="319088" y="173037"/>
                  </a:moveTo>
                  <a:lnTo>
                    <a:pt x="322263" y="173037"/>
                  </a:lnTo>
                  <a:lnTo>
                    <a:pt x="322263" y="176212"/>
                  </a:lnTo>
                  <a:lnTo>
                    <a:pt x="319088" y="176212"/>
                  </a:lnTo>
                  <a:close/>
                  <a:moveTo>
                    <a:pt x="317500" y="173037"/>
                  </a:moveTo>
                  <a:lnTo>
                    <a:pt x="319088" y="173037"/>
                  </a:lnTo>
                  <a:lnTo>
                    <a:pt x="317500" y="176212"/>
                  </a:lnTo>
                  <a:close/>
                  <a:moveTo>
                    <a:pt x="73025" y="139700"/>
                  </a:moveTo>
                  <a:lnTo>
                    <a:pt x="74613" y="139700"/>
                  </a:lnTo>
                  <a:lnTo>
                    <a:pt x="74613" y="141287"/>
                  </a:lnTo>
                  <a:close/>
                  <a:moveTo>
                    <a:pt x="69850" y="136525"/>
                  </a:moveTo>
                  <a:lnTo>
                    <a:pt x="73025" y="139700"/>
                  </a:lnTo>
                  <a:lnTo>
                    <a:pt x="69850" y="139700"/>
                  </a:lnTo>
                  <a:close/>
                  <a:moveTo>
                    <a:pt x="66675" y="114300"/>
                  </a:moveTo>
                  <a:lnTo>
                    <a:pt x="68263" y="119062"/>
                  </a:lnTo>
                  <a:lnTo>
                    <a:pt x="66675" y="117475"/>
                  </a:lnTo>
                  <a:close/>
                  <a:moveTo>
                    <a:pt x="58738" y="107950"/>
                  </a:moveTo>
                  <a:lnTo>
                    <a:pt x="61913" y="109537"/>
                  </a:lnTo>
                  <a:lnTo>
                    <a:pt x="63500" y="109537"/>
                  </a:lnTo>
                  <a:lnTo>
                    <a:pt x="63500" y="112712"/>
                  </a:lnTo>
                  <a:lnTo>
                    <a:pt x="66675" y="114300"/>
                  </a:lnTo>
                  <a:lnTo>
                    <a:pt x="63500" y="114300"/>
                  </a:lnTo>
                  <a:lnTo>
                    <a:pt x="61913" y="112712"/>
                  </a:lnTo>
                  <a:close/>
                  <a:moveTo>
                    <a:pt x="57150" y="106362"/>
                  </a:moveTo>
                  <a:lnTo>
                    <a:pt x="58738" y="107950"/>
                  </a:lnTo>
                  <a:lnTo>
                    <a:pt x="57150" y="107950"/>
                  </a:lnTo>
                  <a:close/>
                  <a:moveTo>
                    <a:pt x="258762" y="85725"/>
                  </a:moveTo>
                  <a:lnTo>
                    <a:pt x="258762" y="87313"/>
                  </a:lnTo>
                  <a:lnTo>
                    <a:pt x="255587" y="90488"/>
                  </a:lnTo>
                  <a:close/>
                  <a:moveTo>
                    <a:pt x="260350" y="80963"/>
                  </a:moveTo>
                  <a:lnTo>
                    <a:pt x="263525" y="80963"/>
                  </a:lnTo>
                  <a:lnTo>
                    <a:pt x="260350" y="82550"/>
                  </a:lnTo>
                  <a:lnTo>
                    <a:pt x="258762" y="85725"/>
                  </a:lnTo>
                  <a:lnTo>
                    <a:pt x="258762" y="82550"/>
                  </a:lnTo>
                  <a:close/>
                  <a:moveTo>
                    <a:pt x="117475" y="74613"/>
                  </a:moveTo>
                  <a:lnTo>
                    <a:pt x="120650" y="74613"/>
                  </a:lnTo>
                  <a:lnTo>
                    <a:pt x="120650" y="76201"/>
                  </a:lnTo>
                  <a:lnTo>
                    <a:pt x="117475" y="76201"/>
                  </a:lnTo>
                  <a:close/>
                  <a:moveTo>
                    <a:pt x="217488" y="69850"/>
                  </a:moveTo>
                  <a:lnTo>
                    <a:pt x="219075" y="69850"/>
                  </a:lnTo>
                  <a:lnTo>
                    <a:pt x="219075" y="74612"/>
                  </a:lnTo>
                  <a:lnTo>
                    <a:pt x="219075" y="82550"/>
                  </a:lnTo>
                  <a:lnTo>
                    <a:pt x="217488" y="82550"/>
                  </a:lnTo>
                  <a:lnTo>
                    <a:pt x="217488" y="80962"/>
                  </a:lnTo>
                  <a:lnTo>
                    <a:pt x="215900" y="80962"/>
                  </a:lnTo>
                  <a:lnTo>
                    <a:pt x="215900" y="77787"/>
                  </a:lnTo>
                  <a:lnTo>
                    <a:pt x="215900" y="76200"/>
                  </a:lnTo>
                  <a:lnTo>
                    <a:pt x="215900" y="74612"/>
                  </a:lnTo>
                  <a:lnTo>
                    <a:pt x="215900" y="71437"/>
                  </a:lnTo>
                  <a:lnTo>
                    <a:pt x="217488" y="71437"/>
                  </a:lnTo>
                  <a:close/>
                  <a:moveTo>
                    <a:pt x="179387" y="66675"/>
                  </a:moveTo>
                  <a:lnTo>
                    <a:pt x="180975" y="74613"/>
                  </a:lnTo>
                  <a:lnTo>
                    <a:pt x="179387" y="74613"/>
                  </a:lnTo>
                  <a:close/>
                  <a:moveTo>
                    <a:pt x="141288" y="49212"/>
                  </a:moveTo>
                  <a:lnTo>
                    <a:pt x="142875" y="50800"/>
                  </a:lnTo>
                  <a:lnTo>
                    <a:pt x="142875" y="53975"/>
                  </a:lnTo>
                  <a:lnTo>
                    <a:pt x="147638" y="55562"/>
                  </a:lnTo>
                  <a:lnTo>
                    <a:pt x="147638" y="60325"/>
                  </a:lnTo>
                  <a:lnTo>
                    <a:pt x="149225" y="61912"/>
                  </a:lnTo>
                  <a:lnTo>
                    <a:pt x="149225" y="65087"/>
                  </a:lnTo>
                  <a:lnTo>
                    <a:pt x="149225" y="66675"/>
                  </a:lnTo>
                  <a:lnTo>
                    <a:pt x="152400" y="66675"/>
                  </a:lnTo>
                  <a:lnTo>
                    <a:pt x="153988" y="69850"/>
                  </a:lnTo>
                  <a:lnTo>
                    <a:pt x="153988" y="71437"/>
                  </a:lnTo>
                  <a:lnTo>
                    <a:pt x="153988" y="76200"/>
                  </a:lnTo>
                  <a:lnTo>
                    <a:pt x="157163" y="77787"/>
                  </a:lnTo>
                  <a:lnTo>
                    <a:pt x="158750" y="76200"/>
                  </a:lnTo>
                  <a:lnTo>
                    <a:pt x="160338" y="74612"/>
                  </a:lnTo>
                  <a:lnTo>
                    <a:pt x="160338" y="76200"/>
                  </a:lnTo>
                  <a:lnTo>
                    <a:pt x="158750" y="77787"/>
                  </a:lnTo>
                  <a:lnTo>
                    <a:pt x="157163" y="80962"/>
                  </a:lnTo>
                  <a:lnTo>
                    <a:pt x="157163" y="82550"/>
                  </a:lnTo>
                  <a:lnTo>
                    <a:pt x="158750" y="85725"/>
                  </a:lnTo>
                  <a:lnTo>
                    <a:pt x="158750" y="87312"/>
                  </a:lnTo>
                  <a:lnTo>
                    <a:pt x="158750" y="90487"/>
                  </a:lnTo>
                  <a:lnTo>
                    <a:pt x="160338" y="90487"/>
                  </a:lnTo>
                  <a:lnTo>
                    <a:pt x="163513" y="87312"/>
                  </a:lnTo>
                  <a:lnTo>
                    <a:pt x="168275" y="85725"/>
                  </a:lnTo>
                  <a:lnTo>
                    <a:pt x="169863" y="85725"/>
                  </a:lnTo>
                  <a:lnTo>
                    <a:pt x="173038" y="85725"/>
                  </a:lnTo>
                  <a:lnTo>
                    <a:pt x="174625" y="85725"/>
                  </a:lnTo>
                  <a:lnTo>
                    <a:pt x="176213" y="87312"/>
                  </a:lnTo>
                  <a:lnTo>
                    <a:pt x="179388" y="90487"/>
                  </a:lnTo>
                  <a:lnTo>
                    <a:pt x="180975" y="90487"/>
                  </a:lnTo>
                  <a:lnTo>
                    <a:pt x="184150" y="87312"/>
                  </a:lnTo>
                  <a:lnTo>
                    <a:pt x="184150" y="85725"/>
                  </a:lnTo>
                  <a:lnTo>
                    <a:pt x="184150" y="82550"/>
                  </a:lnTo>
                  <a:lnTo>
                    <a:pt x="184150" y="80962"/>
                  </a:lnTo>
                  <a:lnTo>
                    <a:pt x="185738" y="77787"/>
                  </a:lnTo>
                  <a:lnTo>
                    <a:pt x="185738" y="76200"/>
                  </a:lnTo>
                  <a:lnTo>
                    <a:pt x="190500" y="76200"/>
                  </a:lnTo>
                  <a:lnTo>
                    <a:pt x="192088" y="77787"/>
                  </a:lnTo>
                  <a:lnTo>
                    <a:pt x="196850" y="77787"/>
                  </a:lnTo>
                  <a:lnTo>
                    <a:pt x="201613" y="80962"/>
                  </a:lnTo>
                  <a:lnTo>
                    <a:pt x="203200" y="80962"/>
                  </a:lnTo>
                  <a:lnTo>
                    <a:pt x="206375" y="80962"/>
                  </a:lnTo>
                  <a:lnTo>
                    <a:pt x="207963" y="80962"/>
                  </a:lnTo>
                  <a:lnTo>
                    <a:pt x="211138" y="80962"/>
                  </a:lnTo>
                  <a:lnTo>
                    <a:pt x="211138" y="77787"/>
                  </a:lnTo>
                  <a:lnTo>
                    <a:pt x="212725" y="77787"/>
                  </a:lnTo>
                  <a:lnTo>
                    <a:pt x="212725" y="82550"/>
                  </a:lnTo>
                  <a:lnTo>
                    <a:pt x="215900" y="82550"/>
                  </a:lnTo>
                  <a:lnTo>
                    <a:pt x="217488" y="85725"/>
                  </a:lnTo>
                  <a:lnTo>
                    <a:pt x="219075" y="85725"/>
                  </a:lnTo>
                  <a:lnTo>
                    <a:pt x="222250" y="87312"/>
                  </a:lnTo>
                  <a:lnTo>
                    <a:pt x="223838" y="90487"/>
                  </a:lnTo>
                  <a:lnTo>
                    <a:pt x="227013" y="92075"/>
                  </a:lnTo>
                  <a:lnTo>
                    <a:pt x="228600" y="92075"/>
                  </a:lnTo>
                  <a:lnTo>
                    <a:pt x="231775" y="93662"/>
                  </a:lnTo>
                  <a:lnTo>
                    <a:pt x="234950" y="96837"/>
                  </a:lnTo>
                  <a:lnTo>
                    <a:pt x="238125" y="96837"/>
                  </a:lnTo>
                  <a:lnTo>
                    <a:pt x="238125" y="98425"/>
                  </a:lnTo>
                  <a:lnTo>
                    <a:pt x="242888" y="101600"/>
                  </a:lnTo>
                  <a:lnTo>
                    <a:pt x="244475" y="101600"/>
                  </a:lnTo>
                  <a:lnTo>
                    <a:pt x="247650" y="101600"/>
                  </a:lnTo>
                  <a:lnTo>
                    <a:pt x="249238" y="101600"/>
                  </a:lnTo>
                  <a:lnTo>
                    <a:pt x="249238" y="103187"/>
                  </a:lnTo>
                  <a:lnTo>
                    <a:pt x="250825" y="103187"/>
                  </a:lnTo>
                  <a:lnTo>
                    <a:pt x="250825" y="106362"/>
                  </a:lnTo>
                  <a:lnTo>
                    <a:pt x="254000" y="106362"/>
                  </a:lnTo>
                  <a:lnTo>
                    <a:pt x="254000" y="107950"/>
                  </a:lnTo>
                  <a:lnTo>
                    <a:pt x="255588" y="107950"/>
                  </a:lnTo>
                  <a:lnTo>
                    <a:pt x="260350" y="107950"/>
                  </a:lnTo>
                  <a:lnTo>
                    <a:pt x="263525" y="107950"/>
                  </a:lnTo>
                  <a:lnTo>
                    <a:pt x="265113" y="107950"/>
                  </a:lnTo>
                  <a:lnTo>
                    <a:pt x="266700" y="109537"/>
                  </a:lnTo>
                  <a:lnTo>
                    <a:pt x="271463" y="114300"/>
                  </a:lnTo>
                  <a:lnTo>
                    <a:pt x="274638" y="117475"/>
                  </a:lnTo>
                  <a:lnTo>
                    <a:pt x="274638" y="119062"/>
                  </a:lnTo>
                  <a:lnTo>
                    <a:pt x="276225" y="122237"/>
                  </a:lnTo>
                  <a:lnTo>
                    <a:pt x="279400" y="123825"/>
                  </a:lnTo>
                  <a:lnTo>
                    <a:pt x="280988" y="125412"/>
                  </a:lnTo>
                  <a:lnTo>
                    <a:pt x="282575" y="125412"/>
                  </a:lnTo>
                  <a:lnTo>
                    <a:pt x="285750" y="125412"/>
                  </a:lnTo>
                  <a:lnTo>
                    <a:pt x="285750" y="128587"/>
                  </a:lnTo>
                  <a:lnTo>
                    <a:pt x="287338" y="128587"/>
                  </a:lnTo>
                  <a:lnTo>
                    <a:pt x="290513" y="128587"/>
                  </a:lnTo>
                  <a:lnTo>
                    <a:pt x="290513" y="130175"/>
                  </a:lnTo>
                  <a:lnTo>
                    <a:pt x="292100" y="130175"/>
                  </a:lnTo>
                  <a:lnTo>
                    <a:pt x="292100" y="133350"/>
                  </a:lnTo>
                  <a:lnTo>
                    <a:pt x="293688" y="134937"/>
                  </a:lnTo>
                  <a:lnTo>
                    <a:pt x="296863" y="136525"/>
                  </a:lnTo>
                  <a:lnTo>
                    <a:pt x="296863" y="139700"/>
                  </a:lnTo>
                  <a:lnTo>
                    <a:pt x="298450" y="139700"/>
                  </a:lnTo>
                  <a:lnTo>
                    <a:pt x="296863" y="141287"/>
                  </a:lnTo>
                  <a:lnTo>
                    <a:pt x="298450" y="144462"/>
                  </a:lnTo>
                  <a:lnTo>
                    <a:pt x="298450" y="146050"/>
                  </a:lnTo>
                  <a:lnTo>
                    <a:pt x="301625" y="149225"/>
                  </a:lnTo>
                  <a:lnTo>
                    <a:pt x="301625" y="150812"/>
                  </a:lnTo>
                  <a:lnTo>
                    <a:pt x="303213" y="155575"/>
                  </a:lnTo>
                  <a:lnTo>
                    <a:pt x="303213" y="160337"/>
                  </a:lnTo>
                  <a:lnTo>
                    <a:pt x="306388" y="161925"/>
                  </a:lnTo>
                  <a:lnTo>
                    <a:pt x="306388" y="165100"/>
                  </a:lnTo>
                  <a:lnTo>
                    <a:pt x="306388" y="166687"/>
                  </a:lnTo>
                  <a:lnTo>
                    <a:pt x="306388" y="168275"/>
                  </a:lnTo>
                  <a:lnTo>
                    <a:pt x="306388" y="171450"/>
                  </a:lnTo>
                  <a:lnTo>
                    <a:pt x="303213" y="171450"/>
                  </a:lnTo>
                  <a:lnTo>
                    <a:pt x="303213" y="173037"/>
                  </a:lnTo>
                  <a:lnTo>
                    <a:pt x="303213" y="176212"/>
                  </a:lnTo>
                  <a:lnTo>
                    <a:pt x="306388" y="177800"/>
                  </a:lnTo>
                  <a:lnTo>
                    <a:pt x="307975" y="177800"/>
                  </a:lnTo>
                  <a:lnTo>
                    <a:pt x="309563" y="176212"/>
                  </a:lnTo>
                  <a:lnTo>
                    <a:pt x="312738" y="176212"/>
                  </a:lnTo>
                  <a:lnTo>
                    <a:pt x="314325" y="176212"/>
                  </a:lnTo>
                  <a:lnTo>
                    <a:pt x="312738" y="177800"/>
                  </a:lnTo>
                  <a:lnTo>
                    <a:pt x="309563" y="177800"/>
                  </a:lnTo>
                  <a:lnTo>
                    <a:pt x="307975" y="180975"/>
                  </a:lnTo>
                  <a:lnTo>
                    <a:pt x="307975" y="182563"/>
                  </a:lnTo>
                  <a:lnTo>
                    <a:pt x="309563" y="182563"/>
                  </a:lnTo>
                  <a:lnTo>
                    <a:pt x="309563" y="184150"/>
                  </a:lnTo>
                  <a:lnTo>
                    <a:pt x="312738" y="184150"/>
                  </a:lnTo>
                  <a:lnTo>
                    <a:pt x="314325" y="188913"/>
                  </a:lnTo>
                  <a:lnTo>
                    <a:pt x="314325" y="192088"/>
                  </a:lnTo>
                  <a:lnTo>
                    <a:pt x="317500" y="193675"/>
                  </a:lnTo>
                  <a:lnTo>
                    <a:pt x="322263" y="193675"/>
                  </a:lnTo>
                  <a:lnTo>
                    <a:pt x="323850" y="196850"/>
                  </a:lnTo>
                  <a:lnTo>
                    <a:pt x="325438" y="196850"/>
                  </a:lnTo>
                  <a:lnTo>
                    <a:pt x="325438" y="198438"/>
                  </a:lnTo>
                  <a:lnTo>
                    <a:pt x="328613" y="198438"/>
                  </a:lnTo>
                  <a:lnTo>
                    <a:pt x="330200" y="198438"/>
                  </a:lnTo>
                  <a:lnTo>
                    <a:pt x="333375" y="200025"/>
                  </a:lnTo>
                  <a:lnTo>
                    <a:pt x="338138" y="203200"/>
                  </a:lnTo>
                  <a:lnTo>
                    <a:pt x="339725" y="204788"/>
                  </a:lnTo>
                  <a:lnTo>
                    <a:pt x="341313" y="207963"/>
                  </a:lnTo>
                  <a:lnTo>
                    <a:pt x="344488" y="207963"/>
                  </a:lnTo>
                  <a:lnTo>
                    <a:pt x="346075" y="209550"/>
                  </a:lnTo>
                  <a:lnTo>
                    <a:pt x="349250" y="211138"/>
                  </a:lnTo>
                  <a:lnTo>
                    <a:pt x="350838" y="214313"/>
                  </a:lnTo>
                  <a:lnTo>
                    <a:pt x="354013" y="214313"/>
                  </a:lnTo>
                  <a:lnTo>
                    <a:pt x="355600" y="214313"/>
                  </a:lnTo>
                  <a:lnTo>
                    <a:pt x="355600" y="215900"/>
                  </a:lnTo>
                  <a:lnTo>
                    <a:pt x="355600" y="219075"/>
                  </a:lnTo>
                  <a:lnTo>
                    <a:pt x="357188" y="219075"/>
                  </a:lnTo>
                  <a:lnTo>
                    <a:pt x="357188" y="220663"/>
                  </a:lnTo>
                  <a:lnTo>
                    <a:pt x="359569" y="225425"/>
                  </a:lnTo>
                  <a:lnTo>
                    <a:pt x="357188" y="225425"/>
                  </a:lnTo>
                  <a:lnTo>
                    <a:pt x="355600" y="225425"/>
                  </a:lnTo>
                  <a:lnTo>
                    <a:pt x="355600" y="223838"/>
                  </a:lnTo>
                  <a:lnTo>
                    <a:pt x="350838" y="223838"/>
                  </a:lnTo>
                  <a:lnTo>
                    <a:pt x="350838" y="225425"/>
                  </a:lnTo>
                  <a:lnTo>
                    <a:pt x="349250" y="225425"/>
                  </a:lnTo>
                  <a:lnTo>
                    <a:pt x="346075" y="225425"/>
                  </a:lnTo>
                  <a:lnTo>
                    <a:pt x="344488" y="227013"/>
                  </a:lnTo>
                  <a:lnTo>
                    <a:pt x="341313" y="227013"/>
                  </a:lnTo>
                  <a:lnTo>
                    <a:pt x="339725" y="231775"/>
                  </a:lnTo>
                  <a:lnTo>
                    <a:pt x="338138" y="231775"/>
                  </a:lnTo>
                  <a:lnTo>
                    <a:pt x="338138" y="234950"/>
                  </a:lnTo>
                  <a:lnTo>
                    <a:pt x="334963" y="236538"/>
                  </a:lnTo>
                  <a:lnTo>
                    <a:pt x="334963" y="239713"/>
                  </a:lnTo>
                  <a:lnTo>
                    <a:pt x="333375" y="241300"/>
                  </a:lnTo>
                  <a:lnTo>
                    <a:pt x="330200" y="242888"/>
                  </a:lnTo>
                  <a:lnTo>
                    <a:pt x="330200" y="246063"/>
                  </a:lnTo>
                  <a:lnTo>
                    <a:pt x="328613" y="247650"/>
                  </a:lnTo>
                  <a:lnTo>
                    <a:pt x="328613" y="252413"/>
                  </a:lnTo>
                  <a:lnTo>
                    <a:pt x="328613" y="255588"/>
                  </a:lnTo>
                  <a:lnTo>
                    <a:pt x="325438" y="257175"/>
                  </a:lnTo>
                  <a:lnTo>
                    <a:pt x="323850" y="261938"/>
                  </a:lnTo>
                  <a:lnTo>
                    <a:pt x="323850" y="266700"/>
                  </a:lnTo>
                  <a:lnTo>
                    <a:pt x="322263" y="268288"/>
                  </a:lnTo>
                  <a:lnTo>
                    <a:pt x="319088" y="268288"/>
                  </a:lnTo>
                  <a:lnTo>
                    <a:pt x="319088" y="271463"/>
                  </a:lnTo>
                  <a:lnTo>
                    <a:pt x="317500" y="273050"/>
                  </a:lnTo>
                  <a:lnTo>
                    <a:pt x="317500" y="274638"/>
                  </a:lnTo>
                  <a:lnTo>
                    <a:pt x="314325" y="274638"/>
                  </a:lnTo>
                  <a:lnTo>
                    <a:pt x="314325" y="277813"/>
                  </a:lnTo>
                  <a:lnTo>
                    <a:pt x="312738" y="277813"/>
                  </a:lnTo>
                  <a:lnTo>
                    <a:pt x="309563" y="277813"/>
                  </a:lnTo>
                  <a:lnTo>
                    <a:pt x="307975" y="277813"/>
                  </a:lnTo>
                  <a:lnTo>
                    <a:pt x="301625" y="279400"/>
                  </a:lnTo>
                  <a:lnTo>
                    <a:pt x="298450" y="282575"/>
                  </a:lnTo>
                  <a:lnTo>
                    <a:pt x="296863" y="282575"/>
                  </a:lnTo>
                  <a:lnTo>
                    <a:pt x="293688" y="282575"/>
                  </a:lnTo>
                  <a:lnTo>
                    <a:pt x="292100" y="279400"/>
                  </a:lnTo>
                  <a:lnTo>
                    <a:pt x="290513" y="279400"/>
                  </a:lnTo>
                  <a:lnTo>
                    <a:pt x="287338" y="277813"/>
                  </a:lnTo>
                  <a:lnTo>
                    <a:pt x="287338" y="274638"/>
                  </a:lnTo>
                  <a:lnTo>
                    <a:pt x="285750" y="273050"/>
                  </a:lnTo>
                  <a:lnTo>
                    <a:pt x="282575" y="273050"/>
                  </a:lnTo>
                  <a:lnTo>
                    <a:pt x="280988" y="273050"/>
                  </a:lnTo>
                  <a:lnTo>
                    <a:pt x="279400" y="274638"/>
                  </a:lnTo>
                  <a:lnTo>
                    <a:pt x="276225" y="277813"/>
                  </a:lnTo>
                  <a:lnTo>
                    <a:pt x="276225" y="282575"/>
                  </a:lnTo>
                  <a:lnTo>
                    <a:pt x="274638" y="284163"/>
                  </a:lnTo>
                  <a:lnTo>
                    <a:pt x="276225" y="284163"/>
                  </a:lnTo>
                  <a:lnTo>
                    <a:pt x="274638" y="285750"/>
                  </a:lnTo>
                  <a:lnTo>
                    <a:pt x="271463" y="288925"/>
                  </a:lnTo>
                  <a:lnTo>
                    <a:pt x="271463" y="290513"/>
                  </a:lnTo>
                  <a:lnTo>
                    <a:pt x="271463" y="293688"/>
                  </a:lnTo>
                  <a:lnTo>
                    <a:pt x="271463" y="295275"/>
                  </a:lnTo>
                  <a:lnTo>
                    <a:pt x="271463" y="298450"/>
                  </a:lnTo>
                  <a:lnTo>
                    <a:pt x="271463" y="300038"/>
                  </a:lnTo>
                  <a:lnTo>
                    <a:pt x="271463" y="301625"/>
                  </a:lnTo>
                  <a:lnTo>
                    <a:pt x="271463" y="304800"/>
                  </a:lnTo>
                  <a:lnTo>
                    <a:pt x="271463" y="306388"/>
                  </a:lnTo>
                  <a:lnTo>
                    <a:pt x="269875" y="309563"/>
                  </a:lnTo>
                  <a:lnTo>
                    <a:pt x="269875" y="311150"/>
                  </a:lnTo>
                  <a:lnTo>
                    <a:pt x="271463" y="311150"/>
                  </a:lnTo>
                  <a:lnTo>
                    <a:pt x="271463" y="314325"/>
                  </a:lnTo>
                  <a:lnTo>
                    <a:pt x="269875" y="315913"/>
                  </a:lnTo>
                  <a:lnTo>
                    <a:pt x="269875" y="320675"/>
                  </a:lnTo>
                  <a:lnTo>
                    <a:pt x="266700" y="322263"/>
                  </a:lnTo>
                  <a:lnTo>
                    <a:pt x="266700" y="325438"/>
                  </a:lnTo>
                  <a:lnTo>
                    <a:pt x="269875" y="325438"/>
                  </a:lnTo>
                  <a:lnTo>
                    <a:pt x="269875" y="322263"/>
                  </a:lnTo>
                  <a:lnTo>
                    <a:pt x="271463" y="320675"/>
                  </a:lnTo>
                  <a:lnTo>
                    <a:pt x="274638" y="320675"/>
                  </a:lnTo>
                  <a:lnTo>
                    <a:pt x="274638" y="322263"/>
                  </a:lnTo>
                  <a:lnTo>
                    <a:pt x="276225" y="322263"/>
                  </a:lnTo>
                  <a:lnTo>
                    <a:pt x="276225" y="325438"/>
                  </a:lnTo>
                  <a:lnTo>
                    <a:pt x="279400" y="327025"/>
                  </a:lnTo>
                  <a:lnTo>
                    <a:pt x="276225" y="327025"/>
                  </a:lnTo>
                  <a:lnTo>
                    <a:pt x="276225" y="330200"/>
                  </a:lnTo>
                  <a:lnTo>
                    <a:pt x="276225" y="331788"/>
                  </a:lnTo>
                  <a:lnTo>
                    <a:pt x="274638" y="331788"/>
                  </a:lnTo>
                  <a:lnTo>
                    <a:pt x="271463" y="330200"/>
                  </a:lnTo>
                  <a:lnTo>
                    <a:pt x="269875" y="330200"/>
                  </a:lnTo>
                  <a:lnTo>
                    <a:pt x="269875" y="327025"/>
                  </a:lnTo>
                  <a:lnTo>
                    <a:pt x="266700" y="327025"/>
                  </a:lnTo>
                  <a:lnTo>
                    <a:pt x="265113" y="330200"/>
                  </a:lnTo>
                  <a:lnTo>
                    <a:pt x="265113" y="331788"/>
                  </a:lnTo>
                  <a:lnTo>
                    <a:pt x="265113" y="333375"/>
                  </a:lnTo>
                  <a:lnTo>
                    <a:pt x="263525" y="336550"/>
                  </a:lnTo>
                  <a:lnTo>
                    <a:pt x="263525" y="338138"/>
                  </a:lnTo>
                  <a:lnTo>
                    <a:pt x="265113" y="341313"/>
                  </a:lnTo>
                  <a:lnTo>
                    <a:pt x="265113" y="342900"/>
                  </a:lnTo>
                  <a:lnTo>
                    <a:pt x="266700" y="346075"/>
                  </a:lnTo>
                  <a:lnTo>
                    <a:pt x="269875" y="347663"/>
                  </a:lnTo>
                  <a:lnTo>
                    <a:pt x="269875" y="349250"/>
                  </a:lnTo>
                  <a:lnTo>
                    <a:pt x="271463" y="352425"/>
                  </a:lnTo>
                  <a:lnTo>
                    <a:pt x="271463" y="354013"/>
                  </a:lnTo>
                  <a:lnTo>
                    <a:pt x="271463" y="357188"/>
                  </a:lnTo>
                  <a:lnTo>
                    <a:pt x="269875" y="352425"/>
                  </a:lnTo>
                  <a:lnTo>
                    <a:pt x="266700" y="349250"/>
                  </a:lnTo>
                  <a:lnTo>
                    <a:pt x="265113" y="349250"/>
                  </a:lnTo>
                  <a:lnTo>
                    <a:pt x="265113" y="347663"/>
                  </a:lnTo>
                  <a:lnTo>
                    <a:pt x="263525" y="346075"/>
                  </a:lnTo>
                  <a:lnTo>
                    <a:pt x="260350" y="342900"/>
                  </a:lnTo>
                  <a:lnTo>
                    <a:pt x="260350" y="346075"/>
                  </a:lnTo>
                  <a:lnTo>
                    <a:pt x="263525" y="347663"/>
                  </a:lnTo>
                  <a:lnTo>
                    <a:pt x="260350" y="347663"/>
                  </a:lnTo>
                  <a:lnTo>
                    <a:pt x="258763" y="346075"/>
                  </a:lnTo>
                  <a:lnTo>
                    <a:pt x="255588" y="346075"/>
                  </a:lnTo>
                  <a:lnTo>
                    <a:pt x="254000" y="346075"/>
                  </a:lnTo>
                  <a:lnTo>
                    <a:pt x="254000" y="347663"/>
                  </a:lnTo>
                  <a:lnTo>
                    <a:pt x="250825" y="347663"/>
                  </a:lnTo>
                  <a:lnTo>
                    <a:pt x="249238" y="349250"/>
                  </a:lnTo>
                  <a:lnTo>
                    <a:pt x="250825" y="354013"/>
                  </a:lnTo>
                  <a:lnTo>
                    <a:pt x="247650" y="349250"/>
                  </a:lnTo>
                  <a:lnTo>
                    <a:pt x="244475" y="352425"/>
                  </a:lnTo>
                  <a:lnTo>
                    <a:pt x="239713" y="354013"/>
                  </a:lnTo>
                  <a:lnTo>
                    <a:pt x="238125" y="357188"/>
                  </a:lnTo>
                  <a:lnTo>
                    <a:pt x="234950" y="357188"/>
                  </a:lnTo>
                  <a:lnTo>
                    <a:pt x="233363" y="357188"/>
                  </a:lnTo>
                  <a:lnTo>
                    <a:pt x="231775" y="357188"/>
                  </a:lnTo>
                  <a:lnTo>
                    <a:pt x="228600" y="358775"/>
                  </a:lnTo>
                  <a:lnTo>
                    <a:pt x="228600" y="360363"/>
                  </a:lnTo>
                  <a:lnTo>
                    <a:pt x="227013" y="358775"/>
                  </a:lnTo>
                  <a:lnTo>
                    <a:pt x="223838" y="358775"/>
                  </a:lnTo>
                  <a:lnTo>
                    <a:pt x="222250" y="358775"/>
                  </a:lnTo>
                  <a:lnTo>
                    <a:pt x="217488" y="358775"/>
                  </a:lnTo>
                  <a:lnTo>
                    <a:pt x="215900" y="358775"/>
                  </a:lnTo>
                  <a:lnTo>
                    <a:pt x="215900" y="360363"/>
                  </a:lnTo>
                  <a:lnTo>
                    <a:pt x="212725" y="363538"/>
                  </a:lnTo>
                  <a:lnTo>
                    <a:pt x="212725" y="360363"/>
                  </a:lnTo>
                  <a:lnTo>
                    <a:pt x="211138" y="360363"/>
                  </a:lnTo>
                  <a:lnTo>
                    <a:pt x="207963" y="360363"/>
                  </a:lnTo>
                  <a:lnTo>
                    <a:pt x="206375" y="360363"/>
                  </a:lnTo>
                  <a:lnTo>
                    <a:pt x="203200" y="360363"/>
                  </a:lnTo>
                  <a:lnTo>
                    <a:pt x="201613" y="360363"/>
                  </a:lnTo>
                  <a:lnTo>
                    <a:pt x="200025" y="360363"/>
                  </a:lnTo>
                  <a:lnTo>
                    <a:pt x="196850" y="358775"/>
                  </a:lnTo>
                  <a:lnTo>
                    <a:pt x="195263" y="357188"/>
                  </a:lnTo>
                  <a:lnTo>
                    <a:pt x="190500" y="357188"/>
                  </a:lnTo>
                  <a:lnTo>
                    <a:pt x="190500" y="352425"/>
                  </a:lnTo>
                  <a:lnTo>
                    <a:pt x="190500" y="349250"/>
                  </a:lnTo>
                  <a:lnTo>
                    <a:pt x="188913" y="349250"/>
                  </a:lnTo>
                  <a:lnTo>
                    <a:pt x="185738" y="346075"/>
                  </a:lnTo>
                  <a:lnTo>
                    <a:pt x="184150" y="342900"/>
                  </a:lnTo>
                  <a:lnTo>
                    <a:pt x="180975" y="341313"/>
                  </a:lnTo>
                  <a:lnTo>
                    <a:pt x="179388" y="341313"/>
                  </a:lnTo>
                  <a:lnTo>
                    <a:pt x="176213" y="338138"/>
                  </a:lnTo>
                  <a:lnTo>
                    <a:pt x="174625" y="338138"/>
                  </a:lnTo>
                  <a:lnTo>
                    <a:pt x="174625" y="341313"/>
                  </a:lnTo>
                  <a:lnTo>
                    <a:pt x="173038" y="342900"/>
                  </a:lnTo>
                  <a:lnTo>
                    <a:pt x="169863" y="342900"/>
                  </a:lnTo>
                  <a:lnTo>
                    <a:pt x="169863" y="346075"/>
                  </a:lnTo>
                  <a:lnTo>
                    <a:pt x="168275" y="347663"/>
                  </a:lnTo>
                  <a:lnTo>
                    <a:pt x="168275" y="352425"/>
                  </a:lnTo>
                  <a:lnTo>
                    <a:pt x="168275" y="354013"/>
                  </a:lnTo>
                  <a:lnTo>
                    <a:pt x="168275" y="358775"/>
                  </a:lnTo>
                  <a:lnTo>
                    <a:pt x="168275" y="365125"/>
                  </a:lnTo>
                  <a:lnTo>
                    <a:pt x="168275" y="368300"/>
                  </a:lnTo>
                  <a:lnTo>
                    <a:pt x="165100" y="369888"/>
                  </a:lnTo>
                  <a:lnTo>
                    <a:pt x="165100" y="365125"/>
                  </a:lnTo>
                  <a:lnTo>
                    <a:pt x="165100" y="363538"/>
                  </a:lnTo>
                  <a:lnTo>
                    <a:pt x="165100" y="360363"/>
                  </a:lnTo>
                  <a:lnTo>
                    <a:pt x="165100" y="357188"/>
                  </a:lnTo>
                  <a:lnTo>
                    <a:pt x="165100" y="354013"/>
                  </a:lnTo>
                  <a:lnTo>
                    <a:pt x="165100" y="349250"/>
                  </a:lnTo>
                  <a:lnTo>
                    <a:pt x="165100" y="347663"/>
                  </a:lnTo>
                  <a:lnTo>
                    <a:pt x="163513" y="346075"/>
                  </a:lnTo>
                  <a:lnTo>
                    <a:pt x="160338" y="346075"/>
                  </a:lnTo>
                  <a:lnTo>
                    <a:pt x="158750" y="347663"/>
                  </a:lnTo>
                  <a:lnTo>
                    <a:pt x="157163" y="347663"/>
                  </a:lnTo>
                  <a:lnTo>
                    <a:pt x="152400" y="347663"/>
                  </a:lnTo>
                  <a:lnTo>
                    <a:pt x="149225" y="347663"/>
                  </a:lnTo>
                  <a:lnTo>
                    <a:pt x="144463" y="349250"/>
                  </a:lnTo>
                  <a:lnTo>
                    <a:pt x="144463" y="352425"/>
                  </a:lnTo>
                  <a:lnTo>
                    <a:pt x="142875" y="352425"/>
                  </a:lnTo>
                  <a:lnTo>
                    <a:pt x="141288" y="349250"/>
                  </a:lnTo>
                  <a:lnTo>
                    <a:pt x="136525" y="347663"/>
                  </a:lnTo>
                  <a:lnTo>
                    <a:pt x="133350" y="347663"/>
                  </a:lnTo>
                  <a:lnTo>
                    <a:pt x="131763" y="347663"/>
                  </a:lnTo>
                  <a:lnTo>
                    <a:pt x="128588" y="347663"/>
                  </a:lnTo>
                  <a:lnTo>
                    <a:pt x="122238" y="346075"/>
                  </a:lnTo>
                  <a:lnTo>
                    <a:pt x="120650" y="346075"/>
                  </a:lnTo>
                  <a:lnTo>
                    <a:pt x="117475" y="342900"/>
                  </a:lnTo>
                  <a:lnTo>
                    <a:pt x="115888" y="341313"/>
                  </a:lnTo>
                  <a:lnTo>
                    <a:pt x="115888" y="338138"/>
                  </a:lnTo>
                  <a:lnTo>
                    <a:pt x="114300" y="338138"/>
                  </a:lnTo>
                  <a:lnTo>
                    <a:pt x="111125" y="338138"/>
                  </a:lnTo>
                  <a:lnTo>
                    <a:pt x="109538" y="336550"/>
                  </a:lnTo>
                  <a:lnTo>
                    <a:pt x="106363" y="336550"/>
                  </a:lnTo>
                  <a:lnTo>
                    <a:pt x="104775" y="336550"/>
                  </a:lnTo>
                  <a:lnTo>
                    <a:pt x="101600" y="333375"/>
                  </a:lnTo>
                  <a:lnTo>
                    <a:pt x="101600" y="336550"/>
                  </a:lnTo>
                  <a:lnTo>
                    <a:pt x="100013" y="336550"/>
                  </a:lnTo>
                  <a:lnTo>
                    <a:pt x="100013" y="333375"/>
                  </a:lnTo>
                  <a:lnTo>
                    <a:pt x="98425" y="331788"/>
                  </a:lnTo>
                  <a:lnTo>
                    <a:pt x="95250" y="330200"/>
                  </a:lnTo>
                  <a:lnTo>
                    <a:pt x="93663" y="330200"/>
                  </a:lnTo>
                  <a:lnTo>
                    <a:pt x="93663" y="331788"/>
                  </a:lnTo>
                  <a:lnTo>
                    <a:pt x="90488" y="331788"/>
                  </a:lnTo>
                  <a:lnTo>
                    <a:pt x="90488" y="333375"/>
                  </a:lnTo>
                  <a:lnTo>
                    <a:pt x="88900" y="336550"/>
                  </a:lnTo>
                  <a:lnTo>
                    <a:pt x="85725" y="338138"/>
                  </a:lnTo>
                  <a:lnTo>
                    <a:pt x="84138" y="342900"/>
                  </a:lnTo>
                  <a:lnTo>
                    <a:pt x="82550" y="344488"/>
                  </a:lnTo>
                  <a:lnTo>
                    <a:pt x="82550" y="342900"/>
                  </a:lnTo>
                  <a:lnTo>
                    <a:pt x="82550" y="341313"/>
                  </a:lnTo>
                  <a:lnTo>
                    <a:pt x="84138" y="338138"/>
                  </a:lnTo>
                  <a:lnTo>
                    <a:pt x="84138" y="336550"/>
                  </a:lnTo>
                  <a:lnTo>
                    <a:pt x="85725" y="333375"/>
                  </a:lnTo>
                  <a:lnTo>
                    <a:pt x="88900" y="333375"/>
                  </a:lnTo>
                  <a:lnTo>
                    <a:pt x="90488" y="330200"/>
                  </a:lnTo>
                  <a:lnTo>
                    <a:pt x="90488" y="327025"/>
                  </a:lnTo>
                  <a:lnTo>
                    <a:pt x="93663" y="325438"/>
                  </a:lnTo>
                  <a:lnTo>
                    <a:pt x="93663" y="322263"/>
                  </a:lnTo>
                  <a:lnTo>
                    <a:pt x="95250" y="322263"/>
                  </a:lnTo>
                  <a:lnTo>
                    <a:pt x="95250" y="320675"/>
                  </a:lnTo>
                  <a:lnTo>
                    <a:pt x="95250" y="317500"/>
                  </a:lnTo>
                  <a:lnTo>
                    <a:pt x="95250" y="315913"/>
                  </a:lnTo>
                  <a:lnTo>
                    <a:pt x="93663" y="315913"/>
                  </a:lnTo>
                  <a:lnTo>
                    <a:pt x="90488" y="317500"/>
                  </a:lnTo>
                  <a:lnTo>
                    <a:pt x="90488" y="320675"/>
                  </a:lnTo>
                  <a:lnTo>
                    <a:pt x="88900" y="322263"/>
                  </a:lnTo>
                  <a:lnTo>
                    <a:pt x="85725" y="322263"/>
                  </a:lnTo>
                  <a:lnTo>
                    <a:pt x="84138" y="320675"/>
                  </a:lnTo>
                  <a:lnTo>
                    <a:pt x="79375" y="325438"/>
                  </a:lnTo>
                  <a:lnTo>
                    <a:pt x="77788" y="330200"/>
                  </a:lnTo>
                  <a:lnTo>
                    <a:pt x="69850" y="336550"/>
                  </a:lnTo>
                  <a:lnTo>
                    <a:pt x="68263" y="341313"/>
                  </a:lnTo>
                  <a:lnTo>
                    <a:pt x="63500" y="346075"/>
                  </a:lnTo>
                  <a:lnTo>
                    <a:pt x="58738" y="349250"/>
                  </a:lnTo>
                  <a:lnTo>
                    <a:pt x="57150" y="352425"/>
                  </a:lnTo>
                  <a:lnTo>
                    <a:pt x="53975" y="354013"/>
                  </a:lnTo>
                  <a:lnTo>
                    <a:pt x="53975" y="352425"/>
                  </a:lnTo>
                  <a:lnTo>
                    <a:pt x="57150" y="349250"/>
                  </a:lnTo>
                  <a:lnTo>
                    <a:pt x="57150" y="347663"/>
                  </a:lnTo>
                  <a:lnTo>
                    <a:pt x="58738" y="346075"/>
                  </a:lnTo>
                  <a:lnTo>
                    <a:pt x="61913" y="342900"/>
                  </a:lnTo>
                  <a:lnTo>
                    <a:pt x="66675" y="338138"/>
                  </a:lnTo>
                  <a:lnTo>
                    <a:pt x="69850" y="333375"/>
                  </a:lnTo>
                  <a:lnTo>
                    <a:pt x="73025" y="331788"/>
                  </a:lnTo>
                  <a:lnTo>
                    <a:pt x="74613" y="330200"/>
                  </a:lnTo>
                  <a:lnTo>
                    <a:pt x="74613" y="327025"/>
                  </a:lnTo>
                  <a:lnTo>
                    <a:pt x="73025" y="327025"/>
                  </a:lnTo>
                  <a:lnTo>
                    <a:pt x="74613" y="325438"/>
                  </a:lnTo>
                  <a:lnTo>
                    <a:pt x="77788" y="322263"/>
                  </a:lnTo>
                  <a:lnTo>
                    <a:pt x="77788" y="320675"/>
                  </a:lnTo>
                  <a:lnTo>
                    <a:pt x="82550" y="315913"/>
                  </a:lnTo>
                  <a:lnTo>
                    <a:pt x="82550" y="314325"/>
                  </a:lnTo>
                  <a:lnTo>
                    <a:pt x="85725" y="311150"/>
                  </a:lnTo>
                  <a:lnTo>
                    <a:pt x="88900" y="309563"/>
                  </a:lnTo>
                  <a:lnTo>
                    <a:pt x="90488" y="306388"/>
                  </a:lnTo>
                  <a:lnTo>
                    <a:pt x="90488" y="304800"/>
                  </a:lnTo>
                  <a:lnTo>
                    <a:pt x="85725" y="309563"/>
                  </a:lnTo>
                  <a:lnTo>
                    <a:pt x="88900" y="306388"/>
                  </a:lnTo>
                  <a:lnTo>
                    <a:pt x="90488" y="301625"/>
                  </a:lnTo>
                  <a:lnTo>
                    <a:pt x="90488" y="300038"/>
                  </a:lnTo>
                  <a:lnTo>
                    <a:pt x="90488" y="298450"/>
                  </a:lnTo>
                  <a:lnTo>
                    <a:pt x="93663" y="295275"/>
                  </a:lnTo>
                  <a:lnTo>
                    <a:pt x="98419" y="293690"/>
                  </a:lnTo>
                  <a:lnTo>
                    <a:pt x="98424" y="293687"/>
                  </a:lnTo>
                  <a:lnTo>
                    <a:pt x="98425" y="293687"/>
                  </a:lnTo>
                  <a:lnTo>
                    <a:pt x="98425" y="290513"/>
                  </a:lnTo>
                  <a:lnTo>
                    <a:pt x="100012" y="290513"/>
                  </a:lnTo>
                  <a:lnTo>
                    <a:pt x="100012" y="290512"/>
                  </a:lnTo>
                  <a:lnTo>
                    <a:pt x="100013" y="290512"/>
                  </a:lnTo>
                  <a:lnTo>
                    <a:pt x="100013" y="285750"/>
                  </a:lnTo>
                  <a:lnTo>
                    <a:pt x="100013" y="284163"/>
                  </a:lnTo>
                  <a:lnTo>
                    <a:pt x="100013" y="282575"/>
                  </a:lnTo>
                  <a:lnTo>
                    <a:pt x="100013" y="279400"/>
                  </a:lnTo>
                  <a:lnTo>
                    <a:pt x="100013" y="277813"/>
                  </a:lnTo>
                  <a:lnTo>
                    <a:pt x="100013" y="274638"/>
                  </a:lnTo>
                  <a:lnTo>
                    <a:pt x="98425" y="273050"/>
                  </a:lnTo>
                  <a:lnTo>
                    <a:pt x="95250" y="273050"/>
                  </a:lnTo>
                  <a:lnTo>
                    <a:pt x="90488" y="274638"/>
                  </a:lnTo>
                  <a:lnTo>
                    <a:pt x="88900" y="274638"/>
                  </a:lnTo>
                  <a:lnTo>
                    <a:pt x="85725" y="274638"/>
                  </a:lnTo>
                  <a:lnTo>
                    <a:pt x="84138" y="274638"/>
                  </a:lnTo>
                  <a:lnTo>
                    <a:pt x="82550" y="274638"/>
                  </a:lnTo>
                  <a:lnTo>
                    <a:pt x="79375" y="274638"/>
                  </a:lnTo>
                  <a:lnTo>
                    <a:pt x="79375" y="273050"/>
                  </a:lnTo>
                  <a:lnTo>
                    <a:pt x="77788" y="273050"/>
                  </a:lnTo>
                  <a:lnTo>
                    <a:pt x="77788" y="271463"/>
                  </a:lnTo>
                  <a:lnTo>
                    <a:pt x="74613" y="271463"/>
                  </a:lnTo>
                  <a:lnTo>
                    <a:pt x="73025" y="271463"/>
                  </a:lnTo>
                  <a:lnTo>
                    <a:pt x="69850" y="271463"/>
                  </a:lnTo>
                  <a:lnTo>
                    <a:pt x="69850" y="268288"/>
                  </a:lnTo>
                  <a:lnTo>
                    <a:pt x="68263" y="266700"/>
                  </a:lnTo>
                  <a:lnTo>
                    <a:pt x="66675" y="263525"/>
                  </a:lnTo>
                  <a:lnTo>
                    <a:pt x="66675" y="261938"/>
                  </a:lnTo>
                  <a:lnTo>
                    <a:pt x="66675" y="258763"/>
                  </a:lnTo>
                  <a:lnTo>
                    <a:pt x="63500" y="257175"/>
                  </a:lnTo>
                  <a:lnTo>
                    <a:pt x="61913" y="255588"/>
                  </a:lnTo>
                  <a:lnTo>
                    <a:pt x="58738" y="252413"/>
                  </a:lnTo>
                  <a:lnTo>
                    <a:pt x="57150" y="252413"/>
                  </a:lnTo>
                  <a:lnTo>
                    <a:pt x="57150" y="250825"/>
                  </a:lnTo>
                  <a:lnTo>
                    <a:pt x="53975" y="250825"/>
                  </a:lnTo>
                  <a:lnTo>
                    <a:pt x="53975" y="247650"/>
                  </a:lnTo>
                  <a:lnTo>
                    <a:pt x="50800" y="246063"/>
                  </a:lnTo>
                  <a:lnTo>
                    <a:pt x="50800" y="242888"/>
                  </a:lnTo>
                  <a:lnTo>
                    <a:pt x="47625" y="242888"/>
                  </a:lnTo>
                  <a:lnTo>
                    <a:pt x="46038" y="242888"/>
                  </a:lnTo>
                  <a:lnTo>
                    <a:pt x="46038" y="241300"/>
                  </a:lnTo>
                  <a:lnTo>
                    <a:pt x="42863" y="241300"/>
                  </a:lnTo>
                  <a:lnTo>
                    <a:pt x="41275" y="239713"/>
                  </a:lnTo>
                  <a:lnTo>
                    <a:pt x="41275" y="236538"/>
                  </a:lnTo>
                  <a:lnTo>
                    <a:pt x="41275" y="234950"/>
                  </a:lnTo>
                  <a:lnTo>
                    <a:pt x="38100" y="234950"/>
                  </a:lnTo>
                  <a:lnTo>
                    <a:pt x="38100" y="231775"/>
                  </a:lnTo>
                  <a:lnTo>
                    <a:pt x="36513" y="231775"/>
                  </a:lnTo>
                  <a:lnTo>
                    <a:pt x="36513" y="230188"/>
                  </a:lnTo>
                  <a:lnTo>
                    <a:pt x="38100" y="230188"/>
                  </a:lnTo>
                  <a:lnTo>
                    <a:pt x="41275" y="227013"/>
                  </a:lnTo>
                  <a:lnTo>
                    <a:pt x="42863" y="225425"/>
                  </a:lnTo>
                  <a:lnTo>
                    <a:pt x="47625" y="220663"/>
                  </a:lnTo>
                  <a:lnTo>
                    <a:pt x="46038" y="219075"/>
                  </a:lnTo>
                  <a:lnTo>
                    <a:pt x="46038" y="214313"/>
                  </a:lnTo>
                  <a:lnTo>
                    <a:pt x="42863" y="214313"/>
                  </a:lnTo>
                  <a:lnTo>
                    <a:pt x="42863" y="211138"/>
                  </a:lnTo>
                  <a:lnTo>
                    <a:pt x="46038" y="209550"/>
                  </a:lnTo>
                  <a:lnTo>
                    <a:pt x="47625" y="207963"/>
                  </a:lnTo>
                  <a:lnTo>
                    <a:pt x="46038" y="207963"/>
                  </a:lnTo>
                  <a:lnTo>
                    <a:pt x="42863" y="207963"/>
                  </a:lnTo>
                  <a:lnTo>
                    <a:pt x="46038" y="204788"/>
                  </a:lnTo>
                  <a:lnTo>
                    <a:pt x="47625" y="204788"/>
                  </a:lnTo>
                  <a:lnTo>
                    <a:pt x="47625" y="203200"/>
                  </a:lnTo>
                  <a:lnTo>
                    <a:pt x="46038" y="200025"/>
                  </a:lnTo>
                  <a:lnTo>
                    <a:pt x="42863" y="200025"/>
                  </a:lnTo>
                  <a:lnTo>
                    <a:pt x="42863" y="198438"/>
                  </a:lnTo>
                  <a:lnTo>
                    <a:pt x="47625" y="200025"/>
                  </a:lnTo>
                  <a:lnTo>
                    <a:pt x="47625" y="198438"/>
                  </a:lnTo>
                  <a:lnTo>
                    <a:pt x="50800" y="196850"/>
                  </a:lnTo>
                  <a:lnTo>
                    <a:pt x="52388" y="193675"/>
                  </a:lnTo>
                  <a:lnTo>
                    <a:pt x="53975" y="193675"/>
                  </a:lnTo>
                  <a:lnTo>
                    <a:pt x="57150" y="192088"/>
                  </a:lnTo>
                  <a:lnTo>
                    <a:pt x="57150" y="188913"/>
                  </a:lnTo>
                  <a:lnTo>
                    <a:pt x="57150" y="187325"/>
                  </a:lnTo>
                  <a:lnTo>
                    <a:pt x="53975" y="187325"/>
                  </a:lnTo>
                  <a:lnTo>
                    <a:pt x="53975" y="184150"/>
                  </a:lnTo>
                  <a:lnTo>
                    <a:pt x="57150" y="182563"/>
                  </a:lnTo>
                  <a:lnTo>
                    <a:pt x="53975" y="182563"/>
                  </a:lnTo>
                  <a:lnTo>
                    <a:pt x="53975" y="180975"/>
                  </a:lnTo>
                  <a:lnTo>
                    <a:pt x="52388" y="180975"/>
                  </a:lnTo>
                  <a:lnTo>
                    <a:pt x="52388" y="177800"/>
                  </a:lnTo>
                  <a:lnTo>
                    <a:pt x="50800" y="177800"/>
                  </a:lnTo>
                  <a:lnTo>
                    <a:pt x="47625" y="177800"/>
                  </a:lnTo>
                  <a:lnTo>
                    <a:pt x="41275" y="173037"/>
                  </a:lnTo>
                  <a:lnTo>
                    <a:pt x="38100" y="173037"/>
                  </a:lnTo>
                  <a:lnTo>
                    <a:pt x="34925" y="171450"/>
                  </a:lnTo>
                  <a:lnTo>
                    <a:pt x="36513" y="171450"/>
                  </a:lnTo>
                  <a:lnTo>
                    <a:pt x="38100" y="171450"/>
                  </a:lnTo>
                  <a:lnTo>
                    <a:pt x="42863" y="173037"/>
                  </a:lnTo>
                  <a:lnTo>
                    <a:pt x="46038" y="173037"/>
                  </a:lnTo>
                  <a:lnTo>
                    <a:pt x="47625" y="176212"/>
                  </a:lnTo>
                  <a:lnTo>
                    <a:pt x="50800" y="173037"/>
                  </a:lnTo>
                  <a:lnTo>
                    <a:pt x="52388" y="171450"/>
                  </a:lnTo>
                  <a:lnTo>
                    <a:pt x="53975" y="168275"/>
                  </a:lnTo>
                  <a:lnTo>
                    <a:pt x="53975" y="166687"/>
                  </a:lnTo>
                  <a:lnTo>
                    <a:pt x="57150" y="165100"/>
                  </a:lnTo>
                  <a:lnTo>
                    <a:pt x="53975" y="161925"/>
                  </a:lnTo>
                  <a:lnTo>
                    <a:pt x="57150" y="161925"/>
                  </a:lnTo>
                  <a:lnTo>
                    <a:pt x="57150" y="160337"/>
                  </a:lnTo>
                  <a:lnTo>
                    <a:pt x="58738" y="157162"/>
                  </a:lnTo>
                  <a:lnTo>
                    <a:pt x="61913" y="155575"/>
                  </a:lnTo>
                  <a:lnTo>
                    <a:pt x="61913" y="152400"/>
                  </a:lnTo>
                  <a:lnTo>
                    <a:pt x="63500" y="149225"/>
                  </a:lnTo>
                  <a:lnTo>
                    <a:pt x="66675" y="149225"/>
                  </a:lnTo>
                  <a:lnTo>
                    <a:pt x="69850" y="149225"/>
                  </a:lnTo>
                  <a:lnTo>
                    <a:pt x="73025" y="149225"/>
                  </a:lnTo>
                  <a:lnTo>
                    <a:pt x="74613" y="149225"/>
                  </a:lnTo>
                  <a:lnTo>
                    <a:pt x="77788" y="146050"/>
                  </a:lnTo>
                  <a:lnTo>
                    <a:pt x="74613" y="144462"/>
                  </a:lnTo>
                  <a:lnTo>
                    <a:pt x="74613" y="141287"/>
                  </a:lnTo>
                  <a:lnTo>
                    <a:pt x="77788" y="141287"/>
                  </a:lnTo>
                  <a:lnTo>
                    <a:pt x="77788" y="139700"/>
                  </a:lnTo>
                  <a:lnTo>
                    <a:pt x="79375" y="139700"/>
                  </a:lnTo>
                  <a:lnTo>
                    <a:pt x="79375" y="136525"/>
                  </a:lnTo>
                  <a:lnTo>
                    <a:pt x="77788" y="134937"/>
                  </a:lnTo>
                  <a:lnTo>
                    <a:pt x="77788" y="133350"/>
                  </a:lnTo>
                  <a:lnTo>
                    <a:pt x="74613" y="133350"/>
                  </a:lnTo>
                  <a:lnTo>
                    <a:pt x="74613" y="130175"/>
                  </a:lnTo>
                  <a:lnTo>
                    <a:pt x="74613" y="128587"/>
                  </a:lnTo>
                  <a:lnTo>
                    <a:pt x="73025" y="128587"/>
                  </a:lnTo>
                  <a:lnTo>
                    <a:pt x="73025" y="125412"/>
                  </a:lnTo>
                  <a:lnTo>
                    <a:pt x="69850" y="123825"/>
                  </a:lnTo>
                  <a:lnTo>
                    <a:pt x="68263" y="119062"/>
                  </a:lnTo>
                  <a:lnTo>
                    <a:pt x="73025" y="122237"/>
                  </a:lnTo>
                  <a:lnTo>
                    <a:pt x="74613" y="123825"/>
                  </a:lnTo>
                  <a:lnTo>
                    <a:pt x="77788" y="125412"/>
                  </a:lnTo>
                  <a:lnTo>
                    <a:pt x="79375" y="125412"/>
                  </a:lnTo>
                  <a:lnTo>
                    <a:pt x="82550" y="123825"/>
                  </a:lnTo>
                  <a:lnTo>
                    <a:pt x="82550" y="122237"/>
                  </a:lnTo>
                  <a:lnTo>
                    <a:pt x="84138" y="122237"/>
                  </a:lnTo>
                  <a:lnTo>
                    <a:pt x="84138" y="119062"/>
                  </a:lnTo>
                  <a:lnTo>
                    <a:pt x="84138" y="117475"/>
                  </a:lnTo>
                  <a:lnTo>
                    <a:pt x="84138" y="114300"/>
                  </a:lnTo>
                  <a:lnTo>
                    <a:pt x="84138" y="109537"/>
                  </a:lnTo>
                  <a:lnTo>
                    <a:pt x="85725" y="109537"/>
                  </a:lnTo>
                  <a:lnTo>
                    <a:pt x="85725" y="107950"/>
                  </a:lnTo>
                  <a:lnTo>
                    <a:pt x="85725" y="106362"/>
                  </a:lnTo>
                  <a:lnTo>
                    <a:pt x="85725" y="101600"/>
                  </a:lnTo>
                  <a:lnTo>
                    <a:pt x="85725" y="96837"/>
                  </a:lnTo>
                  <a:lnTo>
                    <a:pt x="88900" y="96837"/>
                  </a:lnTo>
                  <a:lnTo>
                    <a:pt x="90488" y="98425"/>
                  </a:lnTo>
                  <a:lnTo>
                    <a:pt x="95250" y="93662"/>
                  </a:lnTo>
                  <a:lnTo>
                    <a:pt x="100013" y="92075"/>
                  </a:lnTo>
                  <a:lnTo>
                    <a:pt x="101600" y="92075"/>
                  </a:lnTo>
                  <a:lnTo>
                    <a:pt x="101600" y="93662"/>
                  </a:lnTo>
                  <a:lnTo>
                    <a:pt x="104775" y="93662"/>
                  </a:lnTo>
                  <a:lnTo>
                    <a:pt x="101600" y="98425"/>
                  </a:lnTo>
                  <a:lnTo>
                    <a:pt x="101600" y="101600"/>
                  </a:lnTo>
                  <a:lnTo>
                    <a:pt x="100013" y="101600"/>
                  </a:lnTo>
                  <a:lnTo>
                    <a:pt x="98425" y="106362"/>
                  </a:lnTo>
                  <a:lnTo>
                    <a:pt x="98425" y="107950"/>
                  </a:lnTo>
                  <a:lnTo>
                    <a:pt x="98425" y="117475"/>
                  </a:lnTo>
                  <a:lnTo>
                    <a:pt x="98425" y="119062"/>
                  </a:lnTo>
                  <a:lnTo>
                    <a:pt x="100013" y="122237"/>
                  </a:lnTo>
                  <a:lnTo>
                    <a:pt x="100013" y="123825"/>
                  </a:lnTo>
                  <a:lnTo>
                    <a:pt x="101600" y="123825"/>
                  </a:lnTo>
                  <a:lnTo>
                    <a:pt x="104775" y="125412"/>
                  </a:lnTo>
                  <a:lnTo>
                    <a:pt x="106363" y="128587"/>
                  </a:lnTo>
                  <a:lnTo>
                    <a:pt x="109538" y="130175"/>
                  </a:lnTo>
                  <a:lnTo>
                    <a:pt x="111125" y="133350"/>
                  </a:lnTo>
                  <a:lnTo>
                    <a:pt x="114300" y="133350"/>
                  </a:lnTo>
                  <a:lnTo>
                    <a:pt x="114300" y="134937"/>
                  </a:lnTo>
                  <a:lnTo>
                    <a:pt x="115888" y="133350"/>
                  </a:lnTo>
                  <a:lnTo>
                    <a:pt x="117475" y="133350"/>
                  </a:lnTo>
                  <a:lnTo>
                    <a:pt x="117475" y="130175"/>
                  </a:lnTo>
                  <a:lnTo>
                    <a:pt x="120650" y="128587"/>
                  </a:lnTo>
                  <a:lnTo>
                    <a:pt x="120650" y="130175"/>
                  </a:lnTo>
                  <a:lnTo>
                    <a:pt x="122238" y="130175"/>
                  </a:lnTo>
                  <a:lnTo>
                    <a:pt x="122238" y="125412"/>
                  </a:lnTo>
                  <a:lnTo>
                    <a:pt x="120650" y="123825"/>
                  </a:lnTo>
                  <a:lnTo>
                    <a:pt x="117475" y="114300"/>
                  </a:lnTo>
                  <a:lnTo>
                    <a:pt x="115888" y="114300"/>
                  </a:lnTo>
                  <a:lnTo>
                    <a:pt x="115888" y="112712"/>
                  </a:lnTo>
                  <a:lnTo>
                    <a:pt x="115888" y="109537"/>
                  </a:lnTo>
                  <a:lnTo>
                    <a:pt x="114300" y="109537"/>
                  </a:lnTo>
                  <a:lnTo>
                    <a:pt x="114300" y="107950"/>
                  </a:lnTo>
                  <a:lnTo>
                    <a:pt x="114300" y="106362"/>
                  </a:lnTo>
                  <a:lnTo>
                    <a:pt x="114300" y="103187"/>
                  </a:lnTo>
                  <a:lnTo>
                    <a:pt x="111125" y="101600"/>
                  </a:lnTo>
                  <a:lnTo>
                    <a:pt x="114300" y="101600"/>
                  </a:lnTo>
                  <a:lnTo>
                    <a:pt x="115888" y="101600"/>
                  </a:lnTo>
                  <a:lnTo>
                    <a:pt x="117475" y="101600"/>
                  </a:lnTo>
                  <a:lnTo>
                    <a:pt x="120650" y="98425"/>
                  </a:lnTo>
                  <a:lnTo>
                    <a:pt x="120650" y="96837"/>
                  </a:lnTo>
                  <a:lnTo>
                    <a:pt x="120650" y="93662"/>
                  </a:lnTo>
                  <a:lnTo>
                    <a:pt x="122238" y="93662"/>
                  </a:lnTo>
                  <a:lnTo>
                    <a:pt x="125413" y="93662"/>
                  </a:lnTo>
                  <a:lnTo>
                    <a:pt x="127000" y="93662"/>
                  </a:lnTo>
                  <a:lnTo>
                    <a:pt x="127000" y="96837"/>
                  </a:lnTo>
                  <a:lnTo>
                    <a:pt x="127000" y="98425"/>
                  </a:lnTo>
                  <a:lnTo>
                    <a:pt x="128588" y="98425"/>
                  </a:lnTo>
                  <a:lnTo>
                    <a:pt x="131763" y="96837"/>
                  </a:lnTo>
                  <a:lnTo>
                    <a:pt x="133350" y="96837"/>
                  </a:lnTo>
                  <a:lnTo>
                    <a:pt x="136525" y="96837"/>
                  </a:lnTo>
                  <a:lnTo>
                    <a:pt x="138113" y="93662"/>
                  </a:lnTo>
                  <a:lnTo>
                    <a:pt x="141288" y="92075"/>
                  </a:lnTo>
                  <a:lnTo>
                    <a:pt x="142875" y="90487"/>
                  </a:lnTo>
                  <a:lnTo>
                    <a:pt x="144463" y="90487"/>
                  </a:lnTo>
                  <a:lnTo>
                    <a:pt x="144463" y="87312"/>
                  </a:lnTo>
                  <a:lnTo>
                    <a:pt x="147638" y="85725"/>
                  </a:lnTo>
                  <a:lnTo>
                    <a:pt x="147638" y="82550"/>
                  </a:lnTo>
                  <a:lnTo>
                    <a:pt x="144463" y="82550"/>
                  </a:lnTo>
                  <a:lnTo>
                    <a:pt x="144463" y="80962"/>
                  </a:lnTo>
                  <a:lnTo>
                    <a:pt x="144463" y="77787"/>
                  </a:lnTo>
                  <a:lnTo>
                    <a:pt x="144463" y="76200"/>
                  </a:lnTo>
                  <a:lnTo>
                    <a:pt x="144463" y="74612"/>
                  </a:lnTo>
                  <a:lnTo>
                    <a:pt x="144463" y="71437"/>
                  </a:lnTo>
                  <a:lnTo>
                    <a:pt x="142875" y="69850"/>
                  </a:lnTo>
                  <a:lnTo>
                    <a:pt x="142875" y="66675"/>
                  </a:lnTo>
                  <a:lnTo>
                    <a:pt x="142875" y="58737"/>
                  </a:lnTo>
                  <a:lnTo>
                    <a:pt x="141288" y="53975"/>
                  </a:lnTo>
                  <a:close/>
                  <a:moveTo>
                    <a:pt x="222250" y="34925"/>
                  </a:moveTo>
                  <a:lnTo>
                    <a:pt x="223838" y="34925"/>
                  </a:lnTo>
                  <a:lnTo>
                    <a:pt x="223838" y="39687"/>
                  </a:lnTo>
                  <a:lnTo>
                    <a:pt x="223838" y="44450"/>
                  </a:lnTo>
                  <a:lnTo>
                    <a:pt x="223838" y="49212"/>
                  </a:lnTo>
                  <a:lnTo>
                    <a:pt x="223838" y="50800"/>
                  </a:lnTo>
                  <a:lnTo>
                    <a:pt x="222250" y="53975"/>
                  </a:lnTo>
                  <a:lnTo>
                    <a:pt x="222250" y="58737"/>
                  </a:lnTo>
                  <a:lnTo>
                    <a:pt x="222250" y="60325"/>
                  </a:lnTo>
                  <a:lnTo>
                    <a:pt x="222250" y="65087"/>
                  </a:lnTo>
                  <a:lnTo>
                    <a:pt x="219075" y="65087"/>
                  </a:lnTo>
                  <a:lnTo>
                    <a:pt x="219075" y="69850"/>
                  </a:lnTo>
                  <a:lnTo>
                    <a:pt x="217488" y="66675"/>
                  </a:lnTo>
                  <a:lnTo>
                    <a:pt x="217488" y="61912"/>
                  </a:lnTo>
                  <a:lnTo>
                    <a:pt x="219075" y="58737"/>
                  </a:lnTo>
                  <a:lnTo>
                    <a:pt x="219075" y="49212"/>
                  </a:lnTo>
                  <a:lnTo>
                    <a:pt x="222250" y="44450"/>
                  </a:lnTo>
                  <a:lnTo>
                    <a:pt x="222250" y="39687"/>
                  </a:lnTo>
                  <a:lnTo>
                    <a:pt x="222250" y="38100"/>
                  </a:lnTo>
                  <a:close/>
                  <a:moveTo>
                    <a:pt x="282575" y="31750"/>
                  </a:moveTo>
                  <a:lnTo>
                    <a:pt x="284163" y="31750"/>
                  </a:lnTo>
                  <a:lnTo>
                    <a:pt x="284163" y="33338"/>
                  </a:lnTo>
                  <a:lnTo>
                    <a:pt x="282575" y="33338"/>
                  </a:lnTo>
                  <a:close/>
                  <a:moveTo>
                    <a:pt x="285750" y="26988"/>
                  </a:moveTo>
                  <a:lnTo>
                    <a:pt x="287338" y="26988"/>
                  </a:lnTo>
                  <a:lnTo>
                    <a:pt x="287338" y="28576"/>
                  </a:lnTo>
                  <a:lnTo>
                    <a:pt x="285750" y="28576"/>
                  </a:lnTo>
                  <a:close/>
                  <a:moveTo>
                    <a:pt x="138113" y="23812"/>
                  </a:moveTo>
                  <a:lnTo>
                    <a:pt x="141288" y="28575"/>
                  </a:lnTo>
                  <a:lnTo>
                    <a:pt x="141288" y="31750"/>
                  </a:lnTo>
                  <a:lnTo>
                    <a:pt x="141288" y="33337"/>
                  </a:lnTo>
                  <a:lnTo>
                    <a:pt x="141288" y="34925"/>
                  </a:lnTo>
                  <a:lnTo>
                    <a:pt x="138113" y="26987"/>
                  </a:lnTo>
                  <a:close/>
                  <a:moveTo>
                    <a:pt x="227013" y="22225"/>
                  </a:moveTo>
                  <a:lnTo>
                    <a:pt x="228600" y="23812"/>
                  </a:lnTo>
                  <a:lnTo>
                    <a:pt x="227013" y="26987"/>
                  </a:lnTo>
                  <a:lnTo>
                    <a:pt x="227013" y="31750"/>
                  </a:lnTo>
                  <a:lnTo>
                    <a:pt x="223838" y="34925"/>
                  </a:lnTo>
                  <a:lnTo>
                    <a:pt x="223838" y="33337"/>
                  </a:lnTo>
                  <a:lnTo>
                    <a:pt x="223838" y="28575"/>
                  </a:lnTo>
                  <a:lnTo>
                    <a:pt x="227013" y="23812"/>
                  </a:lnTo>
                  <a:close/>
                  <a:moveTo>
                    <a:pt x="136525" y="17462"/>
                  </a:moveTo>
                  <a:lnTo>
                    <a:pt x="138113" y="17462"/>
                  </a:lnTo>
                  <a:lnTo>
                    <a:pt x="138113" y="22225"/>
                  </a:lnTo>
                  <a:close/>
                  <a:moveTo>
                    <a:pt x="228600" y="15875"/>
                  </a:moveTo>
                  <a:lnTo>
                    <a:pt x="228600" y="17462"/>
                  </a:lnTo>
                  <a:lnTo>
                    <a:pt x="227013" y="22225"/>
                  </a:lnTo>
                  <a:lnTo>
                    <a:pt x="227013" y="19050"/>
                  </a:lnTo>
                  <a:close/>
                  <a:moveTo>
                    <a:pt x="231775" y="6350"/>
                  </a:moveTo>
                  <a:lnTo>
                    <a:pt x="231775" y="7937"/>
                  </a:lnTo>
                  <a:lnTo>
                    <a:pt x="231775" y="11112"/>
                  </a:lnTo>
                  <a:lnTo>
                    <a:pt x="228600" y="12700"/>
                  </a:lnTo>
                  <a:lnTo>
                    <a:pt x="228600" y="7937"/>
                  </a:lnTo>
                  <a:close/>
                  <a:moveTo>
                    <a:pt x="233363" y="0"/>
                  </a:moveTo>
                  <a:lnTo>
                    <a:pt x="233363" y="1587"/>
                  </a:lnTo>
                  <a:lnTo>
                    <a:pt x="231775" y="6350"/>
                  </a:lnTo>
                  <a:lnTo>
                    <a:pt x="231775" y="3175"/>
                  </a:lnTo>
                  <a:lnTo>
                    <a:pt x="231775" y="1587"/>
                  </a:lnTo>
                  <a:close/>
                </a:path>
              </a:pathLst>
            </a:custGeom>
            <a:gradFill flip="none" rotWithShape="1">
              <a:gsLst>
                <a:gs pos="24000">
                  <a:srgbClr val="4EECFB">
                    <a:alpha val="0"/>
                  </a:srgbClr>
                </a:gs>
                <a:gs pos="79000">
                  <a:srgbClr val="4EECFB"/>
                </a:gs>
              </a:gsLst>
              <a:lin ang="8100000" scaled="1"/>
              <a:tileRect/>
            </a:gradFill>
            <a:ln>
              <a:noFill/>
            </a:ln>
            <a:effectLst/>
          </p:spPr>
          <p:txBody>
            <a:bodyPr vert="horz" wrap="square" lIns="81382" tIns="40691" rIns="81382" bIns="40691" numCol="1" anchor="t" anchorCtr="0" compatLnSpc="1">
              <a:noAutofit/>
            </a:bodyPr>
            <a:lstStyle/>
            <a:p>
              <a:endParaRPr lang="zh-CN" altLang="en-US"/>
            </a:p>
          </p:txBody>
        </p:sp>
        <p:grpSp>
          <p:nvGrpSpPr>
            <p:cNvPr id="10" name="组合 9"/>
            <p:cNvGrpSpPr/>
            <p:nvPr/>
          </p:nvGrpSpPr>
          <p:grpSpPr>
            <a:xfrm>
              <a:off x="7306727" y="1167648"/>
              <a:ext cx="1113255" cy="475668"/>
              <a:chOff x="5404649" y="809463"/>
              <a:chExt cx="1113255" cy="475668"/>
            </a:xfrm>
          </p:grpSpPr>
          <p:sp>
            <p:nvSpPr>
              <p:cNvPr id="11" name="文本框 10"/>
              <p:cNvSpPr txBox="1"/>
              <p:nvPr>
                <p:custDataLst>
                  <p:tags r:id="rId5"/>
                </p:custDataLst>
              </p:nvPr>
            </p:nvSpPr>
            <p:spPr>
              <a:xfrm>
                <a:off x="5404649" y="809463"/>
                <a:ext cx="1113255" cy="443291"/>
              </a:xfrm>
              <a:prstGeom prst="rect">
                <a:avLst/>
              </a:prstGeom>
              <a:noFill/>
              <a:effectLst/>
            </p:spPr>
            <p:txBody>
              <a:bodyPr wrap="square" lIns="73243" tIns="36622" rIns="73243" bIns="36622" rtlCol="0">
                <a:spAutoFit/>
              </a:bodyPr>
              <a:lstStyle/>
              <a:p>
                <a:pPr>
                  <a:defRPr/>
                </a:pPr>
                <a:r>
                  <a:rPr lang="en-US" altLang="zh-CN" sz="2400"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rPr>
                  <a:t>3</a:t>
                </a:r>
                <a:r>
                  <a:rPr lang="zh-CN" altLang="en-US" sz="2400"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rPr>
                  <a:t>个</a:t>
                </a:r>
                <a:endParaRPr lang="en-US" altLang="zh-CN" sz="2400"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endParaRPr>
              </a:p>
            </p:txBody>
          </p:sp>
          <p:sp>
            <p:nvSpPr>
              <p:cNvPr id="12" name="文本框 11"/>
              <p:cNvSpPr txBox="1"/>
              <p:nvPr>
                <p:custDataLst>
                  <p:tags r:id="rId6"/>
                </p:custDataLst>
              </p:nvPr>
            </p:nvSpPr>
            <p:spPr>
              <a:xfrm>
                <a:off x="5404650" y="1103450"/>
                <a:ext cx="618609" cy="181681"/>
              </a:xfrm>
              <a:prstGeom prst="rect">
                <a:avLst/>
              </a:prstGeom>
              <a:noFill/>
              <a:effectLst/>
            </p:spPr>
            <p:txBody>
              <a:bodyPr wrap="square" lIns="73243" tIns="36622" rIns="73243" bIns="36622" rtlCol="0">
                <a:spAutoFit/>
              </a:bodyPr>
              <a:lstStyle/>
              <a:p>
                <a:pPr>
                  <a:defRPr/>
                </a:pPr>
                <a:r>
                  <a:rPr lang="en-US" altLang="zh-CN" sz="700"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rPr>
                  <a:t>3 of them</a:t>
                </a:r>
                <a:endParaRPr lang="en-US" altLang="zh-CN" sz="700"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endParaRPr>
              </a:p>
            </p:txBody>
          </p:sp>
        </p:grpSp>
        <p:grpSp>
          <p:nvGrpSpPr>
            <p:cNvPr id="13" name="组合 12"/>
            <p:cNvGrpSpPr/>
            <p:nvPr/>
          </p:nvGrpSpPr>
          <p:grpSpPr>
            <a:xfrm>
              <a:off x="7306728" y="1579213"/>
              <a:ext cx="1214836" cy="627957"/>
              <a:chOff x="5404650" y="1221028"/>
              <a:chExt cx="1214836" cy="627957"/>
            </a:xfrm>
          </p:grpSpPr>
          <p:sp>
            <p:nvSpPr>
              <p:cNvPr id="14" name="文本框 13"/>
              <p:cNvSpPr txBox="1"/>
              <p:nvPr>
                <p:custDataLst>
                  <p:tags r:id="rId7"/>
                </p:custDataLst>
              </p:nvPr>
            </p:nvSpPr>
            <p:spPr>
              <a:xfrm>
                <a:off x="5404650" y="1221028"/>
                <a:ext cx="1214836" cy="627957"/>
              </a:xfrm>
              <a:prstGeom prst="rect">
                <a:avLst/>
              </a:prstGeom>
              <a:noFill/>
              <a:effectLst/>
            </p:spPr>
            <p:txBody>
              <a:bodyPr wrap="square" lIns="73243" tIns="36622" rIns="73243" bIns="36622" rtlCol="0">
                <a:spAutoFit/>
              </a:bodyPr>
              <a:lstStyle/>
              <a:p>
                <a:pPr>
                  <a:defRPr/>
                </a:pPr>
                <a:r>
                  <a:rPr lang="zh-CN" altLang="en-US"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rPr>
                  <a:t>副段塞区块</a:t>
                </a:r>
                <a:endParaRPr lang="en-US" altLang="zh-CN"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endParaRPr>
              </a:p>
            </p:txBody>
          </p:sp>
          <p:sp>
            <p:nvSpPr>
              <p:cNvPr id="15" name="文本框 14"/>
              <p:cNvSpPr txBox="1"/>
              <p:nvPr>
                <p:custDataLst>
                  <p:tags r:id="rId8"/>
                </p:custDataLst>
              </p:nvPr>
            </p:nvSpPr>
            <p:spPr>
              <a:xfrm>
                <a:off x="5404650" y="1465501"/>
                <a:ext cx="983409" cy="289403"/>
              </a:xfrm>
              <a:prstGeom prst="rect">
                <a:avLst/>
              </a:prstGeom>
              <a:noFill/>
              <a:effectLst/>
            </p:spPr>
            <p:txBody>
              <a:bodyPr wrap="square" lIns="73243" tIns="36622" rIns="73243" bIns="36622" rtlCol="0">
                <a:spAutoFit/>
              </a:bodyPr>
              <a:lstStyle/>
              <a:p>
                <a:pPr>
                  <a:defRPr/>
                </a:pPr>
                <a:r>
                  <a:rPr lang="en-US" altLang="zh-CN" sz="700"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rPr>
                  <a:t>Sub segment block</a:t>
                </a:r>
                <a:endParaRPr lang="en-US" altLang="zh-CN" sz="700"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endParaRPr>
              </a:p>
            </p:txBody>
          </p:sp>
        </p:grpSp>
      </p:grpSp>
      <p:grpSp>
        <p:nvGrpSpPr>
          <p:cNvPr id="59" name="组合 58"/>
          <p:cNvGrpSpPr/>
          <p:nvPr/>
        </p:nvGrpSpPr>
        <p:grpSpPr>
          <a:xfrm>
            <a:off x="7379887" y="1633136"/>
            <a:ext cx="2209375" cy="1126939"/>
            <a:chOff x="8547538" y="1080231"/>
            <a:chExt cx="1962357" cy="1126939"/>
          </a:xfrm>
        </p:grpSpPr>
        <p:sp>
          <p:nvSpPr>
            <p:cNvPr id="16" name="任意多边形: 形状 15"/>
            <p:cNvSpPr/>
            <p:nvPr/>
          </p:nvSpPr>
          <p:spPr bwMode="auto">
            <a:xfrm>
              <a:off x="8547538" y="1080231"/>
              <a:ext cx="536250" cy="577500"/>
            </a:xfrm>
            <a:custGeom>
              <a:avLst/>
              <a:gdLst>
                <a:gd name="connsiteX0" fmla="*/ 290512 w 371475"/>
                <a:gd name="connsiteY0" fmla="*/ 396875 h 400050"/>
                <a:gd name="connsiteX1" fmla="*/ 292100 w 371475"/>
                <a:gd name="connsiteY1" fmla="*/ 400050 h 400050"/>
                <a:gd name="connsiteX2" fmla="*/ 290512 w 371475"/>
                <a:gd name="connsiteY2" fmla="*/ 400050 h 400050"/>
                <a:gd name="connsiteX3" fmla="*/ 293688 w 371475"/>
                <a:gd name="connsiteY3" fmla="*/ 396081 h 400050"/>
                <a:gd name="connsiteX4" fmla="*/ 296863 w 371475"/>
                <a:gd name="connsiteY4" fmla="*/ 400050 h 400050"/>
                <a:gd name="connsiteX5" fmla="*/ 293688 w 371475"/>
                <a:gd name="connsiteY5" fmla="*/ 396875 h 400050"/>
                <a:gd name="connsiteX6" fmla="*/ 285750 w 371475"/>
                <a:gd name="connsiteY6" fmla="*/ 392113 h 400050"/>
                <a:gd name="connsiteX7" fmla="*/ 287338 w 371475"/>
                <a:gd name="connsiteY7" fmla="*/ 392113 h 400050"/>
                <a:gd name="connsiteX8" fmla="*/ 287338 w 371475"/>
                <a:gd name="connsiteY8" fmla="*/ 395288 h 400050"/>
                <a:gd name="connsiteX9" fmla="*/ 289152 w 371475"/>
                <a:gd name="connsiteY9" fmla="*/ 389844 h 400050"/>
                <a:gd name="connsiteX10" fmla="*/ 290513 w 371475"/>
                <a:gd name="connsiteY10" fmla="*/ 390525 h 400050"/>
                <a:gd name="connsiteX11" fmla="*/ 293688 w 371475"/>
                <a:gd name="connsiteY11" fmla="*/ 395287 h 400050"/>
                <a:gd name="connsiteX12" fmla="*/ 293688 w 371475"/>
                <a:gd name="connsiteY12" fmla="*/ 396081 h 400050"/>
                <a:gd name="connsiteX13" fmla="*/ 290513 w 371475"/>
                <a:gd name="connsiteY13" fmla="*/ 392112 h 400050"/>
                <a:gd name="connsiteX14" fmla="*/ 285750 w 371475"/>
                <a:gd name="connsiteY14" fmla="*/ 384175 h 400050"/>
                <a:gd name="connsiteX15" fmla="*/ 289152 w 371475"/>
                <a:gd name="connsiteY15" fmla="*/ 389844 h 400050"/>
                <a:gd name="connsiteX16" fmla="*/ 287338 w 371475"/>
                <a:gd name="connsiteY16" fmla="*/ 388937 h 400050"/>
                <a:gd name="connsiteX17" fmla="*/ 285750 w 371475"/>
                <a:gd name="connsiteY17" fmla="*/ 385762 h 400050"/>
                <a:gd name="connsiteX18" fmla="*/ 164571 w 371475"/>
                <a:gd name="connsiteY18" fmla="*/ 382588 h 400050"/>
                <a:gd name="connsiteX19" fmla="*/ 165100 w 371475"/>
                <a:gd name="connsiteY19" fmla="*/ 384175 h 400050"/>
                <a:gd name="connsiteX20" fmla="*/ 163512 w 371475"/>
                <a:gd name="connsiteY20" fmla="*/ 385763 h 400050"/>
                <a:gd name="connsiteX21" fmla="*/ 277019 w 371475"/>
                <a:gd name="connsiteY21" fmla="*/ 377827 h 400050"/>
                <a:gd name="connsiteX22" fmla="*/ 279400 w 371475"/>
                <a:gd name="connsiteY22" fmla="*/ 381001 h 400050"/>
                <a:gd name="connsiteX23" fmla="*/ 282575 w 371475"/>
                <a:gd name="connsiteY23" fmla="*/ 385763 h 400050"/>
                <a:gd name="connsiteX24" fmla="*/ 285750 w 371475"/>
                <a:gd name="connsiteY24" fmla="*/ 390526 h 400050"/>
                <a:gd name="connsiteX25" fmla="*/ 282575 w 371475"/>
                <a:gd name="connsiteY25" fmla="*/ 388938 h 400050"/>
                <a:gd name="connsiteX26" fmla="*/ 280987 w 371475"/>
                <a:gd name="connsiteY26" fmla="*/ 385763 h 400050"/>
                <a:gd name="connsiteX27" fmla="*/ 163512 w 371475"/>
                <a:gd name="connsiteY27" fmla="*/ 376237 h 400050"/>
                <a:gd name="connsiteX28" fmla="*/ 165100 w 371475"/>
                <a:gd name="connsiteY28" fmla="*/ 376237 h 400050"/>
                <a:gd name="connsiteX29" fmla="*/ 165100 w 371475"/>
                <a:gd name="connsiteY29" fmla="*/ 379412 h 400050"/>
                <a:gd name="connsiteX30" fmla="*/ 165100 w 371475"/>
                <a:gd name="connsiteY30" fmla="*/ 381000 h 400050"/>
                <a:gd name="connsiteX31" fmla="*/ 164571 w 371475"/>
                <a:gd name="connsiteY31" fmla="*/ 382588 h 400050"/>
                <a:gd name="connsiteX32" fmla="*/ 163512 w 371475"/>
                <a:gd name="connsiteY32" fmla="*/ 379412 h 400050"/>
                <a:gd name="connsiteX33" fmla="*/ 203200 w 371475"/>
                <a:gd name="connsiteY33" fmla="*/ 374650 h 400050"/>
                <a:gd name="connsiteX34" fmla="*/ 206375 w 371475"/>
                <a:gd name="connsiteY34" fmla="*/ 376238 h 400050"/>
                <a:gd name="connsiteX35" fmla="*/ 203200 w 371475"/>
                <a:gd name="connsiteY35" fmla="*/ 376238 h 400050"/>
                <a:gd name="connsiteX36" fmla="*/ 271462 w 371475"/>
                <a:gd name="connsiteY36" fmla="*/ 369888 h 400050"/>
                <a:gd name="connsiteX37" fmla="*/ 276225 w 371475"/>
                <a:gd name="connsiteY37" fmla="*/ 376238 h 400050"/>
                <a:gd name="connsiteX38" fmla="*/ 277019 w 371475"/>
                <a:gd name="connsiteY38" fmla="*/ 377827 h 400050"/>
                <a:gd name="connsiteX39" fmla="*/ 274637 w 371475"/>
                <a:gd name="connsiteY39" fmla="*/ 374650 h 400050"/>
                <a:gd name="connsiteX40" fmla="*/ 242887 w 371475"/>
                <a:gd name="connsiteY40" fmla="*/ 368300 h 400050"/>
                <a:gd name="connsiteX41" fmla="*/ 244475 w 371475"/>
                <a:gd name="connsiteY41" fmla="*/ 368300 h 400050"/>
                <a:gd name="connsiteX42" fmla="*/ 244475 w 371475"/>
                <a:gd name="connsiteY42" fmla="*/ 369888 h 400050"/>
                <a:gd name="connsiteX43" fmla="*/ 242887 w 371475"/>
                <a:gd name="connsiteY43" fmla="*/ 369888 h 400050"/>
                <a:gd name="connsiteX44" fmla="*/ 200025 w 371475"/>
                <a:gd name="connsiteY44" fmla="*/ 368300 h 400050"/>
                <a:gd name="connsiteX45" fmla="*/ 201613 w 371475"/>
                <a:gd name="connsiteY45" fmla="*/ 369887 h 400050"/>
                <a:gd name="connsiteX46" fmla="*/ 201613 w 371475"/>
                <a:gd name="connsiteY46" fmla="*/ 373063 h 400050"/>
                <a:gd name="connsiteX47" fmla="*/ 200025 w 371475"/>
                <a:gd name="connsiteY47" fmla="*/ 373063 h 400050"/>
                <a:gd name="connsiteX48" fmla="*/ 196850 w 371475"/>
                <a:gd name="connsiteY48" fmla="*/ 369887 h 400050"/>
                <a:gd name="connsiteX49" fmla="*/ 200025 w 371475"/>
                <a:gd name="connsiteY49" fmla="*/ 369887 h 400050"/>
                <a:gd name="connsiteX50" fmla="*/ 195262 w 371475"/>
                <a:gd name="connsiteY50" fmla="*/ 365125 h 400050"/>
                <a:gd name="connsiteX51" fmla="*/ 196850 w 371475"/>
                <a:gd name="connsiteY51" fmla="*/ 365125 h 400050"/>
                <a:gd name="connsiteX52" fmla="*/ 196850 w 371475"/>
                <a:gd name="connsiteY52" fmla="*/ 368300 h 400050"/>
                <a:gd name="connsiteX53" fmla="*/ 195262 w 371475"/>
                <a:gd name="connsiteY53" fmla="*/ 368300 h 400050"/>
                <a:gd name="connsiteX54" fmla="*/ 239184 w 371475"/>
                <a:gd name="connsiteY54" fmla="*/ 363538 h 400050"/>
                <a:gd name="connsiteX55" fmla="*/ 239713 w 371475"/>
                <a:gd name="connsiteY55" fmla="*/ 363538 h 400050"/>
                <a:gd name="connsiteX56" fmla="*/ 239713 w 371475"/>
                <a:gd name="connsiteY56" fmla="*/ 365126 h 400050"/>
                <a:gd name="connsiteX57" fmla="*/ 269875 w 371475"/>
                <a:gd name="connsiteY57" fmla="*/ 360363 h 400050"/>
                <a:gd name="connsiteX58" fmla="*/ 274638 w 371475"/>
                <a:gd name="connsiteY58" fmla="*/ 363538 h 400050"/>
                <a:gd name="connsiteX59" fmla="*/ 271463 w 371475"/>
                <a:gd name="connsiteY59" fmla="*/ 363538 h 400050"/>
                <a:gd name="connsiteX60" fmla="*/ 266700 w 371475"/>
                <a:gd name="connsiteY60" fmla="*/ 360363 h 400050"/>
                <a:gd name="connsiteX61" fmla="*/ 269875 w 371475"/>
                <a:gd name="connsiteY61" fmla="*/ 363538 h 400050"/>
                <a:gd name="connsiteX62" fmla="*/ 266700 w 371475"/>
                <a:gd name="connsiteY62" fmla="*/ 363538 h 400050"/>
                <a:gd name="connsiteX63" fmla="*/ 238125 w 371475"/>
                <a:gd name="connsiteY63" fmla="*/ 360363 h 400050"/>
                <a:gd name="connsiteX64" fmla="*/ 239184 w 371475"/>
                <a:gd name="connsiteY64" fmla="*/ 363538 h 400050"/>
                <a:gd name="connsiteX65" fmla="*/ 238125 w 371475"/>
                <a:gd name="connsiteY65" fmla="*/ 363538 h 400050"/>
                <a:gd name="connsiteX66" fmla="*/ 46037 w 371475"/>
                <a:gd name="connsiteY66" fmla="*/ 360362 h 400050"/>
                <a:gd name="connsiteX67" fmla="*/ 47625 w 371475"/>
                <a:gd name="connsiteY67" fmla="*/ 360362 h 400050"/>
                <a:gd name="connsiteX68" fmla="*/ 47625 w 371475"/>
                <a:gd name="connsiteY68" fmla="*/ 363538 h 400050"/>
                <a:gd name="connsiteX69" fmla="*/ 46037 w 371475"/>
                <a:gd name="connsiteY69" fmla="*/ 363538 h 400050"/>
                <a:gd name="connsiteX70" fmla="*/ 274638 w 371475"/>
                <a:gd name="connsiteY70" fmla="*/ 354013 h 400050"/>
                <a:gd name="connsiteX71" fmla="*/ 276225 w 371475"/>
                <a:gd name="connsiteY71" fmla="*/ 358775 h 400050"/>
                <a:gd name="connsiteX72" fmla="*/ 274638 w 371475"/>
                <a:gd name="connsiteY72" fmla="*/ 357188 h 400050"/>
                <a:gd name="connsiteX73" fmla="*/ 266700 w 371475"/>
                <a:gd name="connsiteY73" fmla="*/ 354013 h 400050"/>
                <a:gd name="connsiteX74" fmla="*/ 269875 w 371475"/>
                <a:gd name="connsiteY74" fmla="*/ 357188 h 400050"/>
                <a:gd name="connsiteX75" fmla="*/ 269875 w 371475"/>
                <a:gd name="connsiteY75" fmla="*/ 358775 h 400050"/>
                <a:gd name="connsiteX76" fmla="*/ 266700 w 371475"/>
                <a:gd name="connsiteY76" fmla="*/ 357188 h 400050"/>
                <a:gd name="connsiteX77" fmla="*/ 250825 w 371475"/>
                <a:gd name="connsiteY77" fmla="*/ 354013 h 400050"/>
                <a:gd name="connsiteX78" fmla="*/ 254000 w 371475"/>
                <a:gd name="connsiteY78" fmla="*/ 354013 h 400050"/>
                <a:gd name="connsiteX79" fmla="*/ 255588 w 371475"/>
                <a:gd name="connsiteY79" fmla="*/ 357188 h 400050"/>
                <a:gd name="connsiteX80" fmla="*/ 255588 w 371475"/>
                <a:gd name="connsiteY80" fmla="*/ 358775 h 400050"/>
                <a:gd name="connsiteX81" fmla="*/ 258763 w 371475"/>
                <a:gd name="connsiteY81" fmla="*/ 360363 h 400050"/>
                <a:gd name="connsiteX82" fmla="*/ 260350 w 371475"/>
                <a:gd name="connsiteY82" fmla="*/ 365125 h 400050"/>
                <a:gd name="connsiteX83" fmla="*/ 263525 w 371475"/>
                <a:gd name="connsiteY83" fmla="*/ 368300 h 400050"/>
                <a:gd name="connsiteX84" fmla="*/ 260350 w 371475"/>
                <a:gd name="connsiteY84" fmla="*/ 368300 h 400050"/>
                <a:gd name="connsiteX85" fmla="*/ 258763 w 371475"/>
                <a:gd name="connsiteY85" fmla="*/ 365125 h 400050"/>
                <a:gd name="connsiteX86" fmla="*/ 255588 w 371475"/>
                <a:gd name="connsiteY86" fmla="*/ 363538 h 400050"/>
                <a:gd name="connsiteX87" fmla="*/ 254000 w 371475"/>
                <a:gd name="connsiteY87" fmla="*/ 358775 h 400050"/>
                <a:gd name="connsiteX88" fmla="*/ 265113 w 371475"/>
                <a:gd name="connsiteY88" fmla="*/ 351632 h 400050"/>
                <a:gd name="connsiteX89" fmla="*/ 266700 w 371475"/>
                <a:gd name="connsiteY89" fmla="*/ 354013 h 400050"/>
                <a:gd name="connsiteX90" fmla="*/ 265113 w 371475"/>
                <a:gd name="connsiteY90" fmla="*/ 352425 h 400050"/>
                <a:gd name="connsiteX91" fmla="*/ 263525 w 371475"/>
                <a:gd name="connsiteY91" fmla="*/ 347663 h 400050"/>
                <a:gd name="connsiteX92" fmla="*/ 265113 w 371475"/>
                <a:gd name="connsiteY92" fmla="*/ 349250 h 400050"/>
                <a:gd name="connsiteX93" fmla="*/ 265113 w 371475"/>
                <a:gd name="connsiteY93" fmla="*/ 351632 h 400050"/>
                <a:gd name="connsiteX94" fmla="*/ 263525 w 371475"/>
                <a:gd name="connsiteY94" fmla="*/ 349250 h 400050"/>
                <a:gd name="connsiteX95" fmla="*/ 82550 w 371475"/>
                <a:gd name="connsiteY95" fmla="*/ 344488 h 400050"/>
                <a:gd name="connsiteX96" fmla="*/ 82550 w 371475"/>
                <a:gd name="connsiteY96" fmla="*/ 346075 h 400050"/>
                <a:gd name="connsiteX97" fmla="*/ 79375 w 371475"/>
                <a:gd name="connsiteY97" fmla="*/ 347663 h 400050"/>
                <a:gd name="connsiteX98" fmla="*/ 69850 w 371475"/>
                <a:gd name="connsiteY98" fmla="*/ 341313 h 400050"/>
                <a:gd name="connsiteX99" fmla="*/ 69850 w 371475"/>
                <a:gd name="connsiteY99" fmla="*/ 342900 h 400050"/>
                <a:gd name="connsiteX100" fmla="*/ 68262 w 371475"/>
                <a:gd name="connsiteY100" fmla="*/ 346076 h 400050"/>
                <a:gd name="connsiteX101" fmla="*/ 66675 w 371475"/>
                <a:gd name="connsiteY101" fmla="*/ 349251 h 400050"/>
                <a:gd name="connsiteX102" fmla="*/ 66675 w 371475"/>
                <a:gd name="connsiteY102" fmla="*/ 347663 h 400050"/>
                <a:gd name="connsiteX103" fmla="*/ 66675 w 371475"/>
                <a:gd name="connsiteY103" fmla="*/ 346076 h 400050"/>
                <a:gd name="connsiteX104" fmla="*/ 68262 w 371475"/>
                <a:gd name="connsiteY104" fmla="*/ 342900 h 400050"/>
                <a:gd name="connsiteX105" fmla="*/ 47625 w 371475"/>
                <a:gd name="connsiteY105" fmla="*/ 338138 h 400050"/>
                <a:gd name="connsiteX106" fmla="*/ 49213 w 371475"/>
                <a:gd name="connsiteY106" fmla="*/ 338138 h 400050"/>
                <a:gd name="connsiteX107" fmla="*/ 49213 w 371475"/>
                <a:gd name="connsiteY107" fmla="*/ 341313 h 400050"/>
                <a:gd name="connsiteX108" fmla="*/ 47625 w 371475"/>
                <a:gd name="connsiteY108" fmla="*/ 341313 h 400050"/>
                <a:gd name="connsiteX109" fmla="*/ 271462 w 371475"/>
                <a:gd name="connsiteY109" fmla="*/ 338137 h 400050"/>
                <a:gd name="connsiteX110" fmla="*/ 274638 w 371475"/>
                <a:gd name="connsiteY110" fmla="*/ 338137 h 400050"/>
                <a:gd name="connsiteX111" fmla="*/ 274638 w 371475"/>
                <a:gd name="connsiteY111" fmla="*/ 341312 h 400050"/>
                <a:gd name="connsiteX112" fmla="*/ 274638 w 371475"/>
                <a:gd name="connsiteY112" fmla="*/ 342900 h 400050"/>
                <a:gd name="connsiteX113" fmla="*/ 274638 w 371475"/>
                <a:gd name="connsiteY113" fmla="*/ 346075 h 400050"/>
                <a:gd name="connsiteX114" fmla="*/ 271462 w 371475"/>
                <a:gd name="connsiteY114" fmla="*/ 346075 h 400050"/>
                <a:gd name="connsiteX115" fmla="*/ 269875 w 371475"/>
                <a:gd name="connsiteY115" fmla="*/ 346075 h 400050"/>
                <a:gd name="connsiteX116" fmla="*/ 269875 w 371475"/>
                <a:gd name="connsiteY116" fmla="*/ 342900 h 400050"/>
                <a:gd name="connsiteX117" fmla="*/ 271462 w 371475"/>
                <a:gd name="connsiteY117" fmla="*/ 342900 h 400050"/>
                <a:gd name="connsiteX118" fmla="*/ 269875 w 371475"/>
                <a:gd name="connsiteY118" fmla="*/ 341312 h 400050"/>
                <a:gd name="connsiteX119" fmla="*/ 271462 w 371475"/>
                <a:gd name="connsiteY119" fmla="*/ 341312 h 400050"/>
                <a:gd name="connsiteX120" fmla="*/ 279400 w 371475"/>
                <a:gd name="connsiteY120" fmla="*/ 336550 h 400050"/>
                <a:gd name="connsiteX121" fmla="*/ 280988 w 371475"/>
                <a:gd name="connsiteY121" fmla="*/ 336550 h 400050"/>
                <a:gd name="connsiteX122" fmla="*/ 280988 w 371475"/>
                <a:gd name="connsiteY122" fmla="*/ 338138 h 400050"/>
                <a:gd name="connsiteX123" fmla="*/ 266700 w 371475"/>
                <a:gd name="connsiteY123" fmla="*/ 330200 h 400050"/>
                <a:gd name="connsiteX124" fmla="*/ 269875 w 371475"/>
                <a:gd name="connsiteY124" fmla="*/ 331787 h 400050"/>
                <a:gd name="connsiteX125" fmla="*/ 271462 w 371475"/>
                <a:gd name="connsiteY125" fmla="*/ 331787 h 400050"/>
                <a:gd name="connsiteX126" fmla="*/ 274638 w 371475"/>
                <a:gd name="connsiteY126" fmla="*/ 333375 h 400050"/>
                <a:gd name="connsiteX127" fmla="*/ 274638 w 371475"/>
                <a:gd name="connsiteY127" fmla="*/ 331788 h 400050"/>
                <a:gd name="connsiteX128" fmla="*/ 276225 w 371475"/>
                <a:gd name="connsiteY128" fmla="*/ 336550 h 400050"/>
                <a:gd name="connsiteX129" fmla="*/ 276225 w 371475"/>
                <a:gd name="connsiteY129" fmla="*/ 338137 h 400050"/>
                <a:gd name="connsiteX130" fmla="*/ 274638 w 371475"/>
                <a:gd name="connsiteY130" fmla="*/ 338137 h 400050"/>
                <a:gd name="connsiteX131" fmla="*/ 274638 w 371475"/>
                <a:gd name="connsiteY131" fmla="*/ 336550 h 400050"/>
                <a:gd name="connsiteX132" fmla="*/ 269875 w 371475"/>
                <a:gd name="connsiteY132" fmla="*/ 333375 h 400050"/>
                <a:gd name="connsiteX133" fmla="*/ 266700 w 371475"/>
                <a:gd name="connsiteY133" fmla="*/ 331787 h 400050"/>
                <a:gd name="connsiteX134" fmla="*/ 280987 w 371475"/>
                <a:gd name="connsiteY134" fmla="*/ 288925 h 400050"/>
                <a:gd name="connsiteX135" fmla="*/ 282574 w 371475"/>
                <a:gd name="connsiteY135" fmla="*/ 288925 h 400050"/>
                <a:gd name="connsiteX136" fmla="*/ 285750 w 371475"/>
                <a:gd name="connsiteY136" fmla="*/ 288925 h 400050"/>
                <a:gd name="connsiteX137" fmla="*/ 285750 w 371475"/>
                <a:gd name="connsiteY137" fmla="*/ 290512 h 400050"/>
                <a:gd name="connsiteX138" fmla="*/ 287337 w 371475"/>
                <a:gd name="connsiteY138" fmla="*/ 293687 h 400050"/>
                <a:gd name="connsiteX139" fmla="*/ 287337 w 371475"/>
                <a:gd name="connsiteY139" fmla="*/ 295275 h 400050"/>
                <a:gd name="connsiteX140" fmla="*/ 287337 w 371475"/>
                <a:gd name="connsiteY140" fmla="*/ 298450 h 400050"/>
                <a:gd name="connsiteX141" fmla="*/ 287337 w 371475"/>
                <a:gd name="connsiteY141" fmla="*/ 300038 h 400050"/>
                <a:gd name="connsiteX142" fmla="*/ 285750 w 371475"/>
                <a:gd name="connsiteY142" fmla="*/ 300038 h 400050"/>
                <a:gd name="connsiteX143" fmla="*/ 282574 w 371475"/>
                <a:gd name="connsiteY143" fmla="*/ 301625 h 400050"/>
                <a:gd name="connsiteX144" fmla="*/ 282574 w 371475"/>
                <a:gd name="connsiteY144" fmla="*/ 304800 h 400050"/>
                <a:gd name="connsiteX145" fmla="*/ 280987 w 371475"/>
                <a:gd name="connsiteY145" fmla="*/ 306388 h 400050"/>
                <a:gd name="connsiteX146" fmla="*/ 279400 w 371475"/>
                <a:gd name="connsiteY146" fmla="*/ 306388 h 400050"/>
                <a:gd name="connsiteX147" fmla="*/ 276224 w 371475"/>
                <a:gd name="connsiteY147" fmla="*/ 306388 h 400050"/>
                <a:gd name="connsiteX148" fmla="*/ 274637 w 371475"/>
                <a:gd name="connsiteY148" fmla="*/ 309563 h 400050"/>
                <a:gd name="connsiteX149" fmla="*/ 274637 w 371475"/>
                <a:gd name="connsiteY149" fmla="*/ 300038 h 400050"/>
                <a:gd name="connsiteX150" fmla="*/ 274637 w 371475"/>
                <a:gd name="connsiteY150" fmla="*/ 298450 h 400050"/>
                <a:gd name="connsiteX151" fmla="*/ 276224 w 371475"/>
                <a:gd name="connsiteY151" fmla="*/ 295275 h 400050"/>
                <a:gd name="connsiteX152" fmla="*/ 279400 w 371475"/>
                <a:gd name="connsiteY152" fmla="*/ 293687 h 400050"/>
                <a:gd name="connsiteX153" fmla="*/ 279400 w 371475"/>
                <a:gd name="connsiteY153" fmla="*/ 290512 h 400050"/>
                <a:gd name="connsiteX154" fmla="*/ 280987 w 371475"/>
                <a:gd name="connsiteY154" fmla="*/ 290512 h 400050"/>
                <a:gd name="connsiteX155" fmla="*/ 368300 w 371475"/>
                <a:gd name="connsiteY155" fmla="*/ 241300 h 400050"/>
                <a:gd name="connsiteX156" fmla="*/ 371475 w 371475"/>
                <a:gd name="connsiteY156" fmla="*/ 241300 h 400050"/>
                <a:gd name="connsiteX157" fmla="*/ 371475 w 371475"/>
                <a:gd name="connsiteY157" fmla="*/ 242888 h 400050"/>
                <a:gd name="connsiteX158" fmla="*/ 368300 w 371475"/>
                <a:gd name="connsiteY158" fmla="*/ 242888 h 400050"/>
                <a:gd name="connsiteX159" fmla="*/ 360364 w 371475"/>
                <a:gd name="connsiteY159" fmla="*/ 227015 h 400050"/>
                <a:gd name="connsiteX160" fmla="*/ 361950 w 371475"/>
                <a:gd name="connsiteY160" fmla="*/ 230188 h 400050"/>
                <a:gd name="connsiteX161" fmla="*/ 366713 w 371475"/>
                <a:gd name="connsiteY161" fmla="*/ 239713 h 400050"/>
                <a:gd name="connsiteX162" fmla="*/ 366713 w 371475"/>
                <a:gd name="connsiteY162" fmla="*/ 241300 h 400050"/>
                <a:gd name="connsiteX163" fmla="*/ 365126 w 371475"/>
                <a:gd name="connsiteY163" fmla="*/ 241300 h 400050"/>
                <a:gd name="connsiteX164" fmla="*/ 365126 w 371475"/>
                <a:gd name="connsiteY164" fmla="*/ 239713 h 400050"/>
                <a:gd name="connsiteX165" fmla="*/ 361950 w 371475"/>
                <a:gd name="connsiteY165" fmla="*/ 239713 h 400050"/>
                <a:gd name="connsiteX166" fmla="*/ 360363 w 371475"/>
                <a:gd name="connsiteY166" fmla="*/ 239713 h 400050"/>
                <a:gd name="connsiteX167" fmla="*/ 361950 w 371475"/>
                <a:gd name="connsiteY167" fmla="*/ 236538 h 400050"/>
                <a:gd name="connsiteX168" fmla="*/ 360363 w 371475"/>
                <a:gd name="connsiteY168" fmla="*/ 236538 h 400050"/>
                <a:gd name="connsiteX169" fmla="*/ 361950 w 371475"/>
                <a:gd name="connsiteY169" fmla="*/ 234950 h 400050"/>
                <a:gd name="connsiteX170" fmla="*/ 361950 w 371475"/>
                <a:gd name="connsiteY170" fmla="*/ 231775 h 400050"/>
                <a:gd name="connsiteX171" fmla="*/ 359569 w 371475"/>
                <a:gd name="connsiteY171" fmla="*/ 225425 h 400050"/>
                <a:gd name="connsiteX172" fmla="*/ 360363 w 371475"/>
                <a:gd name="connsiteY172" fmla="*/ 225425 h 400050"/>
                <a:gd name="connsiteX173" fmla="*/ 360363 w 371475"/>
                <a:gd name="connsiteY173" fmla="*/ 227013 h 400050"/>
                <a:gd name="connsiteX174" fmla="*/ 361950 w 371475"/>
                <a:gd name="connsiteY174" fmla="*/ 215900 h 400050"/>
                <a:gd name="connsiteX175" fmla="*/ 365126 w 371475"/>
                <a:gd name="connsiteY175" fmla="*/ 215900 h 400050"/>
                <a:gd name="connsiteX176" fmla="*/ 361950 w 371475"/>
                <a:gd name="connsiteY176" fmla="*/ 219075 h 400050"/>
                <a:gd name="connsiteX177" fmla="*/ 360363 w 371475"/>
                <a:gd name="connsiteY177" fmla="*/ 219075 h 400050"/>
                <a:gd name="connsiteX178" fmla="*/ 334962 w 371475"/>
                <a:gd name="connsiteY178" fmla="*/ 196850 h 400050"/>
                <a:gd name="connsiteX179" fmla="*/ 339725 w 371475"/>
                <a:gd name="connsiteY179" fmla="*/ 198438 h 400050"/>
                <a:gd name="connsiteX180" fmla="*/ 338137 w 371475"/>
                <a:gd name="connsiteY180" fmla="*/ 198438 h 400050"/>
                <a:gd name="connsiteX181" fmla="*/ 330200 w 371475"/>
                <a:gd name="connsiteY181" fmla="*/ 193675 h 400050"/>
                <a:gd name="connsiteX182" fmla="*/ 334962 w 371475"/>
                <a:gd name="connsiteY182" fmla="*/ 196850 h 400050"/>
                <a:gd name="connsiteX183" fmla="*/ 333375 w 371475"/>
                <a:gd name="connsiteY183" fmla="*/ 196850 h 400050"/>
                <a:gd name="connsiteX184" fmla="*/ 322262 w 371475"/>
                <a:gd name="connsiteY184" fmla="*/ 192088 h 400050"/>
                <a:gd name="connsiteX185" fmla="*/ 323850 w 371475"/>
                <a:gd name="connsiteY185" fmla="*/ 192088 h 400050"/>
                <a:gd name="connsiteX186" fmla="*/ 328612 w 371475"/>
                <a:gd name="connsiteY186" fmla="*/ 193675 h 400050"/>
                <a:gd name="connsiteX187" fmla="*/ 325437 w 371475"/>
                <a:gd name="connsiteY187" fmla="*/ 193675 h 400050"/>
                <a:gd name="connsiteX188" fmla="*/ 323850 w 371475"/>
                <a:gd name="connsiteY188" fmla="*/ 193675 h 400050"/>
                <a:gd name="connsiteX189" fmla="*/ 3175 w 371475"/>
                <a:gd name="connsiteY189" fmla="*/ 192088 h 400050"/>
                <a:gd name="connsiteX190" fmla="*/ 4763 w 371475"/>
                <a:gd name="connsiteY190" fmla="*/ 192088 h 400050"/>
                <a:gd name="connsiteX191" fmla="*/ 7938 w 371475"/>
                <a:gd name="connsiteY191" fmla="*/ 193675 h 400050"/>
                <a:gd name="connsiteX192" fmla="*/ 9525 w 371475"/>
                <a:gd name="connsiteY192" fmla="*/ 192088 h 400050"/>
                <a:gd name="connsiteX193" fmla="*/ 9525 w 371475"/>
                <a:gd name="connsiteY193" fmla="*/ 193675 h 400050"/>
                <a:gd name="connsiteX194" fmla="*/ 11113 w 371475"/>
                <a:gd name="connsiteY194" fmla="*/ 193675 h 400050"/>
                <a:gd name="connsiteX195" fmla="*/ 14288 w 371475"/>
                <a:gd name="connsiteY195" fmla="*/ 193675 h 400050"/>
                <a:gd name="connsiteX196" fmla="*/ 15875 w 371475"/>
                <a:gd name="connsiteY196" fmla="*/ 193675 h 400050"/>
                <a:gd name="connsiteX197" fmla="*/ 20638 w 371475"/>
                <a:gd name="connsiteY197" fmla="*/ 193675 h 400050"/>
                <a:gd name="connsiteX198" fmla="*/ 25400 w 371475"/>
                <a:gd name="connsiteY198" fmla="*/ 193675 h 400050"/>
                <a:gd name="connsiteX199" fmla="*/ 26988 w 371475"/>
                <a:gd name="connsiteY199" fmla="*/ 193675 h 400050"/>
                <a:gd name="connsiteX200" fmla="*/ 26988 w 371475"/>
                <a:gd name="connsiteY200" fmla="*/ 196850 h 400050"/>
                <a:gd name="connsiteX201" fmla="*/ 25400 w 371475"/>
                <a:gd name="connsiteY201" fmla="*/ 196850 h 400050"/>
                <a:gd name="connsiteX202" fmla="*/ 23813 w 371475"/>
                <a:gd name="connsiteY202" fmla="*/ 198438 h 400050"/>
                <a:gd name="connsiteX203" fmla="*/ 20638 w 371475"/>
                <a:gd name="connsiteY203" fmla="*/ 198438 h 400050"/>
                <a:gd name="connsiteX204" fmla="*/ 20638 w 371475"/>
                <a:gd name="connsiteY204" fmla="*/ 200025 h 400050"/>
                <a:gd name="connsiteX205" fmla="*/ 20638 w 371475"/>
                <a:gd name="connsiteY205" fmla="*/ 203200 h 400050"/>
                <a:gd name="connsiteX206" fmla="*/ 19050 w 371475"/>
                <a:gd name="connsiteY206" fmla="*/ 203200 h 400050"/>
                <a:gd name="connsiteX207" fmla="*/ 15875 w 371475"/>
                <a:gd name="connsiteY207" fmla="*/ 203200 h 400050"/>
                <a:gd name="connsiteX208" fmla="*/ 14288 w 371475"/>
                <a:gd name="connsiteY208" fmla="*/ 204788 h 400050"/>
                <a:gd name="connsiteX209" fmla="*/ 11113 w 371475"/>
                <a:gd name="connsiteY209" fmla="*/ 204788 h 400050"/>
                <a:gd name="connsiteX210" fmla="*/ 7938 w 371475"/>
                <a:gd name="connsiteY210" fmla="*/ 204788 h 400050"/>
                <a:gd name="connsiteX211" fmla="*/ 4763 w 371475"/>
                <a:gd name="connsiteY211" fmla="*/ 207963 h 400050"/>
                <a:gd name="connsiteX212" fmla="*/ 3175 w 371475"/>
                <a:gd name="connsiteY212" fmla="*/ 207963 h 400050"/>
                <a:gd name="connsiteX213" fmla="*/ 0 w 371475"/>
                <a:gd name="connsiteY213" fmla="*/ 207963 h 400050"/>
                <a:gd name="connsiteX214" fmla="*/ 0 w 371475"/>
                <a:gd name="connsiteY214" fmla="*/ 204788 h 400050"/>
                <a:gd name="connsiteX215" fmla="*/ 0 w 371475"/>
                <a:gd name="connsiteY215" fmla="*/ 203200 h 400050"/>
                <a:gd name="connsiteX216" fmla="*/ 0 w 371475"/>
                <a:gd name="connsiteY216" fmla="*/ 198438 h 400050"/>
                <a:gd name="connsiteX217" fmla="*/ 0 w 371475"/>
                <a:gd name="connsiteY217" fmla="*/ 196850 h 400050"/>
                <a:gd name="connsiteX218" fmla="*/ 0 w 371475"/>
                <a:gd name="connsiteY218" fmla="*/ 193675 h 400050"/>
                <a:gd name="connsiteX219" fmla="*/ 3175 w 371475"/>
                <a:gd name="connsiteY219" fmla="*/ 193675 h 400050"/>
                <a:gd name="connsiteX220" fmla="*/ 9525 w 371475"/>
                <a:gd name="connsiteY220" fmla="*/ 180976 h 400050"/>
                <a:gd name="connsiteX221" fmla="*/ 11112 w 371475"/>
                <a:gd name="connsiteY221" fmla="*/ 180976 h 400050"/>
                <a:gd name="connsiteX222" fmla="*/ 14288 w 371475"/>
                <a:gd name="connsiteY222" fmla="*/ 180976 h 400050"/>
                <a:gd name="connsiteX223" fmla="*/ 15875 w 371475"/>
                <a:gd name="connsiteY223" fmla="*/ 182563 h 400050"/>
                <a:gd name="connsiteX224" fmla="*/ 19050 w 371475"/>
                <a:gd name="connsiteY224" fmla="*/ 184151 h 400050"/>
                <a:gd name="connsiteX225" fmla="*/ 15875 w 371475"/>
                <a:gd name="connsiteY225" fmla="*/ 184151 h 400050"/>
                <a:gd name="connsiteX226" fmla="*/ 14288 w 371475"/>
                <a:gd name="connsiteY226" fmla="*/ 184151 h 400050"/>
                <a:gd name="connsiteX227" fmla="*/ 11112 w 371475"/>
                <a:gd name="connsiteY227" fmla="*/ 182563 h 400050"/>
                <a:gd name="connsiteX228" fmla="*/ 4762 w 371475"/>
                <a:gd name="connsiteY228" fmla="*/ 177800 h 400050"/>
                <a:gd name="connsiteX229" fmla="*/ 7938 w 371475"/>
                <a:gd name="connsiteY229" fmla="*/ 177800 h 400050"/>
                <a:gd name="connsiteX230" fmla="*/ 9525 w 371475"/>
                <a:gd name="connsiteY230" fmla="*/ 180976 h 400050"/>
                <a:gd name="connsiteX231" fmla="*/ 7938 w 371475"/>
                <a:gd name="connsiteY231" fmla="*/ 180976 h 400050"/>
                <a:gd name="connsiteX232" fmla="*/ 4762 w 371475"/>
                <a:gd name="connsiteY232" fmla="*/ 180976 h 400050"/>
                <a:gd name="connsiteX233" fmla="*/ 0 w 371475"/>
                <a:gd name="connsiteY233" fmla="*/ 176213 h 400050"/>
                <a:gd name="connsiteX234" fmla="*/ 3175 w 371475"/>
                <a:gd name="connsiteY234" fmla="*/ 177800 h 400050"/>
                <a:gd name="connsiteX235" fmla="*/ 0 w 371475"/>
                <a:gd name="connsiteY235" fmla="*/ 177800 h 400050"/>
                <a:gd name="connsiteX236" fmla="*/ 319088 w 371475"/>
                <a:gd name="connsiteY236" fmla="*/ 173037 h 400050"/>
                <a:gd name="connsiteX237" fmla="*/ 322263 w 371475"/>
                <a:gd name="connsiteY237" fmla="*/ 173037 h 400050"/>
                <a:gd name="connsiteX238" fmla="*/ 322263 w 371475"/>
                <a:gd name="connsiteY238" fmla="*/ 176212 h 400050"/>
                <a:gd name="connsiteX239" fmla="*/ 319088 w 371475"/>
                <a:gd name="connsiteY239" fmla="*/ 176212 h 400050"/>
                <a:gd name="connsiteX240" fmla="*/ 317500 w 371475"/>
                <a:gd name="connsiteY240" fmla="*/ 173037 h 400050"/>
                <a:gd name="connsiteX241" fmla="*/ 319088 w 371475"/>
                <a:gd name="connsiteY241" fmla="*/ 173037 h 400050"/>
                <a:gd name="connsiteX242" fmla="*/ 317500 w 371475"/>
                <a:gd name="connsiteY242" fmla="*/ 176212 h 400050"/>
                <a:gd name="connsiteX243" fmla="*/ 73025 w 371475"/>
                <a:gd name="connsiteY243" fmla="*/ 139700 h 400050"/>
                <a:gd name="connsiteX244" fmla="*/ 74613 w 371475"/>
                <a:gd name="connsiteY244" fmla="*/ 139700 h 400050"/>
                <a:gd name="connsiteX245" fmla="*/ 74613 w 371475"/>
                <a:gd name="connsiteY245" fmla="*/ 141287 h 400050"/>
                <a:gd name="connsiteX246" fmla="*/ 69850 w 371475"/>
                <a:gd name="connsiteY246" fmla="*/ 136525 h 400050"/>
                <a:gd name="connsiteX247" fmla="*/ 73025 w 371475"/>
                <a:gd name="connsiteY247" fmla="*/ 139700 h 400050"/>
                <a:gd name="connsiteX248" fmla="*/ 69850 w 371475"/>
                <a:gd name="connsiteY248" fmla="*/ 139700 h 400050"/>
                <a:gd name="connsiteX249" fmla="*/ 66675 w 371475"/>
                <a:gd name="connsiteY249" fmla="*/ 114300 h 400050"/>
                <a:gd name="connsiteX250" fmla="*/ 68263 w 371475"/>
                <a:gd name="connsiteY250" fmla="*/ 119062 h 400050"/>
                <a:gd name="connsiteX251" fmla="*/ 66675 w 371475"/>
                <a:gd name="connsiteY251" fmla="*/ 117475 h 400050"/>
                <a:gd name="connsiteX252" fmla="*/ 58738 w 371475"/>
                <a:gd name="connsiteY252" fmla="*/ 107950 h 400050"/>
                <a:gd name="connsiteX253" fmla="*/ 61913 w 371475"/>
                <a:gd name="connsiteY253" fmla="*/ 109537 h 400050"/>
                <a:gd name="connsiteX254" fmla="*/ 63500 w 371475"/>
                <a:gd name="connsiteY254" fmla="*/ 109537 h 400050"/>
                <a:gd name="connsiteX255" fmla="*/ 63500 w 371475"/>
                <a:gd name="connsiteY255" fmla="*/ 112712 h 400050"/>
                <a:gd name="connsiteX256" fmla="*/ 66675 w 371475"/>
                <a:gd name="connsiteY256" fmla="*/ 114300 h 400050"/>
                <a:gd name="connsiteX257" fmla="*/ 63500 w 371475"/>
                <a:gd name="connsiteY257" fmla="*/ 114300 h 400050"/>
                <a:gd name="connsiteX258" fmla="*/ 61913 w 371475"/>
                <a:gd name="connsiteY258" fmla="*/ 112712 h 400050"/>
                <a:gd name="connsiteX259" fmla="*/ 57150 w 371475"/>
                <a:gd name="connsiteY259" fmla="*/ 106362 h 400050"/>
                <a:gd name="connsiteX260" fmla="*/ 58738 w 371475"/>
                <a:gd name="connsiteY260" fmla="*/ 107950 h 400050"/>
                <a:gd name="connsiteX261" fmla="*/ 57150 w 371475"/>
                <a:gd name="connsiteY261" fmla="*/ 107950 h 400050"/>
                <a:gd name="connsiteX262" fmla="*/ 258762 w 371475"/>
                <a:gd name="connsiteY262" fmla="*/ 85725 h 400050"/>
                <a:gd name="connsiteX263" fmla="*/ 258762 w 371475"/>
                <a:gd name="connsiteY263" fmla="*/ 87313 h 400050"/>
                <a:gd name="connsiteX264" fmla="*/ 255587 w 371475"/>
                <a:gd name="connsiteY264" fmla="*/ 90488 h 400050"/>
                <a:gd name="connsiteX265" fmla="*/ 260350 w 371475"/>
                <a:gd name="connsiteY265" fmla="*/ 80963 h 400050"/>
                <a:gd name="connsiteX266" fmla="*/ 263525 w 371475"/>
                <a:gd name="connsiteY266" fmla="*/ 80963 h 400050"/>
                <a:gd name="connsiteX267" fmla="*/ 260350 w 371475"/>
                <a:gd name="connsiteY267" fmla="*/ 82550 h 400050"/>
                <a:gd name="connsiteX268" fmla="*/ 258762 w 371475"/>
                <a:gd name="connsiteY268" fmla="*/ 85725 h 400050"/>
                <a:gd name="connsiteX269" fmla="*/ 258762 w 371475"/>
                <a:gd name="connsiteY269" fmla="*/ 82550 h 400050"/>
                <a:gd name="connsiteX270" fmla="*/ 117475 w 371475"/>
                <a:gd name="connsiteY270" fmla="*/ 74613 h 400050"/>
                <a:gd name="connsiteX271" fmla="*/ 120650 w 371475"/>
                <a:gd name="connsiteY271" fmla="*/ 74613 h 400050"/>
                <a:gd name="connsiteX272" fmla="*/ 120650 w 371475"/>
                <a:gd name="connsiteY272" fmla="*/ 76201 h 400050"/>
                <a:gd name="connsiteX273" fmla="*/ 117475 w 371475"/>
                <a:gd name="connsiteY273" fmla="*/ 76201 h 400050"/>
                <a:gd name="connsiteX274" fmla="*/ 217488 w 371475"/>
                <a:gd name="connsiteY274" fmla="*/ 69850 h 400050"/>
                <a:gd name="connsiteX275" fmla="*/ 219075 w 371475"/>
                <a:gd name="connsiteY275" fmla="*/ 69850 h 400050"/>
                <a:gd name="connsiteX276" fmla="*/ 219075 w 371475"/>
                <a:gd name="connsiteY276" fmla="*/ 74612 h 400050"/>
                <a:gd name="connsiteX277" fmla="*/ 219075 w 371475"/>
                <a:gd name="connsiteY277" fmla="*/ 82550 h 400050"/>
                <a:gd name="connsiteX278" fmla="*/ 217488 w 371475"/>
                <a:gd name="connsiteY278" fmla="*/ 82550 h 400050"/>
                <a:gd name="connsiteX279" fmla="*/ 217488 w 371475"/>
                <a:gd name="connsiteY279" fmla="*/ 80962 h 400050"/>
                <a:gd name="connsiteX280" fmla="*/ 215900 w 371475"/>
                <a:gd name="connsiteY280" fmla="*/ 80962 h 400050"/>
                <a:gd name="connsiteX281" fmla="*/ 215900 w 371475"/>
                <a:gd name="connsiteY281" fmla="*/ 77787 h 400050"/>
                <a:gd name="connsiteX282" fmla="*/ 215900 w 371475"/>
                <a:gd name="connsiteY282" fmla="*/ 76200 h 400050"/>
                <a:gd name="connsiteX283" fmla="*/ 215900 w 371475"/>
                <a:gd name="connsiteY283" fmla="*/ 74612 h 400050"/>
                <a:gd name="connsiteX284" fmla="*/ 215900 w 371475"/>
                <a:gd name="connsiteY284" fmla="*/ 71437 h 400050"/>
                <a:gd name="connsiteX285" fmla="*/ 217488 w 371475"/>
                <a:gd name="connsiteY285" fmla="*/ 71437 h 400050"/>
                <a:gd name="connsiteX286" fmla="*/ 179387 w 371475"/>
                <a:gd name="connsiteY286" fmla="*/ 66675 h 400050"/>
                <a:gd name="connsiteX287" fmla="*/ 180975 w 371475"/>
                <a:gd name="connsiteY287" fmla="*/ 74613 h 400050"/>
                <a:gd name="connsiteX288" fmla="*/ 179387 w 371475"/>
                <a:gd name="connsiteY288" fmla="*/ 74613 h 400050"/>
                <a:gd name="connsiteX289" fmla="*/ 141288 w 371475"/>
                <a:gd name="connsiteY289" fmla="*/ 49212 h 400050"/>
                <a:gd name="connsiteX290" fmla="*/ 142875 w 371475"/>
                <a:gd name="connsiteY290" fmla="*/ 50800 h 400050"/>
                <a:gd name="connsiteX291" fmla="*/ 142875 w 371475"/>
                <a:gd name="connsiteY291" fmla="*/ 53975 h 400050"/>
                <a:gd name="connsiteX292" fmla="*/ 147638 w 371475"/>
                <a:gd name="connsiteY292" fmla="*/ 55562 h 400050"/>
                <a:gd name="connsiteX293" fmla="*/ 147638 w 371475"/>
                <a:gd name="connsiteY293" fmla="*/ 60325 h 400050"/>
                <a:gd name="connsiteX294" fmla="*/ 149225 w 371475"/>
                <a:gd name="connsiteY294" fmla="*/ 61912 h 400050"/>
                <a:gd name="connsiteX295" fmla="*/ 149225 w 371475"/>
                <a:gd name="connsiteY295" fmla="*/ 65087 h 400050"/>
                <a:gd name="connsiteX296" fmla="*/ 149225 w 371475"/>
                <a:gd name="connsiteY296" fmla="*/ 66675 h 400050"/>
                <a:gd name="connsiteX297" fmla="*/ 152400 w 371475"/>
                <a:gd name="connsiteY297" fmla="*/ 66675 h 400050"/>
                <a:gd name="connsiteX298" fmla="*/ 153988 w 371475"/>
                <a:gd name="connsiteY298" fmla="*/ 69850 h 400050"/>
                <a:gd name="connsiteX299" fmla="*/ 153988 w 371475"/>
                <a:gd name="connsiteY299" fmla="*/ 71437 h 400050"/>
                <a:gd name="connsiteX300" fmla="*/ 153988 w 371475"/>
                <a:gd name="connsiteY300" fmla="*/ 76200 h 400050"/>
                <a:gd name="connsiteX301" fmla="*/ 157163 w 371475"/>
                <a:gd name="connsiteY301" fmla="*/ 77787 h 400050"/>
                <a:gd name="connsiteX302" fmla="*/ 158750 w 371475"/>
                <a:gd name="connsiteY302" fmla="*/ 76200 h 400050"/>
                <a:gd name="connsiteX303" fmla="*/ 160338 w 371475"/>
                <a:gd name="connsiteY303" fmla="*/ 74612 h 400050"/>
                <a:gd name="connsiteX304" fmla="*/ 160338 w 371475"/>
                <a:gd name="connsiteY304" fmla="*/ 76200 h 400050"/>
                <a:gd name="connsiteX305" fmla="*/ 158750 w 371475"/>
                <a:gd name="connsiteY305" fmla="*/ 77787 h 400050"/>
                <a:gd name="connsiteX306" fmla="*/ 157163 w 371475"/>
                <a:gd name="connsiteY306" fmla="*/ 80962 h 400050"/>
                <a:gd name="connsiteX307" fmla="*/ 157163 w 371475"/>
                <a:gd name="connsiteY307" fmla="*/ 82550 h 400050"/>
                <a:gd name="connsiteX308" fmla="*/ 158750 w 371475"/>
                <a:gd name="connsiteY308" fmla="*/ 85725 h 400050"/>
                <a:gd name="connsiteX309" fmla="*/ 158750 w 371475"/>
                <a:gd name="connsiteY309" fmla="*/ 87312 h 400050"/>
                <a:gd name="connsiteX310" fmla="*/ 158750 w 371475"/>
                <a:gd name="connsiteY310" fmla="*/ 90487 h 400050"/>
                <a:gd name="connsiteX311" fmla="*/ 160338 w 371475"/>
                <a:gd name="connsiteY311" fmla="*/ 90487 h 400050"/>
                <a:gd name="connsiteX312" fmla="*/ 163513 w 371475"/>
                <a:gd name="connsiteY312" fmla="*/ 87312 h 400050"/>
                <a:gd name="connsiteX313" fmla="*/ 168275 w 371475"/>
                <a:gd name="connsiteY313" fmla="*/ 85725 h 400050"/>
                <a:gd name="connsiteX314" fmla="*/ 169863 w 371475"/>
                <a:gd name="connsiteY314" fmla="*/ 85725 h 400050"/>
                <a:gd name="connsiteX315" fmla="*/ 173038 w 371475"/>
                <a:gd name="connsiteY315" fmla="*/ 85725 h 400050"/>
                <a:gd name="connsiteX316" fmla="*/ 174625 w 371475"/>
                <a:gd name="connsiteY316" fmla="*/ 85725 h 400050"/>
                <a:gd name="connsiteX317" fmla="*/ 176213 w 371475"/>
                <a:gd name="connsiteY317" fmla="*/ 87312 h 400050"/>
                <a:gd name="connsiteX318" fmla="*/ 179388 w 371475"/>
                <a:gd name="connsiteY318" fmla="*/ 90487 h 400050"/>
                <a:gd name="connsiteX319" fmla="*/ 180975 w 371475"/>
                <a:gd name="connsiteY319" fmla="*/ 90487 h 400050"/>
                <a:gd name="connsiteX320" fmla="*/ 184150 w 371475"/>
                <a:gd name="connsiteY320" fmla="*/ 87312 h 400050"/>
                <a:gd name="connsiteX321" fmla="*/ 184150 w 371475"/>
                <a:gd name="connsiteY321" fmla="*/ 85725 h 400050"/>
                <a:gd name="connsiteX322" fmla="*/ 184150 w 371475"/>
                <a:gd name="connsiteY322" fmla="*/ 82550 h 400050"/>
                <a:gd name="connsiteX323" fmla="*/ 184150 w 371475"/>
                <a:gd name="connsiteY323" fmla="*/ 80962 h 400050"/>
                <a:gd name="connsiteX324" fmla="*/ 185738 w 371475"/>
                <a:gd name="connsiteY324" fmla="*/ 77787 h 400050"/>
                <a:gd name="connsiteX325" fmla="*/ 185738 w 371475"/>
                <a:gd name="connsiteY325" fmla="*/ 76200 h 400050"/>
                <a:gd name="connsiteX326" fmla="*/ 190500 w 371475"/>
                <a:gd name="connsiteY326" fmla="*/ 76200 h 400050"/>
                <a:gd name="connsiteX327" fmla="*/ 192088 w 371475"/>
                <a:gd name="connsiteY327" fmla="*/ 77787 h 400050"/>
                <a:gd name="connsiteX328" fmla="*/ 196850 w 371475"/>
                <a:gd name="connsiteY328" fmla="*/ 77787 h 400050"/>
                <a:gd name="connsiteX329" fmla="*/ 201613 w 371475"/>
                <a:gd name="connsiteY329" fmla="*/ 80962 h 400050"/>
                <a:gd name="connsiteX330" fmla="*/ 203200 w 371475"/>
                <a:gd name="connsiteY330" fmla="*/ 80962 h 400050"/>
                <a:gd name="connsiteX331" fmla="*/ 206375 w 371475"/>
                <a:gd name="connsiteY331" fmla="*/ 80962 h 400050"/>
                <a:gd name="connsiteX332" fmla="*/ 207963 w 371475"/>
                <a:gd name="connsiteY332" fmla="*/ 80962 h 400050"/>
                <a:gd name="connsiteX333" fmla="*/ 211138 w 371475"/>
                <a:gd name="connsiteY333" fmla="*/ 80962 h 400050"/>
                <a:gd name="connsiteX334" fmla="*/ 211138 w 371475"/>
                <a:gd name="connsiteY334" fmla="*/ 77787 h 400050"/>
                <a:gd name="connsiteX335" fmla="*/ 212725 w 371475"/>
                <a:gd name="connsiteY335" fmla="*/ 77787 h 400050"/>
                <a:gd name="connsiteX336" fmla="*/ 212725 w 371475"/>
                <a:gd name="connsiteY336" fmla="*/ 82550 h 400050"/>
                <a:gd name="connsiteX337" fmla="*/ 215900 w 371475"/>
                <a:gd name="connsiteY337" fmla="*/ 82550 h 400050"/>
                <a:gd name="connsiteX338" fmla="*/ 217488 w 371475"/>
                <a:gd name="connsiteY338" fmla="*/ 85725 h 400050"/>
                <a:gd name="connsiteX339" fmla="*/ 219075 w 371475"/>
                <a:gd name="connsiteY339" fmla="*/ 85725 h 400050"/>
                <a:gd name="connsiteX340" fmla="*/ 222250 w 371475"/>
                <a:gd name="connsiteY340" fmla="*/ 87312 h 400050"/>
                <a:gd name="connsiteX341" fmla="*/ 223838 w 371475"/>
                <a:gd name="connsiteY341" fmla="*/ 90487 h 400050"/>
                <a:gd name="connsiteX342" fmla="*/ 227013 w 371475"/>
                <a:gd name="connsiteY342" fmla="*/ 92075 h 400050"/>
                <a:gd name="connsiteX343" fmla="*/ 228600 w 371475"/>
                <a:gd name="connsiteY343" fmla="*/ 92075 h 400050"/>
                <a:gd name="connsiteX344" fmla="*/ 231775 w 371475"/>
                <a:gd name="connsiteY344" fmla="*/ 93662 h 400050"/>
                <a:gd name="connsiteX345" fmla="*/ 234950 w 371475"/>
                <a:gd name="connsiteY345" fmla="*/ 96837 h 400050"/>
                <a:gd name="connsiteX346" fmla="*/ 238125 w 371475"/>
                <a:gd name="connsiteY346" fmla="*/ 96837 h 400050"/>
                <a:gd name="connsiteX347" fmla="*/ 238125 w 371475"/>
                <a:gd name="connsiteY347" fmla="*/ 98425 h 400050"/>
                <a:gd name="connsiteX348" fmla="*/ 242888 w 371475"/>
                <a:gd name="connsiteY348" fmla="*/ 101600 h 400050"/>
                <a:gd name="connsiteX349" fmla="*/ 244475 w 371475"/>
                <a:gd name="connsiteY349" fmla="*/ 101600 h 400050"/>
                <a:gd name="connsiteX350" fmla="*/ 247650 w 371475"/>
                <a:gd name="connsiteY350" fmla="*/ 101600 h 400050"/>
                <a:gd name="connsiteX351" fmla="*/ 249238 w 371475"/>
                <a:gd name="connsiteY351" fmla="*/ 101600 h 400050"/>
                <a:gd name="connsiteX352" fmla="*/ 249238 w 371475"/>
                <a:gd name="connsiteY352" fmla="*/ 103187 h 400050"/>
                <a:gd name="connsiteX353" fmla="*/ 250825 w 371475"/>
                <a:gd name="connsiteY353" fmla="*/ 103187 h 400050"/>
                <a:gd name="connsiteX354" fmla="*/ 250825 w 371475"/>
                <a:gd name="connsiteY354" fmla="*/ 106362 h 400050"/>
                <a:gd name="connsiteX355" fmla="*/ 254000 w 371475"/>
                <a:gd name="connsiteY355" fmla="*/ 106362 h 400050"/>
                <a:gd name="connsiteX356" fmla="*/ 254000 w 371475"/>
                <a:gd name="connsiteY356" fmla="*/ 107950 h 400050"/>
                <a:gd name="connsiteX357" fmla="*/ 255588 w 371475"/>
                <a:gd name="connsiteY357" fmla="*/ 107950 h 400050"/>
                <a:gd name="connsiteX358" fmla="*/ 260350 w 371475"/>
                <a:gd name="connsiteY358" fmla="*/ 107950 h 400050"/>
                <a:gd name="connsiteX359" fmla="*/ 263525 w 371475"/>
                <a:gd name="connsiteY359" fmla="*/ 107950 h 400050"/>
                <a:gd name="connsiteX360" fmla="*/ 265113 w 371475"/>
                <a:gd name="connsiteY360" fmla="*/ 107950 h 400050"/>
                <a:gd name="connsiteX361" fmla="*/ 266700 w 371475"/>
                <a:gd name="connsiteY361" fmla="*/ 109537 h 400050"/>
                <a:gd name="connsiteX362" fmla="*/ 271463 w 371475"/>
                <a:gd name="connsiteY362" fmla="*/ 114300 h 400050"/>
                <a:gd name="connsiteX363" fmla="*/ 274638 w 371475"/>
                <a:gd name="connsiteY363" fmla="*/ 117475 h 400050"/>
                <a:gd name="connsiteX364" fmla="*/ 274638 w 371475"/>
                <a:gd name="connsiteY364" fmla="*/ 119062 h 400050"/>
                <a:gd name="connsiteX365" fmla="*/ 276225 w 371475"/>
                <a:gd name="connsiteY365" fmla="*/ 122237 h 400050"/>
                <a:gd name="connsiteX366" fmla="*/ 279400 w 371475"/>
                <a:gd name="connsiteY366" fmla="*/ 123825 h 400050"/>
                <a:gd name="connsiteX367" fmla="*/ 280988 w 371475"/>
                <a:gd name="connsiteY367" fmla="*/ 125412 h 400050"/>
                <a:gd name="connsiteX368" fmla="*/ 282575 w 371475"/>
                <a:gd name="connsiteY368" fmla="*/ 125412 h 400050"/>
                <a:gd name="connsiteX369" fmla="*/ 285750 w 371475"/>
                <a:gd name="connsiteY369" fmla="*/ 125412 h 400050"/>
                <a:gd name="connsiteX370" fmla="*/ 285750 w 371475"/>
                <a:gd name="connsiteY370" fmla="*/ 128587 h 400050"/>
                <a:gd name="connsiteX371" fmla="*/ 287338 w 371475"/>
                <a:gd name="connsiteY371" fmla="*/ 128587 h 400050"/>
                <a:gd name="connsiteX372" fmla="*/ 290513 w 371475"/>
                <a:gd name="connsiteY372" fmla="*/ 128587 h 400050"/>
                <a:gd name="connsiteX373" fmla="*/ 290513 w 371475"/>
                <a:gd name="connsiteY373" fmla="*/ 130175 h 400050"/>
                <a:gd name="connsiteX374" fmla="*/ 292100 w 371475"/>
                <a:gd name="connsiteY374" fmla="*/ 130175 h 400050"/>
                <a:gd name="connsiteX375" fmla="*/ 292100 w 371475"/>
                <a:gd name="connsiteY375" fmla="*/ 133350 h 400050"/>
                <a:gd name="connsiteX376" fmla="*/ 293688 w 371475"/>
                <a:gd name="connsiteY376" fmla="*/ 134937 h 400050"/>
                <a:gd name="connsiteX377" fmla="*/ 296863 w 371475"/>
                <a:gd name="connsiteY377" fmla="*/ 136525 h 400050"/>
                <a:gd name="connsiteX378" fmla="*/ 296863 w 371475"/>
                <a:gd name="connsiteY378" fmla="*/ 139700 h 400050"/>
                <a:gd name="connsiteX379" fmla="*/ 298450 w 371475"/>
                <a:gd name="connsiteY379" fmla="*/ 139700 h 400050"/>
                <a:gd name="connsiteX380" fmla="*/ 296863 w 371475"/>
                <a:gd name="connsiteY380" fmla="*/ 141287 h 400050"/>
                <a:gd name="connsiteX381" fmla="*/ 298450 w 371475"/>
                <a:gd name="connsiteY381" fmla="*/ 144462 h 400050"/>
                <a:gd name="connsiteX382" fmla="*/ 298450 w 371475"/>
                <a:gd name="connsiteY382" fmla="*/ 146050 h 400050"/>
                <a:gd name="connsiteX383" fmla="*/ 301625 w 371475"/>
                <a:gd name="connsiteY383" fmla="*/ 149225 h 400050"/>
                <a:gd name="connsiteX384" fmla="*/ 301625 w 371475"/>
                <a:gd name="connsiteY384" fmla="*/ 150812 h 400050"/>
                <a:gd name="connsiteX385" fmla="*/ 303213 w 371475"/>
                <a:gd name="connsiteY385" fmla="*/ 155575 h 400050"/>
                <a:gd name="connsiteX386" fmla="*/ 303213 w 371475"/>
                <a:gd name="connsiteY386" fmla="*/ 160337 h 400050"/>
                <a:gd name="connsiteX387" fmla="*/ 306388 w 371475"/>
                <a:gd name="connsiteY387" fmla="*/ 161925 h 400050"/>
                <a:gd name="connsiteX388" fmla="*/ 306388 w 371475"/>
                <a:gd name="connsiteY388" fmla="*/ 165100 h 400050"/>
                <a:gd name="connsiteX389" fmla="*/ 306388 w 371475"/>
                <a:gd name="connsiteY389" fmla="*/ 166687 h 400050"/>
                <a:gd name="connsiteX390" fmla="*/ 306388 w 371475"/>
                <a:gd name="connsiteY390" fmla="*/ 168275 h 400050"/>
                <a:gd name="connsiteX391" fmla="*/ 306388 w 371475"/>
                <a:gd name="connsiteY391" fmla="*/ 171450 h 400050"/>
                <a:gd name="connsiteX392" fmla="*/ 303213 w 371475"/>
                <a:gd name="connsiteY392" fmla="*/ 171450 h 400050"/>
                <a:gd name="connsiteX393" fmla="*/ 303213 w 371475"/>
                <a:gd name="connsiteY393" fmla="*/ 173037 h 400050"/>
                <a:gd name="connsiteX394" fmla="*/ 303213 w 371475"/>
                <a:gd name="connsiteY394" fmla="*/ 176212 h 400050"/>
                <a:gd name="connsiteX395" fmla="*/ 306388 w 371475"/>
                <a:gd name="connsiteY395" fmla="*/ 177800 h 400050"/>
                <a:gd name="connsiteX396" fmla="*/ 307975 w 371475"/>
                <a:gd name="connsiteY396" fmla="*/ 177800 h 400050"/>
                <a:gd name="connsiteX397" fmla="*/ 309563 w 371475"/>
                <a:gd name="connsiteY397" fmla="*/ 176212 h 400050"/>
                <a:gd name="connsiteX398" fmla="*/ 312738 w 371475"/>
                <a:gd name="connsiteY398" fmla="*/ 176212 h 400050"/>
                <a:gd name="connsiteX399" fmla="*/ 314325 w 371475"/>
                <a:gd name="connsiteY399" fmla="*/ 176212 h 400050"/>
                <a:gd name="connsiteX400" fmla="*/ 312738 w 371475"/>
                <a:gd name="connsiteY400" fmla="*/ 177800 h 400050"/>
                <a:gd name="connsiteX401" fmla="*/ 309563 w 371475"/>
                <a:gd name="connsiteY401" fmla="*/ 177800 h 400050"/>
                <a:gd name="connsiteX402" fmla="*/ 307975 w 371475"/>
                <a:gd name="connsiteY402" fmla="*/ 180975 h 400050"/>
                <a:gd name="connsiteX403" fmla="*/ 307975 w 371475"/>
                <a:gd name="connsiteY403" fmla="*/ 182563 h 400050"/>
                <a:gd name="connsiteX404" fmla="*/ 309563 w 371475"/>
                <a:gd name="connsiteY404" fmla="*/ 182563 h 400050"/>
                <a:gd name="connsiteX405" fmla="*/ 309563 w 371475"/>
                <a:gd name="connsiteY405" fmla="*/ 184150 h 400050"/>
                <a:gd name="connsiteX406" fmla="*/ 312738 w 371475"/>
                <a:gd name="connsiteY406" fmla="*/ 184150 h 400050"/>
                <a:gd name="connsiteX407" fmla="*/ 314325 w 371475"/>
                <a:gd name="connsiteY407" fmla="*/ 188913 h 400050"/>
                <a:gd name="connsiteX408" fmla="*/ 314325 w 371475"/>
                <a:gd name="connsiteY408" fmla="*/ 192088 h 400050"/>
                <a:gd name="connsiteX409" fmla="*/ 317500 w 371475"/>
                <a:gd name="connsiteY409" fmla="*/ 193675 h 400050"/>
                <a:gd name="connsiteX410" fmla="*/ 322263 w 371475"/>
                <a:gd name="connsiteY410" fmla="*/ 193675 h 400050"/>
                <a:gd name="connsiteX411" fmla="*/ 323850 w 371475"/>
                <a:gd name="connsiteY411" fmla="*/ 196850 h 400050"/>
                <a:gd name="connsiteX412" fmla="*/ 325438 w 371475"/>
                <a:gd name="connsiteY412" fmla="*/ 196850 h 400050"/>
                <a:gd name="connsiteX413" fmla="*/ 325438 w 371475"/>
                <a:gd name="connsiteY413" fmla="*/ 198438 h 400050"/>
                <a:gd name="connsiteX414" fmla="*/ 328613 w 371475"/>
                <a:gd name="connsiteY414" fmla="*/ 198438 h 400050"/>
                <a:gd name="connsiteX415" fmla="*/ 330200 w 371475"/>
                <a:gd name="connsiteY415" fmla="*/ 198438 h 400050"/>
                <a:gd name="connsiteX416" fmla="*/ 333375 w 371475"/>
                <a:gd name="connsiteY416" fmla="*/ 200025 h 400050"/>
                <a:gd name="connsiteX417" fmla="*/ 338138 w 371475"/>
                <a:gd name="connsiteY417" fmla="*/ 203200 h 400050"/>
                <a:gd name="connsiteX418" fmla="*/ 339725 w 371475"/>
                <a:gd name="connsiteY418" fmla="*/ 204788 h 400050"/>
                <a:gd name="connsiteX419" fmla="*/ 341313 w 371475"/>
                <a:gd name="connsiteY419" fmla="*/ 207963 h 400050"/>
                <a:gd name="connsiteX420" fmla="*/ 344488 w 371475"/>
                <a:gd name="connsiteY420" fmla="*/ 207963 h 400050"/>
                <a:gd name="connsiteX421" fmla="*/ 346075 w 371475"/>
                <a:gd name="connsiteY421" fmla="*/ 209550 h 400050"/>
                <a:gd name="connsiteX422" fmla="*/ 349250 w 371475"/>
                <a:gd name="connsiteY422" fmla="*/ 211138 h 400050"/>
                <a:gd name="connsiteX423" fmla="*/ 350838 w 371475"/>
                <a:gd name="connsiteY423" fmla="*/ 214313 h 400050"/>
                <a:gd name="connsiteX424" fmla="*/ 354013 w 371475"/>
                <a:gd name="connsiteY424" fmla="*/ 214313 h 400050"/>
                <a:gd name="connsiteX425" fmla="*/ 355600 w 371475"/>
                <a:gd name="connsiteY425" fmla="*/ 214313 h 400050"/>
                <a:gd name="connsiteX426" fmla="*/ 355600 w 371475"/>
                <a:gd name="connsiteY426" fmla="*/ 215900 h 400050"/>
                <a:gd name="connsiteX427" fmla="*/ 355600 w 371475"/>
                <a:gd name="connsiteY427" fmla="*/ 219075 h 400050"/>
                <a:gd name="connsiteX428" fmla="*/ 357188 w 371475"/>
                <a:gd name="connsiteY428" fmla="*/ 219075 h 400050"/>
                <a:gd name="connsiteX429" fmla="*/ 357188 w 371475"/>
                <a:gd name="connsiteY429" fmla="*/ 220663 h 400050"/>
                <a:gd name="connsiteX430" fmla="*/ 359569 w 371475"/>
                <a:gd name="connsiteY430" fmla="*/ 225425 h 400050"/>
                <a:gd name="connsiteX431" fmla="*/ 357188 w 371475"/>
                <a:gd name="connsiteY431" fmla="*/ 225425 h 400050"/>
                <a:gd name="connsiteX432" fmla="*/ 355600 w 371475"/>
                <a:gd name="connsiteY432" fmla="*/ 225425 h 400050"/>
                <a:gd name="connsiteX433" fmla="*/ 355600 w 371475"/>
                <a:gd name="connsiteY433" fmla="*/ 223838 h 400050"/>
                <a:gd name="connsiteX434" fmla="*/ 350838 w 371475"/>
                <a:gd name="connsiteY434" fmla="*/ 223838 h 400050"/>
                <a:gd name="connsiteX435" fmla="*/ 350838 w 371475"/>
                <a:gd name="connsiteY435" fmla="*/ 225425 h 400050"/>
                <a:gd name="connsiteX436" fmla="*/ 349250 w 371475"/>
                <a:gd name="connsiteY436" fmla="*/ 225425 h 400050"/>
                <a:gd name="connsiteX437" fmla="*/ 346075 w 371475"/>
                <a:gd name="connsiteY437" fmla="*/ 225425 h 400050"/>
                <a:gd name="connsiteX438" fmla="*/ 344488 w 371475"/>
                <a:gd name="connsiteY438" fmla="*/ 227013 h 400050"/>
                <a:gd name="connsiteX439" fmla="*/ 341313 w 371475"/>
                <a:gd name="connsiteY439" fmla="*/ 227013 h 400050"/>
                <a:gd name="connsiteX440" fmla="*/ 339725 w 371475"/>
                <a:gd name="connsiteY440" fmla="*/ 231775 h 400050"/>
                <a:gd name="connsiteX441" fmla="*/ 338138 w 371475"/>
                <a:gd name="connsiteY441" fmla="*/ 231775 h 400050"/>
                <a:gd name="connsiteX442" fmla="*/ 338138 w 371475"/>
                <a:gd name="connsiteY442" fmla="*/ 234950 h 400050"/>
                <a:gd name="connsiteX443" fmla="*/ 334963 w 371475"/>
                <a:gd name="connsiteY443" fmla="*/ 236538 h 400050"/>
                <a:gd name="connsiteX444" fmla="*/ 334963 w 371475"/>
                <a:gd name="connsiteY444" fmla="*/ 239713 h 400050"/>
                <a:gd name="connsiteX445" fmla="*/ 333375 w 371475"/>
                <a:gd name="connsiteY445" fmla="*/ 241300 h 400050"/>
                <a:gd name="connsiteX446" fmla="*/ 330200 w 371475"/>
                <a:gd name="connsiteY446" fmla="*/ 242888 h 400050"/>
                <a:gd name="connsiteX447" fmla="*/ 330200 w 371475"/>
                <a:gd name="connsiteY447" fmla="*/ 246063 h 400050"/>
                <a:gd name="connsiteX448" fmla="*/ 328613 w 371475"/>
                <a:gd name="connsiteY448" fmla="*/ 247650 h 400050"/>
                <a:gd name="connsiteX449" fmla="*/ 328613 w 371475"/>
                <a:gd name="connsiteY449" fmla="*/ 252413 h 400050"/>
                <a:gd name="connsiteX450" fmla="*/ 328613 w 371475"/>
                <a:gd name="connsiteY450" fmla="*/ 255588 h 400050"/>
                <a:gd name="connsiteX451" fmla="*/ 325438 w 371475"/>
                <a:gd name="connsiteY451" fmla="*/ 257175 h 400050"/>
                <a:gd name="connsiteX452" fmla="*/ 323850 w 371475"/>
                <a:gd name="connsiteY452" fmla="*/ 261938 h 400050"/>
                <a:gd name="connsiteX453" fmla="*/ 323850 w 371475"/>
                <a:gd name="connsiteY453" fmla="*/ 266700 h 400050"/>
                <a:gd name="connsiteX454" fmla="*/ 322263 w 371475"/>
                <a:gd name="connsiteY454" fmla="*/ 268288 h 400050"/>
                <a:gd name="connsiteX455" fmla="*/ 319088 w 371475"/>
                <a:gd name="connsiteY455" fmla="*/ 268288 h 400050"/>
                <a:gd name="connsiteX456" fmla="*/ 319088 w 371475"/>
                <a:gd name="connsiteY456" fmla="*/ 271463 h 400050"/>
                <a:gd name="connsiteX457" fmla="*/ 317500 w 371475"/>
                <a:gd name="connsiteY457" fmla="*/ 273050 h 400050"/>
                <a:gd name="connsiteX458" fmla="*/ 317500 w 371475"/>
                <a:gd name="connsiteY458" fmla="*/ 274638 h 400050"/>
                <a:gd name="connsiteX459" fmla="*/ 314325 w 371475"/>
                <a:gd name="connsiteY459" fmla="*/ 274638 h 400050"/>
                <a:gd name="connsiteX460" fmla="*/ 314325 w 371475"/>
                <a:gd name="connsiteY460" fmla="*/ 277813 h 400050"/>
                <a:gd name="connsiteX461" fmla="*/ 312738 w 371475"/>
                <a:gd name="connsiteY461" fmla="*/ 277813 h 400050"/>
                <a:gd name="connsiteX462" fmla="*/ 309563 w 371475"/>
                <a:gd name="connsiteY462" fmla="*/ 277813 h 400050"/>
                <a:gd name="connsiteX463" fmla="*/ 307975 w 371475"/>
                <a:gd name="connsiteY463" fmla="*/ 277813 h 400050"/>
                <a:gd name="connsiteX464" fmla="*/ 301625 w 371475"/>
                <a:gd name="connsiteY464" fmla="*/ 279400 h 400050"/>
                <a:gd name="connsiteX465" fmla="*/ 298450 w 371475"/>
                <a:gd name="connsiteY465" fmla="*/ 282575 h 400050"/>
                <a:gd name="connsiteX466" fmla="*/ 296863 w 371475"/>
                <a:gd name="connsiteY466" fmla="*/ 282575 h 400050"/>
                <a:gd name="connsiteX467" fmla="*/ 293688 w 371475"/>
                <a:gd name="connsiteY467" fmla="*/ 282575 h 400050"/>
                <a:gd name="connsiteX468" fmla="*/ 292100 w 371475"/>
                <a:gd name="connsiteY468" fmla="*/ 279400 h 400050"/>
                <a:gd name="connsiteX469" fmla="*/ 290513 w 371475"/>
                <a:gd name="connsiteY469" fmla="*/ 279400 h 400050"/>
                <a:gd name="connsiteX470" fmla="*/ 287338 w 371475"/>
                <a:gd name="connsiteY470" fmla="*/ 277813 h 400050"/>
                <a:gd name="connsiteX471" fmla="*/ 287338 w 371475"/>
                <a:gd name="connsiteY471" fmla="*/ 274638 h 400050"/>
                <a:gd name="connsiteX472" fmla="*/ 285750 w 371475"/>
                <a:gd name="connsiteY472" fmla="*/ 273050 h 400050"/>
                <a:gd name="connsiteX473" fmla="*/ 282575 w 371475"/>
                <a:gd name="connsiteY473" fmla="*/ 273050 h 400050"/>
                <a:gd name="connsiteX474" fmla="*/ 280988 w 371475"/>
                <a:gd name="connsiteY474" fmla="*/ 273050 h 400050"/>
                <a:gd name="connsiteX475" fmla="*/ 279400 w 371475"/>
                <a:gd name="connsiteY475" fmla="*/ 274638 h 400050"/>
                <a:gd name="connsiteX476" fmla="*/ 276225 w 371475"/>
                <a:gd name="connsiteY476" fmla="*/ 277813 h 400050"/>
                <a:gd name="connsiteX477" fmla="*/ 276225 w 371475"/>
                <a:gd name="connsiteY477" fmla="*/ 282575 h 400050"/>
                <a:gd name="connsiteX478" fmla="*/ 274638 w 371475"/>
                <a:gd name="connsiteY478" fmla="*/ 284163 h 400050"/>
                <a:gd name="connsiteX479" fmla="*/ 276225 w 371475"/>
                <a:gd name="connsiteY479" fmla="*/ 284163 h 400050"/>
                <a:gd name="connsiteX480" fmla="*/ 274638 w 371475"/>
                <a:gd name="connsiteY480" fmla="*/ 285750 h 400050"/>
                <a:gd name="connsiteX481" fmla="*/ 271463 w 371475"/>
                <a:gd name="connsiteY481" fmla="*/ 288925 h 400050"/>
                <a:gd name="connsiteX482" fmla="*/ 271463 w 371475"/>
                <a:gd name="connsiteY482" fmla="*/ 290513 h 400050"/>
                <a:gd name="connsiteX483" fmla="*/ 271463 w 371475"/>
                <a:gd name="connsiteY483" fmla="*/ 293688 h 400050"/>
                <a:gd name="connsiteX484" fmla="*/ 271463 w 371475"/>
                <a:gd name="connsiteY484" fmla="*/ 295275 h 400050"/>
                <a:gd name="connsiteX485" fmla="*/ 271463 w 371475"/>
                <a:gd name="connsiteY485" fmla="*/ 298450 h 400050"/>
                <a:gd name="connsiteX486" fmla="*/ 271463 w 371475"/>
                <a:gd name="connsiteY486" fmla="*/ 300038 h 400050"/>
                <a:gd name="connsiteX487" fmla="*/ 271463 w 371475"/>
                <a:gd name="connsiteY487" fmla="*/ 301625 h 400050"/>
                <a:gd name="connsiteX488" fmla="*/ 271463 w 371475"/>
                <a:gd name="connsiteY488" fmla="*/ 304800 h 400050"/>
                <a:gd name="connsiteX489" fmla="*/ 271463 w 371475"/>
                <a:gd name="connsiteY489" fmla="*/ 306388 h 400050"/>
                <a:gd name="connsiteX490" fmla="*/ 269875 w 371475"/>
                <a:gd name="connsiteY490" fmla="*/ 309563 h 400050"/>
                <a:gd name="connsiteX491" fmla="*/ 269875 w 371475"/>
                <a:gd name="connsiteY491" fmla="*/ 311150 h 400050"/>
                <a:gd name="connsiteX492" fmla="*/ 271463 w 371475"/>
                <a:gd name="connsiteY492" fmla="*/ 311150 h 400050"/>
                <a:gd name="connsiteX493" fmla="*/ 271463 w 371475"/>
                <a:gd name="connsiteY493" fmla="*/ 314325 h 400050"/>
                <a:gd name="connsiteX494" fmla="*/ 269875 w 371475"/>
                <a:gd name="connsiteY494" fmla="*/ 315913 h 400050"/>
                <a:gd name="connsiteX495" fmla="*/ 269875 w 371475"/>
                <a:gd name="connsiteY495" fmla="*/ 320675 h 400050"/>
                <a:gd name="connsiteX496" fmla="*/ 266700 w 371475"/>
                <a:gd name="connsiteY496" fmla="*/ 322263 h 400050"/>
                <a:gd name="connsiteX497" fmla="*/ 266700 w 371475"/>
                <a:gd name="connsiteY497" fmla="*/ 325438 h 400050"/>
                <a:gd name="connsiteX498" fmla="*/ 269875 w 371475"/>
                <a:gd name="connsiteY498" fmla="*/ 325438 h 400050"/>
                <a:gd name="connsiteX499" fmla="*/ 269875 w 371475"/>
                <a:gd name="connsiteY499" fmla="*/ 322263 h 400050"/>
                <a:gd name="connsiteX500" fmla="*/ 271463 w 371475"/>
                <a:gd name="connsiteY500" fmla="*/ 320675 h 400050"/>
                <a:gd name="connsiteX501" fmla="*/ 274638 w 371475"/>
                <a:gd name="connsiteY501" fmla="*/ 320675 h 400050"/>
                <a:gd name="connsiteX502" fmla="*/ 274638 w 371475"/>
                <a:gd name="connsiteY502" fmla="*/ 322263 h 400050"/>
                <a:gd name="connsiteX503" fmla="*/ 276225 w 371475"/>
                <a:gd name="connsiteY503" fmla="*/ 322263 h 400050"/>
                <a:gd name="connsiteX504" fmla="*/ 276225 w 371475"/>
                <a:gd name="connsiteY504" fmla="*/ 325438 h 400050"/>
                <a:gd name="connsiteX505" fmla="*/ 279400 w 371475"/>
                <a:gd name="connsiteY505" fmla="*/ 327025 h 400050"/>
                <a:gd name="connsiteX506" fmla="*/ 276225 w 371475"/>
                <a:gd name="connsiteY506" fmla="*/ 327025 h 400050"/>
                <a:gd name="connsiteX507" fmla="*/ 276225 w 371475"/>
                <a:gd name="connsiteY507" fmla="*/ 330200 h 400050"/>
                <a:gd name="connsiteX508" fmla="*/ 276225 w 371475"/>
                <a:gd name="connsiteY508" fmla="*/ 331788 h 400050"/>
                <a:gd name="connsiteX509" fmla="*/ 274638 w 371475"/>
                <a:gd name="connsiteY509" fmla="*/ 331788 h 400050"/>
                <a:gd name="connsiteX510" fmla="*/ 271463 w 371475"/>
                <a:gd name="connsiteY510" fmla="*/ 330200 h 400050"/>
                <a:gd name="connsiteX511" fmla="*/ 269875 w 371475"/>
                <a:gd name="connsiteY511" fmla="*/ 330200 h 400050"/>
                <a:gd name="connsiteX512" fmla="*/ 269875 w 371475"/>
                <a:gd name="connsiteY512" fmla="*/ 327025 h 400050"/>
                <a:gd name="connsiteX513" fmla="*/ 266700 w 371475"/>
                <a:gd name="connsiteY513" fmla="*/ 327025 h 400050"/>
                <a:gd name="connsiteX514" fmla="*/ 265113 w 371475"/>
                <a:gd name="connsiteY514" fmla="*/ 330200 h 400050"/>
                <a:gd name="connsiteX515" fmla="*/ 265113 w 371475"/>
                <a:gd name="connsiteY515" fmla="*/ 331788 h 400050"/>
                <a:gd name="connsiteX516" fmla="*/ 265113 w 371475"/>
                <a:gd name="connsiteY516" fmla="*/ 333375 h 400050"/>
                <a:gd name="connsiteX517" fmla="*/ 263525 w 371475"/>
                <a:gd name="connsiteY517" fmla="*/ 336550 h 400050"/>
                <a:gd name="connsiteX518" fmla="*/ 263525 w 371475"/>
                <a:gd name="connsiteY518" fmla="*/ 338138 h 400050"/>
                <a:gd name="connsiteX519" fmla="*/ 265113 w 371475"/>
                <a:gd name="connsiteY519" fmla="*/ 341313 h 400050"/>
                <a:gd name="connsiteX520" fmla="*/ 265113 w 371475"/>
                <a:gd name="connsiteY520" fmla="*/ 342900 h 400050"/>
                <a:gd name="connsiteX521" fmla="*/ 266700 w 371475"/>
                <a:gd name="connsiteY521" fmla="*/ 346075 h 400050"/>
                <a:gd name="connsiteX522" fmla="*/ 269875 w 371475"/>
                <a:gd name="connsiteY522" fmla="*/ 347663 h 400050"/>
                <a:gd name="connsiteX523" fmla="*/ 269875 w 371475"/>
                <a:gd name="connsiteY523" fmla="*/ 349250 h 400050"/>
                <a:gd name="connsiteX524" fmla="*/ 271463 w 371475"/>
                <a:gd name="connsiteY524" fmla="*/ 352425 h 400050"/>
                <a:gd name="connsiteX525" fmla="*/ 271463 w 371475"/>
                <a:gd name="connsiteY525" fmla="*/ 354013 h 400050"/>
                <a:gd name="connsiteX526" fmla="*/ 271463 w 371475"/>
                <a:gd name="connsiteY526" fmla="*/ 357188 h 400050"/>
                <a:gd name="connsiteX527" fmla="*/ 269875 w 371475"/>
                <a:gd name="connsiteY527" fmla="*/ 352425 h 400050"/>
                <a:gd name="connsiteX528" fmla="*/ 266700 w 371475"/>
                <a:gd name="connsiteY528" fmla="*/ 349250 h 400050"/>
                <a:gd name="connsiteX529" fmla="*/ 265113 w 371475"/>
                <a:gd name="connsiteY529" fmla="*/ 349250 h 400050"/>
                <a:gd name="connsiteX530" fmla="*/ 265113 w 371475"/>
                <a:gd name="connsiteY530" fmla="*/ 347663 h 400050"/>
                <a:gd name="connsiteX531" fmla="*/ 263525 w 371475"/>
                <a:gd name="connsiteY531" fmla="*/ 346075 h 400050"/>
                <a:gd name="connsiteX532" fmla="*/ 260350 w 371475"/>
                <a:gd name="connsiteY532" fmla="*/ 342900 h 400050"/>
                <a:gd name="connsiteX533" fmla="*/ 260350 w 371475"/>
                <a:gd name="connsiteY533" fmla="*/ 346075 h 400050"/>
                <a:gd name="connsiteX534" fmla="*/ 263525 w 371475"/>
                <a:gd name="connsiteY534" fmla="*/ 347663 h 400050"/>
                <a:gd name="connsiteX535" fmla="*/ 260350 w 371475"/>
                <a:gd name="connsiteY535" fmla="*/ 347663 h 400050"/>
                <a:gd name="connsiteX536" fmla="*/ 258763 w 371475"/>
                <a:gd name="connsiteY536" fmla="*/ 346075 h 400050"/>
                <a:gd name="connsiteX537" fmla="*/ 255588 w 371475"/>
                <a:gd name="connsiteY537" fmla="*/ 346075 h 400050"/>
                <a:gd name="connsiteX538" fmla="*/ 254000 w 371475"/>
                <a:gd name="connsiteY538" fmla="*/ 346075 h 400050"/>
                <a:gd name="connsiteX539" fmla="*/ 254000 w 371475"/>
                <a:gd name="connsiteY539" fmla="*/ 347663 h 400050"/>
                <a:gd name="connsiteX540" fmla="*/ 250825 w 371475"/>
                <a:gd name="connsiteY540" fmla="*/ 347663 h 400050"/>
                <a:gd name="connsiteX541" fmla="*/ 249238 w 371475"/>
                <a:gd name="connsiteY541" fmla="*/ 349250 h 400050"/>
                <a:gd name="connsiteX542" fmla="*/ 250825 w 371475"/>
                <a:gd name="connsiteY542" fmla="*/ 354013 h 400050"/>
                <a:gd name="connsiteX543" fmla="*/ 247650 w 371475"/>
                <a:gd name="connsiteY543" fmla="*/ 349250 h 400050"/>
                <a:gd name="connsiteX544" fmla="*/ 244475 w 371475"/>
                <a:gd name="connsiteY544" fmla="*/ 352425 h 400050"/>
                <a:gd name="connsiteX545" fmla="*/ 239713 w 371475"/>
                <a:gd name="connsiteY545" fmla="*/ 354013 h 400050"/>
                <a:gd name="connsiteX546" fmla="*/ 238125 w 371475"/>
                <a:gd name="connsiteY546" fmla="*/ 357188 h 400050"/>
                <a:gd name="connsiteX547" fmla="*/ 234950 w 371475"/>
                <a:gd name="connsiteY547" fmla="*/ 357188 h 400050"/>
                <a:gd name="connsiteX548" fmla="*/ 233363 w 371475"/>
                <a:gd name="connsiteY548" fmla="*/ 357188 h 400050"/>
                <a:gd name="connsiteX549" fmla="*/ 231775 w 371475"/>
                <a:gd name="connsiteY549" fmla="*/ 357188 h 400050"/>
                <a:gd name="connsiteX550" fmla="*/ 228600 w 371475"/>
                <a:gd name="connsiteY550" fmla="*/ 358775 h 400050"/>
                <a:gd name="connsiteX551" fmla="*/ 228600 w 371475"/>
                <a:gd name="connsiteY551" fmla="*/ 360363 h 400050"/>
                <a:gd name="connsiteX552" fmla="*/ 227013 w 371475"/>
                <a:gd name="connsiteY552" fmla="*/ 358775 h 400050"/>
                <a:gd name="connsiteX553" fmla="*/ 223838 w 371475"/>
                <a:gd name="connsiteY553" fmla="*/ 358775 h 400050"/>
                <a:gd name="connsiteX554" fmla="*/ 222250 w 371475"/>
                <a:gd name="connsiteY554" fmla="*/ 358775 h 400050"/>
                <a:gd name="connsiteX555" fmla="*/ 217488 w 371475"/>
                <a:gd name="connsiteY555" fmla="*/ 358775 h 400050"/>
                <a:gd name="connsiteX556" fmla="*/ 215900 w 371475"/>
                <a:gd name="connsiteY556" fmla="*/ 358775 h 400050"/>
                <a:gd name="connsiteX557" fmla="*/ 215900 w 371475"/>
                <a:gd name="connsiteY557" fmla="*/ 360363 h 400050"/>
                <a:gd name="connsiteX558" fmla="*/ 212725 w 371475"/>
                <a:gd name="connsiteY558" fmla="*/ 363538 h 400050"/>
                <a:gd name="connsiteX559" fmla="*/ 212725 w 371475"/>
                <a:gd name="connsiteY559" fmla="*/ 360363 h 400050"/>
                <a:gd name="connsiteX560" fmla="*/ 211138 w 371475"/>
                <a:gd name="connsiteY560" fmla="*/ 360363 h 400050"/>
                <a:gd name="connsiteX561" fmla="*/ 207963 w 371475"/>
                <a:gd name="connsiteY561" fmla="*/ 360363 h 400050"/>
                <a:gd name="connsiteX562" fmla="*/ 206375 w 371475"/>
                <a:gd name="connsiteY562" fmla="*/ 360363 h 400050"/>
                <a:gd name="connsiteX563" fmla="*/ 203200 w 371475"/>
                <a:gd name="connsiteY563" fmla="*/ 360363 h 400050"/>
                <a:gd name="connsiteX564" fmla="*/ 201613 w 371475"/>
                <a:gd name="connsiteY564" fmla="*/ 360363 h 400050"/>
                <a:gd name="connsiteX565" fmla="*/ 200025 w 371475"/>
                <a:gd name="connsiteY565" fmla="*/ 360363 h 400050"/>
                <a:gd name="connsiteX566" fmla="*/ 196850 w 371475"/>
                <a:gd name="connsiteY566" fmla="*/ 358775 h 400050"/>
                <a:gd name="connsiteX567" fmla="*/ 195263 w 371475"/>
                <a:gd name="connsiteY567" fmla="*/ 357188 h 400050"/>
                <a:gd name="connsiteX568" fmla="*/ 190500 w 371475"/>
                <a:gd name="connsiteY568" fmla="*/ 357188 h 400050"/>
                <a:gd name="connsiteX569" fmla="*/ 190500 w 371475"/>
                <a:gd name="connsiteY569" fmla="*/ 352425 h 400050"/>
                <a:gd name="connsiteX570" fmla="*/ 190500 w 371475"/>
                <a:gd name="connsiteY570" fmla="*/ 349250 h 400050"/>
                <a:gd name="connsiteX571" fmla="*/ 188913 w 371475"/>
                <a:gd name="connsiteY571" fmla="*/ 349250 h 400050"/>
                <a:gd name="connsiteX572" fmla="*/ 185738 w 371475"/>
                <a:gd name="connsiteY572" fmla="*/ 346075 h 400050"/>
                <a:gd name="connsiteX573" fmla="*/ 184150 w 371475"/>
                <a:gd name="connsiteY573" fmla="*/ 342900 h 400050"/>
                <a:gd name="connsiteX574" fmla="*/ 180975 w 371475"/>
                <a:gd name="connsiteY574" fmla="*/ 341313 h 400050"/>
                <a:gd name="connsiteX575" fmla="*/ 179388 w 371475"/>
                <a:gd name="connsiteY575" fmla="*/ 341313 h 400050"/>
                <a:gd name="connsiteX576" fmla="*/ 176213 w 371475"/>
                <a:gd name="connsiteY576" fmla="*/ 338138 h 400050"/>
                <a:gd name="connsiteX577" fmla="*/ 174625 w 371475"/>
                <a:gd name="connsiteY577" fmla="*/ 338138 h 400050"/>
                <a:gd name="connsiteX578" fmla="*/ 174625 w 371475"/>
                <a:gd name="connsiteY578" fmla="*/ 341313 h 400050"/>
                <a:gd name="connsiteX579" fmla="*/ 173038 w 371475"/>
                <a:gd name="connsiteY579" fmla="*/ 342900 h 400050"/>
                <a:gd name="connsiteX580" fmla="*/ 169863 w 371475"/>
                <a:gd name="connsiteY580" fmla="*/ 342900 h 400050"/>
                <a:gd name="connsiteX581" fmla="*/ 169863 w 371475"/>
                <a:gd name="connsiteY581" fmla="*/ 346075 h 400050"/>
                <a:gd name="connsiteX582" fmla="*/ 168275 w 371475"/>
                <a:gd name="connsiteY582" fmla="*/ 347663 h 400050"/>
                <a:gd name="connsiteX583" fmla="*/ 168275 w 371475"/>
                <a:gd name="connsiteY583" fmla="*/ 352425 h 400050"/>
                <a:gd name="connsiteX584" fmla="*/ 168275 w 371475"/>
                <a:gd name="connsiteY584" fmla="*/ 354013 h 400050"/>
                <a:gd name="connsiteX585" fmla="*/ 168275 w 371475"/>
                <a:gd name="connsiteY585" fmla="*/ 358775 h 400050"/>
                <a:gd name="connsiteX586" fmla="*/ 168275 w 371475"/>
                <a:gd name="connsiteY586" fmla="*/ 365125 h 400050"/>
                <a:gd name="connsiteX587" fmla="*/ 168275 w 371475"/>
                <a:gd name="connsiteY587" fmla="*/ 368300 h 400050"/>
                <a:gd name="connsiteX588" fmla="*/ 165100 w 371475"/>
                <a:gd name="connsiteY588" fmla="*/ 369888 h 400050"/>
                <a:gd name="connsiteX589" fmla="*/ 165100 w 371475"/>
                <a:gd name="connsiteY589" fmla="*/ 365125 h 400050"/>
                <a:gd name="connsiteX590" fmla="*/ 165100 w 371475"/>
                <a:gd name="connsiteY590" fmla="*/ 363538 h 400050"/>
                <a:gd name="connsiteX591" fmla="*/ 165100 w 371475"/>
                <a:gd name="connsiteY591" fmla="*/ 360363 h 400050"/>
                <a:gd name="connsiteX592" fmla="*/ 165100 w 371475"/>
                <a:gd name="connsiteY592" fmla="*/ 357188 h 400050"/>
                <a:gd name="connsiteX593" fmla="*/ 165100 w 371475"/>
                <a:gd name="connsiteY593" fmla="*/ 354013 h 400050"/>
                <a:gd name="connsiteX594" fmla="*/ 165100 w 371475"/>
                <a:gd name="connsiteY594" fmla="*/ 349250 h 400050"/>
                <a:gd name="connsiteX595" fmla="*/ 165100 w 371475"/>
                <a:gd name="connsiteY595" fmla="*/ 347663 h 400050"/>
                <a:gd name="connsiteX596" fmla="*/ 163513 w 371475"/>
                <a:gd name="connsiteY596" fmla="*/ 346075 h 400050"/>
                <a:gd name="connsiteX597" fmla="*/ 160338 w 371475"/>
                <a:gd name="connsiteY597" fmla="*/ 346075 h 400050"/>
                <a:gd name="connsiteX598" fmla="*/ 158750 w 371475"/>
                <a:gd name="connsiteY598" fmla="*/ 347663 h 400050"/>
                <a:gd name="connsiteX599" fmla="*/ 157163 w 371475"/>
                <a:gd name="connsiteY599" fmla="*/ 347663 h 400050"/>
                <a:gd name="connsiteX600" fmla="*/ 152400 w 371475"/>
                <a:gd name="connsiteY600" fmla="*/ 347663 h 400050"/>
                <a:gd name="connsiteX601" fmla="*/ 149225 w 371475"/>
                <a:gd name="connsiteY601" fmla="*/ 347663 h 400050"/>
                <a:gd name="connsiteX602" fmla="*/ 144463 w 371475"/>
                <a:gd name="connsiteY602" fmla="*/ 349250 h 400050"/>
                <a:gd name="connsiteX603" fmla="*/ 144463 w 371475"/>
                <a:gd name="connsiteY603" fmla="*/ 352425 h 400050"/>
                <a:gd name="connsiteX604" fmla="*/ 142875 w 371475"/>
                <a:gd name="connsiteY604" fmla="*/ 352425 h 400050"/>
                <a:gd name="connsiteX605" fmla="*/ 141288 w 371475"/>
                <a:gd name="connsiteY605" fmla="*/ 349250 h 400050"/>
                <a:gd name="connsiteX606" fmla="*/ 136525 w 371475"/>
                <a:gd name="connsiteY606" fmla="*/ 347663 h 400050"/>
                <a:gd name="connsiteX607" fmla="*/ 133350 w 371475"/>
                <a:gd name="connsiteY607" fmla="*/ 347663 h 400050"/>
                <a:gd name="connsiteX608" fmla="*/ 131763 w 371475"/>
                <a:gd name="connsiteY608" fmla="*/ 347663 h 400050"/>
                <a:gd name="connsiteX609" fmla="*/ 128588 w 371475"/>
                <a:gd name="connsiteY609" fmla="*/ 347663 h 400050"/>
                <a:gd name="connsiteX610" fmla="*/ 122238 w 371475"/>
                <a:gd name="connsiteY610" fmla="*/ 346075 h 400050"/>
                <a:gd name="connsiteX611" fmla="*/ 120650 w 371475"/>
                <a:gd name="connsiteY611" fmla="*/ 346075 h 400050"/>
                <a:gd name="connsiteX612" fmla="*/ 117475 w 371475"/>
                <a:gd name="connsiteY612" fmla="*/ 342900 h 400050"/>
                <a:gd name="connsiteX613" fmla="*/ 115888 w 371475"/>
                <a:gd name="connsiteY613" fmla="*/ 341313 h 400050"/>
                <a:gd name="connsiteX614" fmla="*/ 115888 w 371475"/>
                <a:gd name="connsiteY614" fmla="*/ 338138 h 400050"/>
                <a:gd name="connsiteX615" fmla="*/ 114300 w 371475"/>
                <a:gd name="connsiteY615" fmla="*/ 338138 h 400050"/>
                <a:gd name="connsiteX616" fmla="*/ 111125 w 371475"/>
                <a:gd name="connsiteY616" fmla="*/ 338138 h 400050"/>
                <a:gd name="connsiteX617" fmla="*/ 109538 w 371475"/>
                <a:gd name="connsiteY617" fmla="*/ 336550 h 400050"/>
                <a:gd name="connsiteX618" fmla="*/ 106363 w 371475"/>
                <a:gd name="connsiteY618" fmla="*/ 336550 h 400050"/>
                <a:gd name="connsiteX619" fmla="*/ 104775 w 371475"/>
                <a:gd name="connsiteY619" fmla="*/ 336550 h 400050"/>
                <a:gd name="connsiteX620" fmla="*/ 101600 w 371475"/>
                <a:gd name="connsiteY620" fmla="*/ 333375 h 400050"/>
                <a:gd name="connsiteX621" fmla="*/ 101600 w 371475"/>
                <a:gd name="connsiteY621" fmla="*/ 336550 h 400050"/>
                <a:gd name="connsiteX622" fmla="*/ 100013 w 371475"/>
                <a:gd name="connsiteY622" fmla="*/ 336550 h 400050"/>
                <a:gd name="connsiteX623" fmla="*/ 100013 w 371475"/>
                <a:gd name="connsiteY623" fmla="*/ 333375 h 400050"/>
                <a:gd name="connsiteX624" fmla="*/ 98425 w 371475"/>
                <a:gd name="connsiteY624" fmla="*/ 331788 h 400050"/>
                <a:gd name="connsiteX625" fmla="*/ 95250 w 371475"/>
                <a:gd name="connsiteY625" fmla="*/ 330200 h 400050"/>
                <a:gd name="connsiteX626" fmla="*/ 93663 w 371475"/>
                <a:gd name="connsiteY626" fmla="*/ 330200 h 400050"/>
                <a:gd name="connsiteX627" fmla="*/ 93663 w 371475"/>
                <a:gd name="connsiteY627" fmla="*/ 331788 h 400050"/>
                <a:gd name="connsiteX628" fmla="*/ 90488 w 371475"/>
                <a:gd name="connsiteY628" fmla="*/ 331788 h 400050"/>
                <a:gd name="connsiteX629" fmla="*/ 90488 w 371475"/>
                <a:gd name="connsiteY629" fmla="*/ 333375 h 400050"/>
                <a:gd name="connsiteX630" fmla="*/ 88900 w 371475"/>
                <a:gd name="connsiteY630" fmla="*/ 336550 h 400050"/>
                <a:gd name="connsiteX631" fmla="*/ 85725 w 371475"/>
                <a:gd name="connsiteY631" fmla="*/ 338138 h 400050"/>
                <a:gd name="connsiteX632" fmla="*/ 84138 w 371475"/>
                <a:gd name="connsiteY632" fmla="*/ 342900 h 400050"/>
                <a:gd name="connsiteX633" fmla="*/ 82550 w 371475"/>
                <a:gd name="connsiteY633" fmla="*/ 344488 h 400050"/>
                <a:gd name="connsiteX634" fmla="*/ 82550 w 371475"/>
                <a:gd name="connsiteY634" fmla="*/ 342900 h 400050"/>
                <a:gd name="connsiteX635" fmla="*/ 82550 w 371475"/>
                <a:gd name="connsiteY635" fmla="*/ 341313 h 400050"/>
                <a:gd name="connsiteX636" fmla="*/ 84138 w 371475"/>
                <a:gd name="connsiteY636" fmla="*/ 338138 h 400050"/>
                <a:gd name="connsiteX637" fmla="*/ 84138 w 371475"/>
                <a:gd name="connsiteY637" fmla="*/ 336550 h 400050"/>
                <a:gd name="connsiteX638" fmla="*/ 85725 w 371475"/>
                <a:gd name="connsiteY638" fmla="*/ 333375 h 400050"/>
                <a:gd name="connsiteX639" fmla="*/ 88900 w 371475"/>
                <a:gd name="connsiteY639" fmla="*/ 333375 h 400050"/>
                <a:gd name="connsiteX640" fmla="*/ 90488 w 371475"/>
                <a:gd name="connsiteY640" fmla="*/ 330200 h 400050"/>
                <a:gd name="connsiteX641" fmla="*/ 90488 w 371475"/>
                <a:gd name="connsiteY641" fmla="*/ 327025 h 400050"/>
                <a:gd name="connsiteX642" fmla="*/ 93663 w 371475"/>
                <a:gd name="connsiteY642" fmla="*/ 325438 h 400050"/>
                <a:gd name="connsiteX643" fmla="*/ 93663 w 371475"/>
                <a:gd name="connsiteY643" fmla="*/ 322263 h 400050"/>
                <a:gd name="connsiteX644" fmla="*/ 95250 w 371475"/>
                <a:gd name="connsiteY644" fmla="*/ 322263 h 400050"/>
                <a:gd name="connsiteX645" fmla="*/ 95250 w 371475"/>
                <a:gd name="connsiteY645" fmla="*/ 320675 h 400050"/>
                <a:gd name="connsiteX646" fmla="*/ 95250 w 371475"/>
                <a:gd name="connsiteY646" fmla="*/ 317500 h 400050"/>
                <a:gd name="connsiteX647" fmla="*/ 95250 w 371475"/>
                <a:gd name="connsiteY647" fmla="*/ 315913 h 400050"/>
                <a:gd name="connsiteX648" fmla="*/ 93663 w 371475"/>
                <a:gd name="connsiteY648" fmla="*/ 315913 h 400050"/>
                <a:gd name="connsiteX649" fmla="*/ 90488 w 371475"/>
                <a:gd name="connsiteY649" fmla="*/ 317500 h 400050"/>
                <a:gd name="connsiteX650" fmla="*/ 90488 w 371475"/>
                <a:gd name="connsiteY650" fmla="*/ 320675 h 400050"/>
                <a:gd name="connsiteX651" fmla="*/ 88900 w 371475"/>
                <a:gd name="connsiteY651" fmla="*/ 322263 h 400050"/>
                <a:gd name="connsiteX652" fmla="*/ 85725 w 371475"/>
                <a:gd name="connsiteY652" fmla="*/ 322263 h 400050"/>
                <a:gd name="connsiteX653" fmla="*/ 84138 w 371475"/>
                <a:gd name="connsiteY653" fmla="*/ 320675 h 400050"/>
                <a:gd name="connsiteX654" fmla="*/ 79375 w 371475"/>
                <a:gd name="connsiteY654" fmla="*/ 325438 h 400050"/>
                <a:gd name="connsiteX655" fmla="*/ 77788 w 371475"/>
                <a:gd name="connsiteY655" fmla="*/ 330200 h 400050"/>
                <a:gd name="connsiteX656" fmla="*/ 69850 w 371475"/>
                <a:gd name="connsiteY656" fmla="*/ 336550 h 400050"/>
                <a:gd name="connsiteX657" fmla="*/ 68263 w 371475"/>
                <a:gd name="connsiteY657" fmla="*/ 341313 h 400050"/>
                <a:gd name="connsiteX658" fmla="*/ 63500 w 371475"/>
                <a:gd name="connsiteY658" fmla="*/ 346075 h 400050"/>
                <a:gd name="connsiteX659" fmla="*/ 58738 w 371475"/>
                <a:gd name="connsiteY659" fmla="*/ 349250 h 400050"/>
                <a:gd name="connsiteX660" fmla="*/ 57150 w 371475"/>
                <a:gd name="connsiteY660" fmla="*/ 352425 h 400050"/>
                <a:gd name="connsiteX661" fmla="*/ 53975 w 371475"/>
                <a:gd name="connsiteY661" fmla="*/ 354013 h 400050"/>
                <a:gd name="connsiteX662" fmla="*/ 53975 w 371475"/>
                <a:gd name="connsiteY662" fmla="*/ 352425 h 400050"/>
                <a:gd name="connsiteX663" fmla="*/ 57150 w 371475"/>
                <a:gd name="connsiteY663" fmla="*/ 349250 h 400050"/>
                <a:gd name="connsiteX664" fmla="*/ 57150 w 371475"/>
                <a:gd name="connsiteY664" fmla="*/ 347663 h 400050"/>
                <a:gd name="connsiteX665" fmla="*/ 58738 w 371475"/>
                <a:gd name="connsiteY665" fmla="*/ 346075 h 400050"/>
                <a:gd name="connsiteX666" fmla="*/ 61913 w 371475"/>
                <a:gd name="connsiteY666" fmla="*/ 342900 h 400050"/>
                <a:gd name="connsiteX667" fmla="*/ 66675 w 371475"/>
                <a:gd name="connsiteY667" fmla="*/ 338138 h 400050"/>
                <a:gd name="connsiteX668" fmla="*/ 69850 w 371475"/>
                <a:gd name="connsiteY668" fmla="*/ 333375 h 400050"/>
                <a:gd name="connsiteX669" fmla="*/ 73025 w 371475"/>
                <a:gd name="connsiteY669" fmla="*/ 331788 h 400050"/>
                <a:gd name="connsiteX670" fmla="*/ 74613 w 371475"/>
                <a:gd name="connsiteY670" fmla="*/ 330200 h 400050"/>
                <a:gd name="connsiteX671" fmla="*/ 74613 w 371475"/>
                <a:gd name="connsiteY671" fmla="*/ 327025 h 400050"/>
                <a:gd name="connsiteX672" fmla="*/ 73025 w 371475"/>
                <a:gd name="connsiteY672" fmla="*/ 327025 h 400050"/>
                <a:gd name="connsiteX673" fmla="*/ 74613 w 371475"/>
                <a:gd name="connsiteY673" fmla="*/ 325438 h 400050"/>
                <a:gd name="connsiteX674" fmla="*/ 77788 w 371475"/>
                <a:gd name="connsiteY674" fmla="*/ 322263 h 400050"/>
                <a:gd name="connsiteX675" fmla="*/ 77788 w 371475"/>
                <a:gd name="connsiteY675" fmla="*/ 320675 h 400050"/>
                <a:gd name="connsiteX676" fmla="*/ 82550 w 371475"/>
                <a:gd name="connsiteY676" fmla="*/ 315913 h 400050"/>
                <a:gd name="connsiteX677" fmla="*/ 82550 w 371475"/>
                <a:gd name="connsiteY677" fmla="*/ 314325 h 400050"/>
                <a:gd name="connsiteX678" fmla="*/ 85725 w 371475"/>
                <a:gd name="connsiteY678" fmla="*/ 311150 h 400050"/>
                <a:gd name="connsiteX679" fmla="*/ 88900 w 371475"/>
                <a:gd name="connsiteY679" fmla="*/ 309563 h 400050"/>
                <a:gd name="connsiteX680" fmla="*/ 90488 w 371475"/>
                <a:gd name="connsiteY680" fmla="*/ 306388 h 400050"/>
                <a:gd name="connsiteX681" fmla="*/ 90488 w 371475"/>
                <a:gd name="connsiteY681" fmla="*/ 304800 h 400050"/>
                <a:gd name="connsiteX682" fmla="*/ 85725 w 371475"/>
                <a:gd name="connsiteY682" fmla="*/ 309563 h 400050"/>
                <a:gd name="connsiteX683" fmla="*/ 88900 w 371475"/>
                <a:gd name="connsiteY683" fmla="*/ 306388 h 400050"/>
                <a:gd name="connsiteX684" fmla="*/ 90488 w 371475"/>
                <a:gd name="connsiteY684" fmla="*/ 301625 h 400050"/>
                <a:gd name="connsiteX685" fmla="*/ 90488 w 371475"/>
                <a:gd name="connsiteY685" fmla="*/ 300038 h 400050"/>
                <a:gd name="connsiteX686" fmla="*/ 90488 w 371475"/>
                <a:gd name="connsiteY686" fmla="*/ 298450 h 400050"/>
                <a:gd name="connsiteX687" fmla="*/ 93663 w 371475"/>
                <a:gd name="connsiteY687" fmla="*/ 295275 h 400050"/>
                <a:gd name="connsiteX688" fmla="*/ 98419 w 371475"/>
                <a:gd name="connsiteY688" fmla="*/ 293690 h 400050"/>
                <a:gd name="connsiteX689" fmla="*/ 98424 w 371475"/>
                <a:gd name="connsiteY689" fmla="*/ 293687 h 400050"/>
                <a:gd name="connsiteX690" fmla="*/ 98425 w 371475"/>
                <a:gd name="connsiteY690" fmla="*/ 293687 h 400050"/>
                <a:gd name="connsiteX691" fmla="*/ 98425 w 371475"/>
                <a:gd name="connsiteY691" fmla="*/ 290513 h 400050"/>
                <a:gd name="connsiteX692" fmla="*/ 100012 w 371475"/>
                <a:gd name="connsiteY692" fmla="*/ 290513 h 400050"/>
                <a:gd name="connsiteX693" fmla="*/ 100012 w 371475"/>
                <a:gd name="connsiteY693" fmla="*/ 290512 h 400050"/>
                <a:gd name="connsiteX694" fmla="*/ 100013 w 371475"/>
                <a:gd name="connsiteY694" fmla="*/ 290512 h 400050"/>
                <a:gd name="connsiteX695" fmla="*/ 100013 w 371475"/>
                <a:gd name="connsiteY695" fmla="*/ 285750 h 400050"/>
                <a:gd name="connsiteX696" fmla="*/ 100013 w 371475"/>
                <a:gd name="connsiteY696" fmla="*/ 284163 h 400050"/>
                <a:gd name="connsiteX697" fmla="*/ 100013 w 371475"/>
                <a:gd name="connsiteY697" fmla="*/ 282575 h 400050"/>
                <a:gd name="connsiteX698" fmla="*/ 100013 w 371475"/>
                <a:gd name="connsiteY698" fmla="*/ 279400 h 400050"/>
                <a:gd name="connsiteX699" fmla="*/ 100013 w 371475"/>
                <a:gd name="connsiteY699" fmla="*/ 277813 h 400050"/>
                <a:gd name="connsiteX700" fmla="*/ 100013 w 371475"/>
                <a:gd name="connsiteY700" fmla="*/ 274638 h 400050"/>
                <a:gd name="connsiteX701" fmla="*/ 98425 w 371475"/>
                <a:gd name="connsiteY701" fmla="*/ 273050 h 400050"/>
                <a:gd name="connsiteX702" fmla="*/ 95250 w 371475"/>
                <a:gd name="connsiteY702" fmla="*/ 273050 h 400050"/>
                <a:gd name="connsiteX703" fmla="*/ 90488 w 371475"/>
                <a:gd name="connsiteY703" fmla="*/ 274638 h 400050"/>
                <a:gd name="connsiteX704" fmla="*/ 88900 w 371475"/>
                <a:gd name="connsiteY704" fmla="*/ 274638 h 400050"/>
                <a:gd name="connsiteX705" fmla="*/ 85725 w 371475"/>
                <a:gd name="connsiteY705" fmla="*/ 274638 h 400050"/>
                <a:gd name="connsiteX706" fmla="*/ 84138 w 371475"/>
                <a:gd name="connsiteY706" fmla="*/ 274638 h 400050"/>
                <a:gd name="connsiteX707" fmla="*/ 82550 w 371475"/>
                <a:gd name="connsiteY707" fmla="*/ 274638 h 400050"/>
                <a:gd name="connsiteX708" fmla="*/ 79375 w 371475"/>
                <a:gd name="connsiteY708" fmla="*/ 274638 h 400050"/>
                <a:gd name="connsiteX709" fmla="*/ 79375 w 371475"/>
                <a:gd name="connsiteY709" fmla="*/ 273050 h 400050"/>
                <a:gd name="connsiteX710" fmla="*/ 77788 w 371475"/>
                <a:gd name="connsiteY710" fmla="*/ 273050 h 400050"/>
                <a:gd name="connsiteX711" fmla="*/ 77788 w 371475"/>
                <a:gd name="connsiteY711" fmla="*/ 271463 h 400050"/>
                <a:gd name="connsiteX712" fmla="*/ 74613 w 371475"/>
                <a:gd name="connsiteY712" fmla="*/ 271463 h 400050"/>
                <a:gd name="connsiteX713" fmla="*/ 73025 w 371475"/>
                <a:gd name="connsiteY713" fmla="*/ 271463 h 400050"/>
                <a:gd name="connsiteX714" fmla="*/ 69850 w 371475"/>
                <a:gd name="connsiteY714" fmla="*/ 271463 h 400050"/>
                <a:gd name="connsiteX715" fmla="*/ 69850 w 371475"/>
                <a:gd name="connsiteY715" fmla="*/ 268288 h 400050"/>
                <a:gd name="connsiteX716" fmla="*/ 68263 w 371475"/>
                <a:gd name="connsiteY716" fmla="*/ 266700 h 400050"/>
                <a:gd name="connsiteX717" fmla="*/ 66675 w 371475"/>
                <a:gd name="connsiteY717" fmla="*/ 263525 h 400050"/>
                <a:gd name="connsiteX718" fmla="*/ 66675 w 371475"/>
                <a:gd name="connsiteY718" fmla="*/ 261938 h 400050"/>
                <a:gd name="connsiteX719" fmla="*/ 66675 w 371475"/>
                <a:gd name="connsiteY719" fmla="*/ 258763 h 400050"/>
                <a:gd name="connsiteX720" fmla="*/ 63500 w 371475"/>
                <a:gd name="connsiteY720" fmla="*/ 257175 h 400050"/>
                <a:gd name="connsiteX721" fmla="*/ 61913 w 371475"/>
                <a:gd name="connsiteY721" fmla="*/ 255588 h 400050"/>
                <a:gd name="connsiteX722" fmla="*/ 58738 w 371475"/>
                <a:gd name="connsiteY722" fmla="*/ 252413 h 400050"/>
                <a:gd name="connsiteX723" fmla="*/ 57150 w 371475"/>
                <a:gd name="connsiteY723" fmla="*/ 252413 h 400050"/>
                <a:gd name="connsiteX724" fmla="*/ 57150 w 371475"/>
                <a:gd name="connsiteY724" fmla="*/ 250825 h 400050"/>
                <a:gd name="connsiteX725" fmla="*/ 53975 w 371475"/>
                <a:gd name="connsiteY725" fmla="*/ 250825 h 400050"/>
                <a:gd name="connsiteX726" fmla="*/ 53975 w 371475"/>
                <a:gd name="connsiteY726" fmla="*/ 247650 h 400050"/>
                <a:gd name="connsiteX727" fmla="*/ 50800 w 371475"/>
                <a:gd name="connsiteY727" fmla="*/ 246063 h 400050"/>
                <a:gd name="connsiteX728" fmla="*/ 50800 w 371475"/>
                <a:gd name="connsiteY728" fmla="*/ 242888 h 400050"/>
                <a:gd name="connsiteX729" fmla="*/ 47625 w 371475"/>
                <a:gd name="connsiteY729" fmla="*/ 242888 h 400050"/>
                <a:gd name="connsiteX730" fmla="*/ 46038 w 371475"/>
                <a:gd name="connsiteY730" fmla="*/ 242888 h 400050"/>
                <a:gd name="connsiteX731" fmla="*/ 46038 w 371475"/>
                <a:gd name="connsiteY731" fmla="*/ 241300 h 400050"/>
                <a:gd name="connsiteX732" fmla="*/ 42863 w 371475"/>
                <a:gd name="connsiteY732" fmla="*/ 241300 h 400050"/>
                <a:gd name="connsiteX733" fmla="*/ 41275 w 371475"/>
                <a:gd name="connsiteY733" fmla="*/ 239713 h 400050"/>
                <a:gd name="connsiteX734" fmla="*/ 41275 w 371475"/>
                <a:gd name="connsiteY734" fmla="*/ 236538 h 400050"/>
                <a:gd name="connsiteX735" fmla="*/ 41275 w 371475"/>
                <a:gd name="connsiteY735" fmla="*/ 234950 h 400050"/>
                <a:gd name="connsiteX736" fmla="*/ 38100 w 371475"/>
                <a:gd name="connsiteY736" fmla="*/ 234950 h 400050"/>
                <a:gd name="connsiteX737" fmla="*/ 38100 w 371475"/>
                <a:gd name="connsiteY737" fmla="*/ 231775 h 400050"/>
                <a:gd name="connsiteX738" fmla="*/ 36513 w 371475"/>
                <a:gd name="connsiteY738" fmla="*/ 231775 h 400050"/>
                <a:gd name="connsiteX739" fmla="*/ 36513 w 371475"/>
                <a:gd name="connsiteY739" fmla="*/ 230188 h 400050"/>
                <a:gd name="connsiteX740" fmla="*/ 38100 w 371475"/>
                <a:gd name="connsiteY740" fmla="*/ 230188 h 400050"/>
                <a:gd name="connsiteX741" fmla="*/ 41275 w 371475"/>
                <a:gd name="connsiteY741" fmla="*/ 227013 h 400050"/>
                <a:gd name="connsiteX742" fmla="*/ 42863 w 371475"/>
                <a:gd name="connsiteY742" fmla="*/ 225425 h 400050"/>
                <a:gd name="connsiteX743" fmla="*/ 47625 w 371475"/>
                <a:gd name="connsiteY743" fmla="*/ 220663 h 400050"/>
                <a:gd name="connsiteX744" fmla="*/ 46038 w 371475"/>
                <a:gd name="connsiteY744" fmla="*/ 219075 h 400050"/>
                <a:gd name="connsiteX745" fmla="*/ 46038 w 371475"/>
                <a:gd name="connsiteY745" fmla="*/ 214313 h 400050"/>
                <a:gd name="connsiteX746" fmla="*/ 42863 w 371475"/>
                <a:gd name="connsiteY746" fmla="*/ 214313 h 400050"/>
                <a:gd name="connsiteX747" fmla="*/ 42863 w 371475"/>
                <a:gd name="connsiteY747" fmla="*/ 211138 h 400050"/>
                <a:gd name="connsiteX748" fmla="*/ 46038 w 371475"/>
                <a:gd name="connsiteY748" fmla="*/ 209550 h 400050"/>
                <a:gd name="connsiteX749" fmla="*/ 47625 w 371475"/>
                <a:gd name="connsiteY749" fmla="*/ 207963 h 400050"/>
                <a:gd name="connsiteX750" fmla="*/ 46038 w 371475"/>
                <a:gd name="connsiteY750" fmla="*/ 207963 h 400050"/>
                <a:gd name="connsiteX751" fmla="*/ 42863 w 371475"/>
                <a:gd name="connsiteY751" fmla="*/ 207963 h 400050"/>
                <a:gd name="connsiteX752" fmla="*/ 46038 w 371475"/>
                <a:gd name="connsiteY752" fmla="*/ 204788 h 400050"/>
                <a:gd name="connsiteX753" fmla="*/ 47625 w 371475"/>
                <a:gd name="connsiteY753" fmla="*/ 204788 h 400050"/>
                <a:gd name="connsiteX754" fmla="*/ 47625 w 371475"/>
                <a:gd name="connsiteY754" fmla="*/ 203200 h 400050"/>
                <a:gd name="connsiteX755" fmla="*/ 46038 w 371475"/>
                <a:gd name="connsiteY755" fmla="*/ 200025 h 400050"/>
                <a:gd name="connsiteX756" fmla="*/ 42863 w 371475"/>
                <a:gd name="connsiteY756" fmla="*/ 200025 h 400050"/>
                <a:gd name="connsiteX757" fmla="*/ 42863 w 371475"/>
                <a:gd name="connsiteY757" fmla="*/ 198438 h 400050"/>
                <a:gd name="connsiteX758" fmla="*/ 47625 w 371475"/>
                <a:gd name="connsiteY758" fmla="*/ 200025 h 400050"/>
                <a:gd name="connsiteX759" fmla="*/ 47625 w 371475"/>
                <a:gd name="connsiteY759" fmla="*/ 198438 h 400050"/>
                <a:gd name="connsiteX760" fmla="*/ 50800 w 371475"/>
                <a:gd name="connsiteY760" fmla="*/ 196850 h 400050"/>
                <a:gd name="connsiteX761" fmla="*/ 52388 w 371475"/>
                <a:gd name="connsiteY761" fmla="*/ 193675 h 400050"/>
                <a:gd name="connsiteX762" fmla="*/ 53975 w 371475"/>
                <a:gd name="connsiteY762" fmla="*/ 193675 h 400050"/>
                <a:gd name="connsiteX763" fmla="*/ 57150 w 371475"/>
                <a:gd name="connsiteY763" fmla="*/ 192088 h 400050"/>
                <a:gd name="connsiteX764" fmla="*/ 57150 w 371475"/>
                <a:gd name="connsiteY764" fmla="*/ 188913 h 400050"/>
                <a:gd name="connsiteX765" fmla="*/ 57150 w 371475"/>
                <a:gd name="connsiteY765" fmla="*/ 187325 h 400050"/>
                <a:gd name="connsiteX766" fmla="*/ 53975 w 371475"/>
                <a:gd name="connsiteY766" fmla="*/ 187325 h 400050"/>
                <a:gd name="connsiteX767" fmla="*/ 53975 w 371475"/>
                <a:gd name="connsiteY767" fmla="*/ 184150 h 400050"/>
                <a:gd name="connsiteX768" fmla="*/ 57150 w 371475"/>
                <a:gd name="connsiteY768" fmla="*/ 182563 h 400050"/>
                <a:gd name="connsiteX769" fmla="*/ 53975 w 371475"/>
                <a:gd name="connsiteY769" fmla="*/ 182563 h 400050"/>
                <a:gd name="connsiteX770" fmla="*/ 53975 w 371475"/>
                <a:gd name="connsiteY770" fmla="*/ 180975 h 400050"/>
                <a:gd name="connsiteX771" fmla="*/ 52388 w 371475"/>
                <a:gd name="connsiteY771" fmla="*/ 180975 h 400050"/>
                <a:gd name="connsiteX772" fmla="*/ 52388 w 371475"/>
                <a:gd name="connsiteY772" fmla="*/ 177800 h 400050"/>
                <a:gd name="connsiteX773" fmla="*/ 50800 w 371475"/>
                <a:gd name="connsiteY773" fmla="*/ 177800 h 400050"/>
                <a:gd name="connsiteX774" fmla="*/ 47625 w 371475"/>
                <a:gd name="connsiteY774" fmla="*/ 177800 h 400050"/>
                <a:gd name="connsiteX775" fmla="*/ 41275 w 371475"/>
                <a:gd name="connsiteY775" fmla="*/ 173037 h 400050"/>
                <a:gd name="connsiteX776" fmla="*/ 38100 w 371475"/>
                <a:gd name="connsiteY776" fmla="*/ 173037 h 400050"/>
                <a:gd name="connsiteX777" fmla="*/ 34925 w 371475"/>
                <a:gd name="connsiteY777" fmla="*/ 171450 h 400050"/>
                <a:gd name="connsiteX778" fmla="*/ 36513 w 371475"/>
                <a:gd name="connsiteY778" fmla="*/ 171450 h 400050"/>
                <a:gd name="connsiteX779" fmla="*/ 38100 w 371475"/>
                <a:gd name="connsiteY779" fmla="*/ 171450 h 400050"/>
                <a:gd name="connsiteX780" fmla="*/ 42863 w 371475"/>
                <a:gd name="connsiteY780" fmla="*/ 173037 h 400050"/>
                <a:gd name="connsiteX781" fmla="*/ 46038 w 371475"/>
                <a:gd name="connsiteY781" fmla="*/ 173037 h 400050"/>
                <a:gd name="connsiteX782" fmla="*/ 47625 w 371475"/>
                <a:gd name="connsiteY782" fmla="*/ 176212 h 400050"/>
                <a:gd name="connsiteX783" fmla="*/ 50800 w 371475"/>
                <a:gd name="connsiteY783" fmla="*/ 173037 h 400050"/>
                <a:gd name="connsiteX784" fmla="*/ 52388 w 371475"/>
                <a:gd name="connsiteY784" fmla="*/ 171450 h 400050"/>
                <a:gd name="connsiteX785" fmla="*/ 53975 w 371475"/>
                <a:gd name="connsiteY785" fmla="*/ 168275 h 400050"/>
                <a:gd name="connsiteX786" fmla="*/ 53975 w 371475"/>
                <a:gd name="connsiteY786" fmla="*/ 166687 h 400050"/>
                <a:gd name="connsiteX787" fmla="*/ 57150 w 371475"/>
                <a:gd name="connsiteY787" fmla="*/ 165100 h 400050"/>
                <a:gd name="connsiteX788" fmla="*/ 53975 w 371475"/>
                <a:gd name="connsiteY788" fmla="*/ 161925 h 400050"/>
                <a:gd name="connsiteX789" fmla="*/ 57150 w 371475"/>
                <a:gd name="connsiteY789" fmla="*/ 161925 h 400050"/>
                <a:gd name="connsiteX790" fmla="*/ 57150 w 371475"/>
                <a:gd name="connsiteY790" fmla="*/ 160337 h 400050"/>
                <a:gd name="connsiteX791" fmla="*/ 58738 w 371475"/>
                <a:gd name="connsiteY791" fmla="*/ 157162 h 400050"/>
                <a:gd name="connsiteX792" fmla="*/ 61913 w 371475"/>
                <a:gd name="connsiteY792" fmla="*/ 155575 h 400050"/>
                <a:gd name="connsiteX793" fmla="*/ 61913 w 371475"/>
                <a:gd name="connsiteY793" fmla="*/ 152400 h 400050"/>
                <a:gd name="connsiteX794" fmla="*/ 63500 w 371475"/>
                <a:gd name="connsiteY794" fmla="*/ 149225 h 400050"/>
                <a:gd name="connsiteX795" fmla="*/ 66675 w 371475"/>
                <a:gd name="connsiteY795" fmla="*/ 149225 h 400050"/>
                <a:gd name="connsiteX796" fmla="*/ 69850 w 371475"/>
                <a:gd name="connsiteY796" fmla="*/ 149225 h 400050"/>
                <a:gd name="connsiteX797" fmla="*/ 73025 w 371475"/>
                <a:gd name="connsiteY797" fmla="*/ 149225 h 400050"/>
                <a:gd name="connsiteX798" fmla="*/ 74613 w 371475"/>
                <a:gd name="connsiteY798" fmla="*/ 149225 h 400050"/>
                <a:gd name="connsiteX799" fmla="*/ 77788 w 371475"/>
                <a:gd name="connsiteY799" fmla="*/ 146050 h 400050"/>
                <a:gd name="connsiteX800" fmla="*/ 74613 w 371475"/>
                <a:gd name="connsiteY800" fmla="*/ 144462 h 400050"/>
                <a:gd name="connsiteX801" fmla="*/ 74613 w 371475"/>
                <a:gd name="connsiteY801" fmla="*/ 141287 h 400050"/>
                <a:gd name="connsiteX802" fmla="*/ 77788 w 371475"/>
                <a:gd name="connsiteY802" fmla="*/ 141287 h 400050"/>
                <a:gd name="connsiteX803" fmla="*/ 77788 w 371475"/>
                <a:gd name="connsiteY803" fmla="*/ 139700 h 400050"/>
                <a:gd name="connsiteX804" fmla="*/ 79375 w 371475"/>
                <a:gd name="connsiteY804" fmla="*/ 139700 h 400050"/>
                <a:gd name="connsiteX805" fmla="*/ 79375 w 371475"/>
                <a:gd name="connsiteY805" fmla="*/ 136525 h 400050"/>
                <a:gd name="connsiteX806" fmla="*/ 77788 w 371475"/>
                <a:gd name="connsiteY806" fmla="*/ 134937 h 400050"/>
                <a:gd name="connsiteX807" fmla="*/ 77788 w 371475"/>
                <a:gd name="connsiteY807" fmla="*/ 133350 h 400050"/>
                <a:gd name="connsiteX808" fmla="*/ 74613 w 371475"/>
                <a:gd name="connsiteY808" fmla="*/ 133350 h 400050"/>
                <a:gd name="connsiteX809" fmla="*/ 74613 w 371475"/>
                <a:gd name="connsiteY809" fmla="*/ 130175 h 400050"/>
                <a:gd name="connsiteX810" fmla="*/ 74613 w 371475"/>
                <a:gd name="connsiteY810" fmla="*/ 128587 h 400050"/>
                <a:gd name="connsiteX811" fmla="*/ 73025 w 371475"/>
                <a:gd name="connsiteY811" fmla="*/ 128587 h 400050"/>
                <a:gd name="connsiteX812" fmla="*/ 73025 w 371475"/>
                <a:gd name="connsiteY812" fmla="*/ 125412 h 400050"/>
                <a:gd name="connsiteX813" fmla="*/ 69850 w 371475"/>
                <a:gd name="connsiteY813" fmla="*/ 123825 h 400050"/>
                <a:gd name="connsiteX814" fmla="*/ 68263 w 371475"/>
                <a:gd name="connsiteY814" fmla="*/ 119062 h 400050"/>
                <a:gd name="connsiteX815" fmla="*/ 73025 w 371475"/>
                <a:gd name="connsiteY815" fmla="*/ 122237 h 400050"/>
                <a:gd name="connsiteX816" fmla="*/ 74613 w 371475"/>
                <a:gd name="connsiteY816" fmla="*/ 123825 h 400050"/>
                <a:gd name="connsiteX817" fmla="*/ 77788 w 371475"/>
                <a:gd name="connsiteY817" fmla="*/ 125412 h 400050"/>
                <a:gd name="connsiteX818" fmla="*/ 79375 w 371475"/>
                <a:gd name="connsiteY818" fmla="*/ 125412 h 400050"/>
                <a:gd name="connsiteX819" fmla="*/ 82550 w 371475"/>
                <a:gd name="connsiteY819" fmla="*/ 123825 h 400050"/>
                <a:gd name="connsiteX820" fmla="*/ 82550 w 371475"/>
                <a:gd name="connsiteY820" fmla="*/ 122237 h 400050"/>
                <a:gd name="connsiteX821" fmla="*/ 84138 w 371475"/>
                <a:gd name="connsiteY821" fmla="*/ 122237 h 400050"/>
                <a:gd name="connsiteX822" fmla="*/ 84138 w 371475"/>
                <a:gd name="connsiteY822" fmla="*/ 119062 h 400050"/>
                <a:gd name="connsiteX823" fmla="*/ 84138 w 371475"/>
                <a:gd name="connsiteY823" fmla="*/ 117475 h 400050"/>
                <a:gd name="connsiteX824" fmla="*/ 84138 w 371475"/>
                <a:gd name="connsiteY824" fmla="*/ 114300 h 400050"/>
                <a:gd name="connsiteX825" fmla="*/ 84138 w 371475"/>
                <a:gd name="connsiteY825" fmla="*/ 109537 h 400050"/>
                <a:gd name="connsiteX826" fmla="*/ 85725 w 371475"/>
                <a:gd name="connsiteY826" fmla="*/ 109537 h 400050"/>
                <a:gd name="connsiteX827" fmla="*/ 85725 w 371475"/>
                <a:gd name="connsiteY827" fmla="*/ 107950 h 400050"/>
                <a:gd name="connsiteX828" fmla="*/ 85725 w 371475"/>
                <a:gd name="connsiteY828" fmla="*/ 106362 h 400050"/>
                <a:gd name="connsiteX829" fmla="*/ 85725 w 371475"/>
                <a:gd name="connsiteY829" fmla="*/ 101600 h 400050"/>
                <a:gd name="connsiteX830" fmla="*/ 85725 w 371475"/>
                <a:gd name="connsiteY830" fmla="*/ 96837 h 400050"/>
                <a:gd name="connsiteX831" fmla="*/ 88900 w 371475"/>
                <a:gd name="connsiteY831" fmla="*/ 96837 h 400050"/>
                <a:gd name="connsiteX832" fmla="*/ 90488 w 371475"/>
                <a:gd name="connsiteY832" fmla="*/ 98425 h 400050"/>
                <a:gd name="connsiteX833" fmla="*/ 95250 w 371475"/>
                <a:gd name="connsiteY833" fmla="*/ 93662 h 400050"/>
                <a:gd name="connsiteX834" fmla="*/ 100013 w 371475"/>
                <a:gd name="connsiteY834" fmla="*/ 92075 h 400050"/>
                <a:gd name="connsiteX835" fmla="*/ 101600 w 371475"/>
                <a:gd name="connsiteY835" fmla="*/ 92075 h 400050"/>
                <a:gd name="connsiteX836" fmla="*/ 101600 w 371475"/>
                <a:gd name="connsiteY836" fmla="*/ 93662 h 400050"/>
                <a:gd name="connsiteX837" fmla="*/ 104775 w 371475"/>
                <a:gd name="connsiteY837" fmla="*/ 93662 h 400050"/>
                <a:gd name="connsiteX838" fmla="*/ 101600 w 371475"/>
                <a:gd name="connsiteY838" fmla="*/ 98425 h 400050"/>
                <a:gd name="connsiteX839" fmla="*/ 101600 w 371475"/>
                <a:gd name="connsiteY839" fmla="*/ 101600 h 400050"/>
                <a:gd name="connsiteX840" fmla="*/ 100013 w 371475"/>
                <a:gd name="connsiteY840" fmla="*/ 101600 h 400050"/>
                <a:gd name="connsiteX841" fmla="*/ 98425 w 371475"/>
                <a:gd name="connsiteY841" fmla="*/ 106362 h 400050"/>
                <a:gd name="connsiteX842" fmla="*/ 98425 w 371475"/>
                <a:gd name="connsiteY842" fmla="*/ 107950 h 400050"/>
                <a:gd name="connsiteX843" fmla="*/ 98425 w 371475"/>
                <a:gd name="connsiteY843" fmla="*/ 117475 h 400050"/>
                <a:gd name="connsiteX844" fmla="*/ 98425 w 371475"/>
                <a:gd name="connsiteY844" fmla="*/ 119062 h 400050"/>
                <a:gd name="connsiteX845" fmla="*/ 100013 w 371475"/>
                <a:gd name="connsiteY845" fmla="*/ 122237 h 400050"/>
                <a:gd name="connsiteX846" fmla="*/ 100013 w 371475"/>
                <a:gd name="connsiteY846" fmla="*/ 123825 h 400050"/>
                <a:gd name="connsiteX847" fmla="*/ 101600 w 371475"/>
                <a:gd name="connsiteY847" fmla="*/ 123825 h 400050"/>
                <a:gd name="connsiteX848" fmla="*/ 104775 w 371475"/>
                <a:gd name="connsiteY848" fmla="*/ 125412 h 400050"/>
                <a:gd name="connsiteX849" fmla="*/ 106363 w 371475"/>
                <a:gd name="connsiteY849" fmla="*/ 128587 h 400050"/>
                <a:gd name="connsiteX850" fmla="*/ 109538 w 371475"/>
                <a:gd name="connsiteY850" fmla="*/ 130175 h 400050"/>
                <a:gd name="connsiteX851" fmla="*/ 111125 w 371475"/>
                <a:gd name="connsiteY851" fmla="*/ 133350 h 400050"/>
                <a:gd name="connsiteX852" fmla="*/ 114300 w 371475"/>
                <a:gd name="connsiteY852" fmla="*/ 133350 h 400050"/>
                <a:gd name="connsiteX853" fmla="*/ 114300 w 371475"/>
                <a:gd name="connsiteY853" fmla="*/ 134937 h 400050"/>
                <a:gd name="connsiteX854" fmla="*/ 115888 w 371475"/>
                <a:gd name="connsiteY854" fmla="*/ 133350 h 400050"/>
                <a:gd name="connsiteX855" fmla="*/ 117475 w 371475"/>
                <a:gd name="connsiteY855" fmla="*/ 133350 h 400050"/>
                <a:gd name="connsiteX856" fmla="*/ 117475 w 371475"/>
                <a:gd name="connsiteY856" fmla="*/ 130175 h 400050"/>
                <a:gd name="connsiteX857" fmla="*/ 120650 w 371475"/>
                <a:gd name="connsiteY857" fmla="*/ 128587 h 400050"/>
                <a:gd name="connsiteX858" fmla="*/ 120650 w 371475"/>
                <a:gd name="connsiteY858" fmla="*/ 130175 h 400050"/>
                <a:gd name="connsiteX859" fmla="*/ 122238 w 371475"/>
                <a:gd name="connsiteY859" fmla="*/ 130175 h 400050"/>
                <a:gd name="connsiteX860" fmla="*/ 122238 w 371475"/>
                <a:gd name="connsiteY860" fmla="*/ 125412 h 400050"/>
                <a:gd name="connsiteX861" fmla="*/ 120650 w 371475"/>
                <a:gd name="connsiteY861" fmla="*/ 123825 h 400050"/>
                <a:gd name="connsiteX862" fmla="*/ 117475 w 371475"/>
                <a:gd name="connsiteY862" fmla="*/ 114300 h 400050"/>
                <a:gd name="connsiteX863" fmla="*/ 115888 w 371475"/>
                <a:gd name="connsiteY863" fmla="*/ 114300 h 400050"/>
                <a:gd name="connsiteX864" fmla="*/ 115888 w 371475"/>
                <a:gd name="connsiteY864" fmla="*/ 112712 h 400050"/>
                <a:gd name="connsiteX865" fmla="*/ 115888 w 371475"/>
                <a:gd name="connsiteY865" fmla="*/ 109537 h 400050"/>
                <a:gd name="connsiteX866" fmla="*/ 114300 w 371475"/>
                <a:gd name="connsiteY866" fmla="*/ 109537 h 400050"/>
                <a:gd name="connsiteX867" fmla="*/ 114300 w 371475"/>
                <a:gd name="connsiteY867" fmla="*/ 107950 h 400050"/>
                <a:gd name="connsiteX868" fmla="*/ 114300 w 371475"/>
                <a:gd name="connsiteY868" fmla="*/ 106362 h 400050"/>
                <a:gd name="connsiteX869" fmla="*/ 114300 w 371475"/>
                <a:gd name="connsiteY869" fmla="*/ 103187 h 400050"/>
                <a:gd name="connsiteX870" fmla="*/ 111125 w 371475"/>
                <a:gd name="connsiteY870" fmla="*/ 101600 h 400050"/>
                <a:gd name="connsiteX871" fmla="*/ 114300 w 371475"/>
                <a:gd name="connsiteY871" fmla="*/ 101600 h 400050"/>
                <a:gd name="connsiteX872" fmla="*/ 115888 w 371475"/>
                <a:gd name="connsiteY872" fmla="*/ 101600 h 400050"/>
                <a:gd name="connsiteX873" fmla="*/ 117475 w 371475"/>
                <a:gd name="connsiteY873" fmla="*/ 101600 h 400050"/>
                <a:gd name="connsiteX874" fmla="*/ 120650 w 371475"/>
                <a:gd name="connsiteY874" fmla="*/ 98425 h 400050"/>
                <a:gd name="connsiteX875" fmla="*/ 120650 w 371475"/>
                <a:gd name="connsiteY875" fmla="*/ 96837 h 400050"/>
                <a:gd name="connsiteX876" fmla="*/ 120650 w 371475"/>
                <a:gd name="connsiteY876" fmla="*/ 93662 h 400050"/>
                <a:gd name="connsiteX877" fmla="*/ 122238 w 371475"/>
                <a:gd name="connsiteY877" fmla="*/ 93662 h 400050"/>
                <a:gd name="connsiteX878" fmla="*/ 125413 w 371475"/>
                <a:gd name="connsiteY878" fmla="*/ 93662 h 400050"/>
                <a:gd name="connsiteX879" fmla="*/ 127000 w 371475"/>
                <a:gd name="connsiteY879" fmla="*/ 93662 h 400050"/>
                <a:gd name="connsiteX880" fmla="*/ 127000 w 371475"/>
                <a:gd name="connsiteY880" fmla="*/ 96837 h 400050"/>
                <a:gd name="connsiteX881" fmla="*/ 127000 w 371475"/>
                <a:gd name="connsiteY881" fmla="*/ 98425 h 400050"/>
                <a:gd name="connsiteX882" fmla="*/ 128588 w 371475"/>
                <a:gd name="connsiteY882" fmla="*/ 98425 h 400050"/>
                <a:gd name="connsiteX883" fmla="*/ 131763 w 371475"/>
                <a:gd name="connsiteY883" fmla="*/ 96837 h 400050"/>
                <a:gd name="connsiteX884" fmla="*/ 133350 w 371475"/>
                <a:gd name="connsiteY884" fmla="*/ 96837 h 400050"/>
                <a:gd name="connsiteX885" fmla="*/ 136525 w 371475"/>
                <a:gd name="connsiteY885" fmla="*/ 96837 h 400050"/>
                <a:gd name="connsiteX886" fmla="*/ 138113 w 371475"/>
                <a:gd name="connsiteY886" fmla="*/ 93662 h 400050"/>
                <a:gd name="connsiteX887" fmla="*/ 141288 w 371475"/>
                <a:gd name="connsiteY887" fmla="*/ 92075 h 400050"/>
                <a:gd name="connsiteX888" fmla="*/ 142875 w 371475"/>
                <a:gd name="connsiteY888" fmla="*/ 90487 h 400050"/>
                <a:gd name="connsiteX889" fmla="*/ 144463 w 371475"/>
                <a:gd name="connsiteY889" fmla="*/ 90487 h 400050"/>
                <a:gd name="connsiteX890" fmla="*/ 144463 w 371475"/>
                <a:gd name="connsiteY890" fmla="*/ 87312 h 400050"/>
                <a:gd name="connsiteX891" fmla="*/ 147638 w 371475"/>
                <a:gd name="connsiteY891" fmla="*/ 85725 h 400050"/>
                <a:gd name="connsiteX892" fmla="*/ 147638 w 371475"/>
                <a:gd name="connsiteY892" fmla="*/ 82550 h 400050"/>
                <a:gd name="connsiteX893" fmla="*/ 144463 w 371475"/>
                <a:gd name="connsiteY893" fmla="*/ 82550 h 400050"/>
                <a:gd name="connsiteX894" fmla="*/ 144463 w 371475"/>
                <a:gd name="connsiteY894" fmla="*/ 80962 h 400050"/>
                <a:gd name="connsiteX895" fmla="*/ 144463 w 371475"/>
                <a:gd name="connsiteY895" fmla="*/ 77787 h 400050"/>
                <a:gd name="connsiteX896" fmla="*/ 144463 w 371475"/>
                <a:gd name="connsiteY896" fmla="*/ 76200 h 400050"/>
                <a:gd name="connsiteX897" fmla="*/ 144463 w 371475"/>
                <a:gd name="connsiteY897" fmla="*/ 74612 h 400050"/>
                <a:gd name="connsiteX898" fmla="*/ 144463 w 371475"/>
                <a:gd name="connsiteY898" fmla="*/ 71437 h 400050"/>
                <a:gd name="connsiteX899" fmla="*/ 142875 w 371475"/>
                <a:gd name="connsiteY899" fmla="*/ 69850 h 400050"/>
                <a:gd name="connsiteX900" fmla="*/ 142875 w 371475"/>
                <a:gd name="connsiteY900" fmla="*/ 66675 h 400050"/>
                <a:gd name="connsiteX901" fmla="*/ 142875 w 371475"/>
                <a:gd name="connsiteY901" fmla="*/ 58737 h 400050"/>
                <a:gd name="connsiteX902" fmla="*/ 141288 w 371475"/>
                <a:gd name="connsiteY902" fmla="*/ 53975 h 400050"/>
                <a:gd name="connsiteX903" fmla="*/ 222250 w 371475"/>
                <a:gd name="connsiteY903" fmla="*/ 34925 h 400050"/>
                <a:gd name="connsiteX904" fmla="*/ 223838 w 371475"/>
                <a:gd name="connsiteY904" fmla="*/ 34925 h 400050"/>
                <a:gd name="connsiteX905" fmla="*/ 223838 w 371475"/>
                <a:gd name="connsiteY905" fmla="*/ 39687 h 400050"/>
                <a:gd name="connsiteX906" fmla="*/ 223838 w 371475"/>
                <a:gd name="connsiteY906" fmla="*/ 44450 h 400050"/>
                <a:gd name="connsiteX907" fmla="*/ 223838 w 371475"/>
                <a:gd name="connsiteY907" fmla="*/ 49212 h 400050"/>
                <a:gd name="connsiteX908" fmla="*/ 223838 w 371475"/>
                <a:gd name="connsiteY908" fmla="*/ 50800 h 400050"/>
                <a:gd name="connsiteX909" fmla="*/ 222250 w 371475"/>
                <a:gd name="connsiteY909" fmla="*/ 53975 h 400050"/>
                <a:gd name="connsiteX910" fmla="*/ 222250 w 371475"/>
                <a:gd name="connsiteY910" fmla="*/ 58737 h 400050"/>
                <a:gd name="connsiteX911" fmla="*/ 222250 w 371475"/>
                <a:gd name="connsiteY911" fmla="*/ 60325 h 400050"/>
                <a:gd name="connsiteX912" fmla="*/ 222250 w 371475"/>
                <a:gd name="connsiteY912" fmla="*/ 65087 h 400050"/>
                <a:gd name="connsiteX913" fmla="*/ 219075 w 371475"/>
                <a:gd name="connsiteY913" fmla="*/ 65087 h 400050"/>
                <a:gd name="connsiteX914" fmla="*/ 219075 w 371475"/>
                <a:gd name="connsiteY914" fmla="*/ 69850 h 400050"/>
                <a:gd name="connsiteX915" fmla="*/ 217488 w 371475"/>
                <a:gd name="connsiteY915" fmla="*/ 66675 h 400050"/>
                <a:gd name="connsiteX916" fmla="*/ 217488 w 371475"/>
                <a:gd name="connsiteY916" fmla="*/ 61912 h 400050"/>
                <a:gd name="connsiteX917" fmla="*/ 219075 w 371475"/>
                <a:gd name="connsiteY917" fmla="*/ 58737 h 400050"/>
                <a:gd name="connsiteX918" fmla="*/ 219075 w 371475"/>
                <a:gd name="connsiteY918" fmla="*/ 49212 h 400050"/>
                <a:gd name="connsiteX919" fmla="*/ 222250 w 371475"/>
                <a:gd name="connsiteY919" fmla="*/ 44450 h 400050"/>
                <a:gd name="connsiteX920" fmla="*/ 222250 w 371475"/>
                <a:gd name="connsiteY920" fmla="*/ 39687 h 400050"/>
                <a:gd name="connsiteX921" fmla="*/ 222250 w 371475"/>
                <a:gd name="connsiteY921" fmla="*/ 38100 h 400050"/>
                <a:gd name="connsiteX922" fmla="*/ 282575 w 371475"/>
                <a:gd name="connsiteY922" fmla="*/ 31750 h 400050"/>
                <a:gd name="connsiteX923" fmla="*/ 284163 w 371475"/>
                <a:gd name="connsiteY923" fmla="*/ 31750 h 400050"/>
                <a:gd name="connsiteX924" fmla="*/ 284163 w 371475"/>
                <a:gd name="connsiteY924" fmla="*/ 33338 h 400050"/>
                <a:gd name="connsiteX925" fmla="*/ 282575 w 371475"/>
                <a:gd name="connsiteY925" fmla="*/ 33338 h 400050"/>
                <a:gd name="connsiteX926" fmla="*/ 285750 w 371475"/>
                <a:gd name="connsiteY926" fmla="*/ 26988 h 400050"/>
                <a:gd name="connsiteX927" fmla="*/ 287338 w 371475"/>
                <a:gd name="connsiteY927" fmla="*/ 26988 h 400050"/>
                <a:gd name="connsiteX928" fmla="*/ 287338 w 371475"/>
                <a:gd name="connsiteY928" fmla="*/ 28576 h 400050"/>
                <a:gd name="connsiteX929" fmla="*/ 285750 w 371475"/>
                <a:gd name="connsiteY929" fmla="*/ 28576 h 400050"/>
                <a:gd name="connsiteX930" fmla="*/ 138113 w 371475"/>
                <a:gd name="connsiteY930" fmla="*/ 23812 h 400050"/>
                <a:gd name="connsiteX931" fmla="*/ 141288 w 371475"/>
                <a:gd name="connsiteY931" fmla="*/ 28575 h 400050"/>
                <a:gd name="connsiteX932" fmla="*/ 141288 w 371475"/>
                <a:gd name="connsiteY932" fmla="*/ 31750 h 400050"/>
                <a:gd name="connsiteX933" fmla="*/ 141288 w 371475"/>
                <a:gd name="connsiteY933" fmla="*/ 33337 h 400050"/>
                <a:gd name="connsiteX934" fmla="*/ 141288 w 371475"/>
                <a:gd name="connsiteY934" fmla="*/ 34925 h 400050"/>
                <a:gd name="connsiteX935" fmla="*/ 138113 w 371475"/>
                <a:gd name="connsiteY935" fmla="*/ 26987 h 400050"/>
                <a:gd name="connsiteX936" fmla="*/ 227013 w 371475"/>
                <a:gd name="connsiteY936" fmla="*/ 22225 h 400050"/>
                <a:gd name="connsiteX937" fmla="*/ 228600 w 371475"/>
                <a:gd name="connsiteY937" fmla="*/ 23812 h 400050"/>
                <a:gd name="connsiteX938" fmla="*/ 227013 w 371475"/>
                <a:gd name="connsiteY938" fmla="*/ 26987 h 400050"/>
                <a:gd name="connsiteX939" fmla="*/ 227013 w 371475"/>
                <a:gd name="connsiteY939" fmla="*/ 31750 h 400050"/>
                <a:gd name="connsiteX940" fmla="*/ 223838 w 371475"/>
                <a:gd name="connsiteY940" fmla="*/ 34925 h 400050"/>
                <a:gd name="connsiteX941" fmla="*/ 223838 w 371475"/>
                <a:gd name="connsiteY941" fmla="*/ 33337 h 400050"/>
                <a:gd name="connsiteX942" fmla="*/ 223838 w 371475"/>
                <a:gd name="connsiteY942" fmla="*/ 28575 h 400050"/>
                <a:gd name="connsiteX943" fmla="*/ 227013 w 371475"/>
                <a:gd name="connsiteY943" fmla="*/ 23812 h 400050"/>
                <a:gd name="connsiteX944" fmla="*/ 136525 w 371475"/>
                <a:gd name="connsiteY944" fmla="*/ 17462 h 400050"/>
                <a:gd name="connsiteX945" fmla="*/ 138113 w 371475"/>
                <a:gd name="connsiteY945" fmla="*/ 17462 h 400050"/>
                <a:gd name="connsiteX946" fmla="*/ 138113 w 371475"/>
                <a:gd name="connsiteY946" fmla="*/ 22225 h 400050"/>
                <a:gd name="connsiteX947" fmla="*/ 228600 w 371475"/>
                <a:gd name="connsiteY947" fmla="*/ 15875 h 400050"/>
                <a:gd name="connsiteX948" fmla="*/ 228600 w 371475"/>
                <a:gd name="connsiteY948" fmla="*/ 17462 h 400050"/>
                <a:gd name="connsiteX949" fmla="*/ 227013 w 371475"/>
                <a:gd name="connsiteY949" fmla="*/ 22225 h 400050"/>
                <a:gd name="connsiteX950" fmla="*/ 227013 w 371475"/>
                <a:gd name="connsiteY950" fmla="*/ 19050 h 400050"/>
                <a:gd name="connsiteX951" fmla="*/ 231775 w 371475"/>
                <a:gd name="connsiteY951" fmla="*/ 6350 h 400050"/>
                <a:gd name="connsiteX952" fmla="*/ 231775 w 371475"/>
                <a:gd name="connsiteY952" fmla="*/ 7937 h 400050"/>
                <a:gd name="connsiteX953" fmla="*/ 231775 w 371475"/>
                <a:gd name="connsiteY953" fmla="*/ 11112 h 400050"/>
                <a:gd name="connsiteX954" fmla="*/ 228600 w 371475"/>
                <a:gd name="connsiteY954" fmla="*/ 12700 h 400050"/>
                <a:gd name="connsiteX955" fmla="*/ 228600 w 371475"/>
                <a:gd name="connsiteY955" fmla="*/ 7937 h 400050"/>
                <a:gd name="connsiteX956" fmla="*/ 233363 w 371475"/>
                <a:gd name="connsiteY956" fmla="*/ 0 h 400050"/>
                <a:gd name="connsiteX957" fmla="*/ 233363 w 371475"/>
                <a:gd name="connsiteY957" fmla="*/ 1587 h 400050"/>
                <a:gd name="connsiteX958" fmla="*/ 231775 w 371475"/>
                <a:gd name="connsiteY958" fmla="*/ 6350 h 400050"/>
                <a:gd name="connsiteX959" fmla="*/ 231775 w 371475"/>
                <a:gd name="connsiteY959" fmla="*/ 3175 h 400050"/>
                <a:gd name="connsiteX960" fmla="*/ 231775 w 371475"/>
                <a:gd name="connsiteY960" fmla="*/ 1587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Lst>
              <a:rect l="l" t="t" r="r" b="b"/>
              <a:pathLst>
                <a:path w="371475" h="400050">
                  <a:moveTo>
                    <a:pt x="290512" y="396875"/>
                  </a:moveTo>
                  <a:lnTo>
                    <a:pt x="292100" y="400050"/>
                  </a:lnTo>
                  <a:lnTo>
                    <a:pt x="290512" y="400050"/>
                  </a:lnTo>
                  <a:close/>
                  <a:moveTo>
                    <a:pt x="293688" y="396081"/>
                  </a:moveTo>
                  <a:lnTo>
                    <a:pt x="296863" y="400050"/>
                  </a:lnTo>
                  <a:lnTo>
                    <a:pt x="293688" y="396875"/>
                  </a:lnTo>
                  <a:close/>
                  <a:moveTo>
                    <a:pt x="285750" y="392113"/>
                  </a:moveTo>
                  <a:lnTo>
                    <a:pt x="287338" y="392113"/>
                  </a:lnTo>
                  <a:lnTo>
                    <a:pt x="287338" y="395288"/>
                  </a:lnTo>
                  <a:close/>
                  <a:moveTo>
                    <a:pt x="289152" y="389844"/>
                  </a:moveTo>
                  <a:lnTo>
                    <a:pt x="290513" y="390525"/>
                  </a:lnTo>
                  <a:lnTo>
                    <a:pt x="293688" y="395287"/>
                  </a:lnTo>
                  <a:lnTo>
                    <a:pt x="293688" y="396081"/>
                  </a:lnTo>
                  <a:lnTo>
                    <a:pt x="290513" y="392112"/>
                  </a:lnTo>
                  <a:close/>
                  <a:moveTo>
                    <a:pt x="285750" y="384175"/>
                  </a:moveTo>
                  <a:lnTo>
                    <a:pt x="289152" y="389844"/>
                  </a:lnTo>
                  <a:lnTo>
                    <a:pt x="287338" y="388937"/>
                  </a:lnTo>
                  <a:lnTo>
                    <a:pt x="285750" y="385762"/>
                  </a:lnTo>
                  <a:close/>
                  <a:moveTo>
                    <a:pt x="164571" y="382588"/>
                  </a:moveTo>
                  <a:lnTo>
                    <a:pt x="165100" y="384175"/>
                  </a:lnTo>
                  <a:lnTo>
                    <a:pt x="163512" y="385763"/>
                  </a:lnTo>
                  <a:close/>
                  <a:moveTo>
                    <a:pt x="277019" y="377827"/>
                  </a:moveTo>
                  <a:lnTo>
                    <a:pt x="279400" y="381001"/>
                  </a:lnTo>
                  <a:lnTo>
                    <a:pt x="282575" y="385763"/>
                  </a:lnTo>
                  <a:lnTo>
                    <a:pt x="285750" y="390526"/>
                  </a:lnTo>
                  <a:lnTo>
                    <a:pt x="282575" y="388938"/>
                  </a:lnTo>
                  <a:lnTo>
                    <a:pt x="280987" y="385763"/>
                  </a:lnTo>
                  <a:close/>
                  <a:moveTo>
                    <a:pt x="163512" y="376237"/>
                  </a:moveTo>
                  <a:lnTo>
                    <a:pt x="165100" y="376237"/>
                  </a:lnTo>
                  <a:lnTo>
                    <a:pt x="165100" y="379412"/>
                  </a:lnTo>
                  <a:lnTo>
                    <a:pt x="165100" y="381000"/>
                  </a:lnTo>
                  <a:lnTo>
                    <a:pt x="164571" y="382588"/>
                  </a:lnTo>
                  <a:lnTo>
                    <a:pt x="163512" y="379412"/>
                  </a:lnTo>
                  <a:close/>
                  <a:moveTo>
                    <a:pt x="203200" y="374650"/>
                  </a:moveTo>
                  <a:lnTo>
                    <a:pt x="206375" y="376238"/>
                  </a:lnTo>
                  <a:lnTo>
                    <a:pt x="203200" y="376238"/>
                  </a:lnTo>
                  <a:close/>
                  <a:moveTo>
                    <a:pt x="271462" y="369888"/>
                  </a:moveTo>
                  <a:lnTo>
                    <a:pt x="276225" y="376238"/>
                  </a:lnTo>
                  <a:lnTo>
                    <a:pt x="277019" y="377827"/>
                  </a:lnTo>
                  <a:lnTo>
                    <a:pt x="274637" y="374650"/>
                  </a:lnTo>
                  <a:close/>
                  <a:moveTo>
                    <a:pt x="242887" y="368300"/>
                  </a:moveTo>
                  <a:lnTo>
                    <a:pt x="244475" y="368300"/>
                  </a:lnTo>
                  <a:lnTo>
                    <a:pt x="244475" y="369888"/>
                  </a:lnTo>
                  <a:lnTo>
                    <a:pt x="242887" y="369888"/>
                  </a:lnTo>
                  <a:close/>
                  <a:moveTo>
                    <a:pt x="200025" y="368300"/>
                  </a:moveTo>
                  <a:lnTo>
                    <a:pt x="201613" y="369887"/>
                  </a:lnTo>
                  <a:lnTo>
                    <a:pt x="201613" y="373063"/>
                  </a:lnTo>
                  <a:lnTo>
                    <a:pt x="200025" y="373063"/>
                  </a:lnTo>
                  <a:lnTo>
                    <a:pt x="196850" y="369887"/>
                  </a:lnTo>
                  <a:lnTo>
                    <a:pt x="200025" y="369887"/>
                  </a:lnTo>
                  <a:close/>
                  <a:moveTo>
                    <a:pt x="195262" y="365125"/>
                  </a:moveTo>
                  <a:lnTo>
                    <a:pt x="196850" y="365125"/>
                  </a:lnTo>
                  <a:lnTo>
                    <a:pt x="196850" y="368300"/>
                  </a:lnTo>
                  <a:lnTo>
                    <a:pt x="195262" y="368300"/>
                  </a:lnTo>
                  <a:close/>
                  <a:moveTo>
                    <a:pt x="239184" y="363538"/>
                  </a:moveTo>
                  <a:lnTo>
                    <a:pt x="239713" y="363538"/>
                  </a:lnTo>
                  <a:lnTo>
                    <a:pt x="239713" y="365126"/>
                  </a:lnTo>
                  <a:close/>
                  <a:moveTo>
                    <a:pt x="269875" y="360363"/>
                  </a:moveTo>
                  <a:lnTo>
                    <a:pt x="274638" y="363538"/>
                  </a:lnTo>
                  <a:lnTo>
                    <a:pt x="271463" y="363538"/>
                  </a:lnTo>
                  <a:close/>
                  <a:moveTo>
                    <a:pt x="266700" y="360363"/>
                  </a:moveTo>
                  <a:lnTo>
                    <a:pt x="269875" y="363538"/>
                  </a:lnTo>
                  <a:lnTo>
                    <a:pt x="266700" y="363538"/>
                  </a:lnTo>
                  <a:close/>
                  <a:moveTo>
                    <a:pt x="238125" y="360363"/>
                  </a:moveTo>
                  <a:lnTo>
                    <a:pt x="239184" y="363538"/>
                  </a:lnTo>
                  <a:lnTo>
                    <a:pt x="238125" y="363538"/>
                  </a:lnTo>
                  <a:close/>
                  <a:moveTo>
                    <a:pt x="46037" y="360362"/>
                  </a:moveTo>
                  <a:lnTo>
                    <a:pt x="47625" y="360362"/>
                  </a:lnTo>
                  <a:lnTo>
                    <a:pt x="47625" y="363538"/>
                  </a:lnTo>
                  <a:lnTo>
                    <a:pt x="46037" y="363538"/>
                  </a:lnTo>
                  <a:close/>
                  <a:moveTo>
                    <a:pt x="274638" y="354013"/>
                  </a:moveTo>
                  <a:lnTo>
                    <a:pt x="276225" y="358775"/>
                  </a:lnTo>
                  <a:lnTo>
                    <a:pt x="274638" y="357188"/>
                  </a:lnTo>
                  <a:close/>
                  <a:moveTo>
                    <a:pt x="266700" y="354013"/>
                  </a:moveTo>
                  <a:lnTo>
                    <a:pt x="269875" y="357188"/>
                  </a:lnTo>
                  <a:lnTo>
                    <a:pt x="269875" y="358775"/>
                  </a:lnTo>
                  <a:lnTo>
                    <a:pt x="266700" y="357188"/>
                  </a:lnTo>
                  <a:close/>
                  <a:moveTo>
                    <a:pt x="250825" y="354013"/>
                  </a:moveTo>
                  <a:lnTo>
                    <a:pt x="254000" y="354013"/>
                  </a:lnTo>
                  <a:lnTo>
                    <a:pt x="255588" y="357188"/>
                  </a:lnTo>
                  <a:lnTo>
                    <a:pt x="255588" y="358775"/>
                  </a:lnTo>
                  <a:lnTo>
                    <a:pt x="258763" y="360363"/>
                  </a:lnTo>
                  <a:lnTo>
                    <a:pt x="260350" y="365125"/>
                  </a:lnTo>
                  <a:lnTo>
                    <a:pt x="263525" y="368300"/>
                  </a:lnTo>
                  <a:lnTo>
                    <a:pt x="260350" y="368300"/>
                  </a:lnTo>
                  <a:lnTo>
                    <a:pt x="258763" y="365125"/>
                  </a:lnTo>
                  <a:lnTo>
                    <a:pt x="255588" y="363538"/>
                  </a:lnTo>
                  <a:lnTo>
                    <a:pt x="254000" y="358775"/>
                  </a:lnTo>
                  <a:close/>
                  <a:moveTo>
                    <a:pt x="265113" y="351632"/>
                  </a:moveTo>
                  <a:lnTo>
                    <a:pt x="266700" y="354013"/>
                  </a:lnTo>
                  <a:lnTo>
                    <a:pt x="265113" y="352425"/>
                  </a:lnTo>
                  <a:close/>
                  <a:moveTo>
                    <a:pt x="263525" y="347663"/>
                  </a:moveTo>
                  <a:lnTo>
                    <a:pt x="265113" y="349250"/>
                  </a:lnTo>
                  <a:lnTo>
                    <a:pt x="265113" y="351632"/>
                  </a:lnTo>
                  <a:lnTo>
                    <a:pt x="263525" y="349250"/>
                  </a:lnTo>
                  <a:close/>
                  <a:moveTo>
                    <a:pt x="82550" y="344488"/>
                  </a:moveTo>
                  <a:lnTo>
                    <a:pt x="82550" y="346075"/>
                  </a:lnTo>
                  <a:lnTo>
                    <a:pt x="79375" y="347663"/>
                  </a:lnTo>
                  <a:close/>
                  <a:moveTo>
                    <a:pt x="69850" y="341313"/>
                  </a:moveTo>
                  <a:lnTo>
                    <a:pt x="69850" y="342900"/>
                  </a:lnTo>
                  <a:lnTo>
                    <a:pt x="68262" y="346076"/>
                  </a:lnTo>
                  <a:lnTo>
                    <a:pt x="66675" y="349251"/>
                  </a:lnTo>
                  <a:lnTo>
                    <a:pt x="66675" y="347663"/>
                  </a:lnTo>
                  <a:lnTo>
                    <a:pt x="66675" y="346076"/>
                  </a:lnTo>
                  <a:lnTo>
                    <a:pt x="68262" y="342900"/>
                  </a:lnTo>
                  <a:close/>
                  <a:moveTo>
                    <a:pt x="47625" y="338138"/>
                  </a:moveTo>
                  <a:lnTo>
                    <a:pt x="49213" y="338138"/>
                  </a:lnTo>
                  <a:lnTo>
                    <a:pt x="49213" y="341313"/>
                  </a:lnTo>
                  <a:lnTo>
                    <a:pt x="47625" y="341313"/>
                  </a:lnTo>
                  <a:close/>
                  <a:moveTo>
                    <a:pt x="271462" y="338137"/>
                  </a:moveTo>
                  <a:lnTo>
                    <a:pt x="274638" y="338137"/>
                  </a:lnTo>
                  <a:lnTo>
                    <a:pt x="274638" y="341312"/>
                  </a:lnTo>
                  <a:lnTo>
                    <a:pt x="274638" y="342900"/>
                  </a:lnTo>
                  <a:lnTo>
                    <a:pt x="274638" y="346075"/>
                  </a:lnTo>
                  <a:lnTo>
                    <a:pt x="271462" y="346075"/>
                  </a:lnTo>
                  <a:lnTo>
                    <a:pt x="269875" y="346075"/>
                  </a:lnTo>
                  <a:lnTo>
                    <a:pt x="269875" y="342900"/>
                  </a:lnTo>
                  <a:lnTo>
                    <a:pt x="271462" y="342900"/>
                  </a:lnTo>
                  <a:lnTo>
                    <a:pt x="269875" y="341312"/>
                  </a:lnTo>
                  <a:lnTo>
                    <a:pt x="271462" y="341312"/>
                  </a:lnTo>
                  <a:close/>
                  <a:moveTo>
                    <a:pt x="279400" y="336550"/>
                  </a:moveTo>
                  <a:lnTo>
                    <a:pt x="280988" y="336550"/>
                  </a:lnTo>
                  <a:lnTo>
                    <a:pt x="280988" y="338138"/>
                  </a:lnTo>
                  <a:close/>
                  <a:moveTo>
                    <a:pt x="266700" y="330200"/>
                  </a:moveTo>
                  <a:lnTo>
                    <a:pt x="269875" y="331787"/>
                  </a:lnTo>
                  <a:lnTo>
                    <a:pt x="271462" y="331787"/>
                  </a:lnTo>
                  <a:lnTo>
                    <a:pt x="274638" y="333375"/>
                  </a:lnTo>
                  <a:lnTo>
                    <a:pt x="274638" y="331788"/>
                  </a:lnTo>
                  <a:lnTo>
                    <a:pt x="276225" y="336550"/>
                  </a:lnTo>
                  <a:lnTo>
                    <a:pt x="276225" y="338137"/>
                  </a:lnTo>
                  <a:lnTo>
                    <a:pt x="274638" y="338137"/>
                  </a:lnTo>
                  <a:lnTo>
                    <a:pt x="274638" y="336550"/>
                  </a:lnTo>
                  <a:lnTo>
                    <a:pt x="269875" y="333375"/>
                  </a:lnTo>
                  <a:lnTo>
                    <a:pt x="266700" y="331787"/>
                  </a:lnTo>
                  <a:close/>
                  <a:moveTo>
                    <a:pt x="280987" y="288925"/>
                  </a:moveTo>
                  <a:lnTo>
                    <a:pt x="282574" y="288925"/>
                  </a:lnTo>
                  <a:lnTo>
                    <a:pt x="285750" y="288925"/>
                  </a:lnTo>
                  <a:lnTo>
                    <a:pt x="285750" y="290512"/>
                  </a:lnTo>
                  <a:lnTo>
                    <a:pt x="287337" y="293687"/>
                  </a:lnTo>
                  <a:lnTo>
                    <a:pt x="287337" y="295275"/>
                  </a:lnTo>
                  <a:lnTo>
                    <a:pt x="287337" y="298450"/>
                  </a:lnTo>
                  <a:lnTo>
                    <a:pt x="287337" y="300038"/>
                  </a:lnTo>
                  <a:lnTo>
                    <a:pt x="285750" y="300038"/>
                  </a:lnTo>
                  <a:lnTo>
                    <a:pt x="282574" y="301625"/>
                  </a:lnTo>
                  <a:lnTo>
                    <a:pt x="282574" y="304800"/>
                  </a:lnTo>
                  <a:lnTo>
                    <a:pt x="280987" y="306388"/>
                  </a:lnTo>
                  <a:lnTo>
                    <a:pt x="279400" y="306388"/>
                  </a:lnTo>
                  <a:lnTo>
                    <a:pt x="276224" y="306388"/>
                  </a:lnTo>
                  <a:lnTo>
                    <a:pt x="274637" y="309563"/>
                  </a:lnTo>
                  <a:lnTo>
                    <a:pt x="274637" y="300038"/>
                  </a:lnTo>
                  <a:lnTo>
                    <a:pt x="274637" y="298450"/>
                  </a:lnTo>
                  <a:lnTo>
                    <a:pt x="276224" y="295275"/>
                  </a:lnTo>
                  <a:lnTo>
                    <a:pt x="279400" y="293687"/>
                  </a:lnTo>
                  <a:lnTo>
                    <a:pt x="279400" y="290512"/>
                  </a:lnTo>
                  <a:lnTo>
                    <a:pt x="280987" y="290512"/>
                  </a:lnTo>
                  <a:close/>
                  <a:moveTo>
                    <a:pt x="368300" y="241300"/>
                  </a:moveTo>
                  <a:lnTo>
                    <a:pt x="371475" y="241300"/>
                  </a:lnTo>
                  <a:lnTo>
                    <a:pt x="371475" y="242888"/>
                  </a:lnTo>
                  <a:lnTo>
                    <a:pt x="368300" y="242888"/>
                  </a:lnTo>
                  <a:close/>
                  <a:moveTo>
                    <a:pt x="360364" y="227015"/>
                  </a:moveTo>
                  <a:lnTo>
                    <a:pt x="361950" y="230188"/>
                  </a:lnTo>
                  <a:lnTo>
                    <a:pt x="366713" y="239713"/>
                  </a:lnTo>
                  <a:lnTo>
                    <a:pt x="366713" y="241300"/>
                  </a:lnTo>
                  <a:lnTo>
                    <a:pt x="365126" y="241300"/>
                  </a:lnTo>
                  <a:lnTo>
                    <a:pt x="365126" y="239713"/>
                  </a:lnTo>
                  <a:lnTo>
                    <a:pt x="361950" y="239713"/>
                  </a:lnTo>
                  <a:lnTo>
                    <a:pt x="360363" y="239713"/>
                  </a:lnTo>
                  <a:lnTo>
                    <a:pt x="361950" y="236538"/>
                  </a:lnTo>
                  <a:lnTo>
                    <a:pt x="360363" y="236538"/>
                  </a:lnTo>
                  <a:lnTo>
                    <a:pt x="361950" y="234950"/>
                  </a:lnTo>
                  <a:lnTo>
                    <a:pt x="361950" y="231775"/>
                  </a:lnTo>
                  <a:close/>
                  <a:moveTo>
                    <a:pt x="359569" y="225425"/>
                  </a:moveTo>
                  <a:lnTo>
                    <a:pt x="360363" y="225425"/>
                  </a:lnTo>
                  <a:lnTo>
                    <a:pt x="360363" y="227013"/>
                  </a:lnTo>
                  <a:close/>
                  <a:moveTo>
                    <a:pt x="361950" y="215900"/>
                  </a:moveTo>
                  <a:lnTo>
                    <a:pt x="365126" y="215900"/>
                  </a:lnTo>
                  <a:lnTo>
                    <a:pt x="361950" y="219075"/>
                  </a:lnTo>
                  <a:lnTo>
                    <a:pt x="360363" y="219075"/>
                  </a:lnTo>
                  <a:close/>
                  <a:moveTo>
                    <a:pt x="334962" y="196850"/>
                  </a:moveTo>
                  <a:lnTo>
                    <a:pt x="339725" y="198438"/>
                  </a:lnTo>
                  <a:lnTo>
                    <a:pt x="338137" y="198438"/>
                  </a:lnTo>
                  <a:close/>
                  <a:moveTo>
                    <a:pt x="330200" y="193675"/>
                  </a:moveTo>
                  <a:lnTo>
                    <a:pt x="334962" y="196850"/>
                  </a:lnTo>
                  <a:lnTo>
                    <a:pt x="333375" y="196850"/>
                  </a:lnTo>
                  <a:close/>
                  <a:moveTo>
                    <a:pt x="322262" y="192088"/>
                  </a:moveTo>
                  <a:lnTo>
                    <a:pt x="323850" y="192088"/>
                  </a:lnTo>
                  <a:lnTo>
                    <a:pt x="328612" y="193675"/>
                  </a:lnTo>
                  <a:lnTo>
                    <a:pt x="325437" y="193675"/>
                  </a:lnTo>
                  <a:lnTo>
                    <a:pt x="323850" y="193675"/>
                  </a:lnTo>
                  <a:close/>
                  <a:moveTo>
                    <a:pt x="3175" y="192088"/>
                  </a:moveTo>
                  <a:lnTo>
                    <a:pt x="4763" y="192088"/>
                  </a:lnTo>
                  <a:lnTo>
                    <a:pt x="7938" y="193675"/>
                  </a:lnTo>
                  <a:lnTo>
                    <a:pt x="9525" y="192088"/>
                  </a:lnTo>
                  <a:lnTo>
                    <a:pt x="9525" y="193675"/>
                  </a:lnTo>
                  <a:lnTo>
                    <a:pt x="11113" y="193675"/>
                  </a:lnTo>
                  <a:lnTo>
                    <a:pt x="14288" y="193675"/>
                  </a:lnTo>
                  <a:lnTo>
                    <a:pt x="15875" y="193675"/>
                  </a:lnTo>
                  <a:lnTo>
                    <a:pt x="20638" y="193675"/>
                  </a:lnTo>
                  <a:lnTo>
                    <a:pt x="25400" y="193675"/>
                  </a:lnTo>
                  <a:lnTo>
                    <a:pt x="26988" y="193675"/>
                  </a:lnTo>
                  <a:lnTo>
                    <a:pt x="26988" y="196850"/>
                  </a:lnTo>
                  <a:lnTo>
                    <a:pt x="25400" y="196850"/>
                  </a:lnTo>
                  <a:lnTo>
                    <a:pt x="23813" y="198438"/>
                  </a:lnTo>
                  <a:lnTo>
                    <a:pt x="20638" y="198438"/>
                  </a:lnTo>
                  <a:lnTo>
                    <a:pt x="20638" y="200025"/>
                  </a:lnTo>
                  <a:lnTo>
                    <a:pt x="20638" y="203200"/>
                  </a:lnTo>
                  <a:lnTo>
                    <a:pt x="19050" y="203200"/>
                  </a:lnTo>
                  <a:lnTo>
                    <a:pt x="15875" y="203200"/>
                  </a:lnTo>
                  <a:lnTo>
                    <a:pt x="14288" y="204788"/>
                  </a:lnTo>
                  <a:lnTo>
                    <a:pt x="11113" y="204788"/>
                  </a:lnTo>
                  <a:lnTo>
                    <a:pt x="7938" y="204788"/>
                  </a:lnTo>
                  <a:lnTo>
                    <a:pt x="4763" y="207963"/>
                  </a:lnTo>
                  <a:lnTo>
                    <a:pt x="3175" y="207963"/>
                  </a:lnTo>
                  <a:lnTo>
                    <a:pt x="0" y="207963"/>
                  </a:lnTo>
                  <a:lnTo>
                    <a:pt x="0" y="204788"/>
                  </a:lnTo>
                  <a:lnTo>
                    <a:pt x="0" y="203200"/>
                  </a:lnTo>
                  <a:lnTo>
                    <a:pt x="0" y="198438"/>
                  </a:lnTo>
                  <a:lnTo>
                    <a:pt x="0" y="196850"/>
                  </a:lnTo>
                  <a:lnTo>
                    <a:pt x="0" y="193675"/>
                  </a:lnTo>
                  <a:lnTo>
                    <a:pt x="3175" y="193675"/>
                  </a:lnTo>
                  <a:close/>
                  <a:moveTo>
                    <a:pt x="9525" y="180976"/>
                  </a:moveTo>
                  <a:lnTo>
                    <a:pt x="11112" y="180976"/>
                  </a:lnTo>
                  <a:lnTo>
                    <a:pt x="14288" y="180976"/>
                  </a:lnTo>
                  <a:lnTo>
                    <a:pt x="15875" y="182563"/>
                  </a:lnTo>
                  <a:lnTo>
                    <a:pt x="19050" y="184151"/>
                  </a:lnTo>
                  <a:lnTo>
                    <a:pt x="15875" y="184151"/>
                  </a:lnTo>
                  <a:lnTo>
                    <a:pt x="14288" y="184151"/>
                  </a:lnTo>
                  <a:lnTo>
                    <a:pt x="11112" y="182563"/>
                  </a:lnTo>
                  <a:close/>
                  <a:moveTo>
                    <a:pt x="4762" y="177800"/>
                  </a:moveTo>
                  <a:lnTo>
                    <a:pt x="7938" y="177800"/>
                  </a:lnTo>
                  <a:lnTo>
                    <a:pt x="9525" y="180976"/>
                  </a:lnTo>
                  <a:lnTo>
                    <a:pt x="7938" y="180976"/>
                  </a:lnTo>
                  <a:lnTo>
                    <a:pt x="4762" y="180976"/>
                  </a:lnTo>
                  <a:close/>
                  <a:moveTo>
                    <a:pt x="0" y="176213"/>
                  </a:moveTo>
                  <a:lnTo>
                    <a:pt x="3175" y="177800"/>
                  </a:lnTo>
                  <a:lnTo>
                    <a:pt x="0" y="177800"/>
                  </a:lnTo>
                  <a:close/>
                  <a:moveTo>
                    <a:pt x="319088" y="173037"/>
                  </a:moveTo>
                  <a:lnTo>
                    <a:pt x="322263" y="173037"/>
                  </a:lnTo>
                  <a:lnTo>
                    <a:pt x="322263" y="176212"/>
                  </a:lnTo>
                  <a:lnTo>
                    <a:pt x="319088" y="176212"/>
                  </a:lnTo>
                  <a:close/>
                  <a:moveTo>
                    <a:pt x="317500" y="173037"/>
                  </a:moveTo>
                  <a:lnTo>
                    <a:pt x="319088" y="173037"/>
                  </a:lnTo>
                  <a:lnTo>
                    <a:pt x="317500" y="176212"/>
                  </a:lnTo>
                  <a:close/>
                  <a:moveTo>
                    <a:pt x="73025" y="139700"/>
                  </a:moveTo>
                  <a:lnTo>
                    <a:pt x="74613" y="139700"/>
                  </a:lnTo>
                  <a:lnTo>
                    <a:pt x="74613" y="141287"/>
                  </a:lnTo>
                  <a:close/>
                  <a:moveTo>
                    <a:pt x="69850" y="136525"/>
                  </a:moveTo>
                  <a:lnTo>
                    <a:pt x="73025" y="139700"/>
                  </a:lnTo>
                  <a:lnTo>
                    <a:pt x="69850" y="139700"/>
                  </a:lnTo>
                  <a:close/>
                  <a:moveTo>
                    <a:pt x="66675" y="114300"/>
                  </a:moveTo>
                  <a:lnTo>
                    <a:pt x="68263" y="119062"/>
                  </a:lnTo>
                  <a:lnTo>
                    <a:pt x="66675" y="117475"/>
                  </a:lnTo>
                  <a:close/>
                  <a:moveTo>
                    <a:pt x="58738" y="107950"/>
                  </a:moveTo>
                  <a:lnTo>
                    <a:pt x="61913" y="109537"/>
                  </a:lnTo>
                  <a:lnTo>
                    <a:pt x="63500" y="109537"/>
                  </a:lnTo>
                  <a:lnTo>
                    <a:pt x="63500" y="112712"/>
                  </a:lnTo>
                  <a:lnTo>
                    <a:pt x="66675" y="114300"/>
                  </a:lnTo>
                  <a:lnTo>
                    <a:pt x="63500" y="114300"/>
                  </a:lnTo>
                  <a:lnTo>
                    <a:pt x="61913" y="112712"/>
                  </a:lnTo>
                  <a:close/>
                  <a:moveTo>
                    <a:pt x="57150" y="106362"/>
                  </a:moveTo>
                  <a:lnTo>
                    <a:pt x="58738" y="107950"/>
                  </a:lnTo>
                  <a:lnTo>
                    <a:pt x="57150" y="107950"/>
                  </a:lnTo>
                  <a:close/>
                  <a:moveTo>
                    <a:pt x="258762" y="85725"/>
                  </a:moveTo>
                  <a:lnTo>
                    <a:pt x="258762" y="87313"/>
                  </a:lnTo>
                  <a:lnTo>
                    <a:pt x="255587" y="90488"/>
                  </a:lnTo>
                  <a:close/>
                  <a:moveTo>
                    <a:pt x="260350" y="80963"/>
                  </a:moveTo>
                  <a:lnTo>
                    <a:pt x="263525" y="80963"/>
                  </a:lnTo>
                  <a:lnTo>
                    <a:pt x="260350" y="82550"/>
                  </a:lnTo>
                  <a:lnTo>
                    <a:pt x="258762" y="85725"/>
                  </a:lnTo>
                  <a:lnTo>
                    <a:pt x="258762" y="82550"/>
                  </a:lnTo>
                  <a:close/>
                  <a:moveTo>
                    <a:pt x="117475" y="74613"/>
                  </a:moveTo>
                  <a:lnTo>
                    <a:pt x="120650" y="74613"/>
                  </a:lnTo>
                  <a:lnTo>
                    <a:pt x="120650" y="76201"/>
                  </a:lnTo>
                  <a:lnTo>
                    <a:pt x="117475" y="76201"/>
                  </a:lnTo>
                  <a:close/>
                  <a:moveTo>
                    <a:pt x="217488" y="69850"/>
                  </a:moveTo>
                  <a:lnTo>
                    <a:pt x="219075" y="69850"/>
                  </a:lnTo>
                  <a:lnTo>
                    <a:pt x="219075" y="74612"/>
                  </a:lnTo>
                  <a:lnTo>
                    <a:pt x="219075" y="82550"/>
                  </a:lnTo>
                  <a:lnTo>
                    <a:pt x="217488" y="82550"/>
                  </a:lnTo>
                  <a:lnTo>
                    <a:pt x="217488" y="80962"/>
                  </a:lnTo>
                  <a:lnTo>
                    <a:pt x="215900" y="80962"/>
                  </a:lnTo>
                  <a:lnTo>
                    <a:pt x="215900" y="77787"/>
                  </a:lnTo>
                  <a:lnTo>
                    <a:pt x="215900" y="76200"/>
                  </a:lnTo>
                  <a:lnTo>
                    <a:pt x="215900" y="74612"/>
                  </a:lnTo>
                  <a:lnTo>
                    <a:pt x="215900" y="71437"/>
                  </a:lnTo>
                  <a:lnTo>
                    <a:pt x="217488" y="71437"/>
                  </a:lnTo>
                  <a:close/>
                  <a:moveTo>
                    <a:pt x="179387" y="66675"/>
                  </a:moveTo>
                  <a:lnTo>
                    <a:pt x="180975" y="74613"/>
                  </a:lnTo>
                  <a:lnTo>
                    <a:pt x="179387" y="74613"/>
                  </a:lnTo>
                  <a:close/>
                  <a:moveTo>
                    <a:pt x="141288" y="49212"/>
                  </a:moveTo>
                  <a:lnTo>
                    <a:pt x="142875" y="50800"/>
                  </a:lnTo>
                  <a:lnTo>
                    <a:pt x="142875" y="53975"/>
                  </a:lnTo>
                  <a:lnTo>
                    <a:pt x="147638" y="55562"/>
                  </a:lnTo>
                  <a:lnTo>
                    <a:pt x="147638" y="60325"/>
                  </a:lnTo>
                  <a:lnTo>
                    <a:pt x="149225" y="61912"/>
                  </a:lnTo>
                  <a:lnTo>
                    <a:pt x="149225" y="65087"/>
                  </a:lnTo>
                  <a:lnTo>
                    <a:pt x="149225" y="66675"/>
                  </a:lnTo>
                  <a:lnTo>
                    <a:pt x="152400" y="66675"/>
                  </a:lnTo>
                  <a:lnTo>
                    <a:pt x="153988" y="69850"/>
                  </a:lnTo>
                  <a:lnTo>
                    <a:pt x="153988" y="71437"/>
                  </a:lnTo>
                  <a:lnTo>
                    <a:pt x="153988" y="76200"/>
                  </a:lnTo>
                  <a:lnTo>
                    <a:pt x="157163" y="77787"/>
                  </a:lnTo>
                  <a:lnTo>
                    <a:pt x="158750" y="76200"/>
                  </a:lnTo>
                  <a:lnTo>
                    <a:pt x="160338" y="74612"/>
                  </a:lnTo>
                  <a:lnTo>
                    <a:pt x="160338" y="76200"/>
                  </a:lnTo>
                  <a:lnTo>
                    <a:pt x="158750" y="77787"/>
                  </a:lnTo>
                  <a:lnTo>
                    <a:pt x="157163" y="80962"/>
                  </a:lnTo>
                  <a:lnTo>
                    <a:pt x="157163" y="82550"/>
                  </a:lnTo>
                  <a:lnTo>
                    <a:pt x="158750" y="85725"/>
                  </a:lnTo>
                  <a:lnTo>
                    <a:pt x="158750" y="87312"/>
                  </a:lnTo>
                  <a:lnTo>
                    <a:pt x="158750" y="90487"/>
                  </a:lnTo>
                  <a:lnTo>
                    <a:pt x="160338" y="90487"/>
                  </a:lnTo>
                  <a:lnTo>
                    <a:pt x="163513" y="87312"/>
                  </a:lnTo>
                  <a:lnTo>
                    <a:pt x="168275" y="85725"/>
                  </a:lnTo>
                  <a:lnTo>
                    <a:pt x="169863" y="85725"/>
                  </a:lnTo>
                  <a:lnTo>
                    <a:pt x="173038" y="85725"/>
                  </a:lnTo>
                  <a:lnTo>
                    <a:pt x="174625" y="85725"/>
                  </a:lnTo>
                  <a:lnTo>
                    <a:pt x="176213" y="87312"/>
                  </a:lnTo>
                  <a:lnTo>
                    <a:pt x="179388" y="90487"/>
                  </a:lnTo>
                  <a:lnTo>
                    <a:pt x="180975" y="90487"/>
                  </a:lnTo>
                  <a:lnTo>
                    <a:pt x="184150" y="87312"/>
                  </a:lnTo>
                  <a:lnTo>
                    <a:pt x="184150" y="85725"/>
                  </a:lnTo>
                  <a:lnTo>
                    <a:pt x="184150" y="82550"/>
                  </a:lnTo>
                  <a:lnTo>
                    <a:pt x="184150" y="80962"/>
                  </a:lnTo>
                  <a:lnTo>
                    <a:pt x="185738" y="77787"/>
                  </a:lnTo>
                  <a:lnTo>
                    <a:pt x="185738" y="76200"/>
                  </a:lnTo>
                  <a:lnTo>
                    <a:pt x="190500" y="76200"/>
                  </a:lnTo>
                  <a:lnTo>
                    <a:pt x="192088" y="77787"/>
                  </a:lnTo>
                  <a:lnTo>
                    <a:pt x="196850" y="77787"/>
                  </a:lnTo>
                  <a:lnTo>
                    <a:pt x="201613" y="80962"/>
                  </a:lnTo>
                  <a:lnTo>
                    <a:pt x="203200" y="80962"/>
                  </a:lnTo>
                  <a:lnTo>
                    <a:pt x="206375" y="80962"/>
                  </a:lnTo>
                  <a:lnTo>
                    <a:pt x="207963" y="80962"/>
                  </a:lnTo>
                  <a:lnTo>
                    <a:pt x="211138" y="80962"/>
                  </a:lnTo>
                  <a:lnTo>
                    <a:pt x="211138" y="77787"/>
                  </a:lnTo>
                  <a:lnTo>
                    <a:pt x="212725" y="77787"/>
                  </a:lnTo>
                  <a:lnTo>
                    <a:pt x="212725" y="82550"/>
                  </a:lnTo>
                  <a:lnTo>
                    <a:pt x="215900" y="82550"/>
                  </a:lnTo>
                  <a:lnTo>
                    <a:pt x="217488" y="85725"/>
                  </a:lnTo>
                  <a:lnTo>
                    <a:pt x="219075" y="85725"/>
                  </a:lnTo>
                  <a:lnTo>
                    <a:pt x="222250" y="87312"/>
                  </a:lnTo>
                  <a:lnTo>
                    <a:pt x="223838" y="90487"/>
                  </a:lnTo>
                  <a:lnTo>
                    <a:pt x="227013" y="92075"/>
                  </a:lnTo>
                  <a:lnTo>
                    <a:pt x="228600" y="92075"/>
                  </a:lnTo>
                  <a:lnTo>
                    <a:pt x="231775" y="93662"/>
                  </a:lnTo>
                  <a:lnTo>
                    <a:pt x="234950" y="96837"/>
                  </a:lnTo>
                  <a:lnTo>
                    <a:pt x="238125" y="96837"/>
                  </a:lnTo>
                  <a:lnTo>
                    <a:pt x="238125" y="98425"/>
                  </a:lnTo>
                  <a:lnTo>
                    <a:pt x="242888" y="101600"/>
                  </a:lnTo>
                  <a:lnTo>
                    <a:pt x="244475" y="101600"/>
                  </a:lnTo>
                  <a:lnTo>
                    <a:pt x="247650" y="101600"/>
                  </a:lnTo>
                  <a:lnTo>
                    <a:pt x="249238" y="101600"/>
                  </a:lnTo>
                  <a:lnTo>
                    <a:pt x="249238" y="103187"/>
                  </a:lnTo>
                  <a:lnTo>
                    <a:pt x="250825" y="103187"/>
                  </a:lnTo>
                  <a:lnTo>
                    <a:pt x="250825" y="106362"/>
                  </a:lnTo>
                  <a:lnTo>
                    <a:pt x="254000" y="106362"/>
                  </a:lnTo>
                  <a:lnTo>
                    <a:pt x="254000" y="107950"/>
                  </a:lnTo>
                  <a:lnTo>
                    <a:pt x="255588" y="107950"/>
                  </a:lnTo>
                  <a:lnTo>
                    <a:pt x="260350" y="107950"/>
                  </a:lnTo>
                  <a:lnTo>
                    <a:pt x="263525" y="107950"/>
                  </a:lnTo>
                  <a:lnTo>
                    <a:pt x="265113" y="107950"/>
                  </a:lnTo>
                  <a:lnTo>
                    <a:pt x="266700" y="109537"/>
                  </a:lnTo>
                  <a:lnTo>
                    <a:pt x="271463" y="114300"/>
                  </a:lnTo>
                  <a:lnTo>
                    <a:pt x="274638" y="117475"/>
                  </a:lnTo>
                  <a:lnTo>
                    <a:pt x="274638" y="119062"/>
                  </a:lnTo>
                  <a:lnTo>
                    <a:pt x="276225" y="122237"/>
                  </a:lnTo>
                  <a:lnTo>
                    <a:pt x="279400" y="123825"/>
                  </a:lnTo>
                  <a:lnTo>
                    <a:pt x="280988" y="125412"/>
                  </a:lnTo>
                  <a:lnTo>
                    <a:pt x="282575" y="125412"/>
                  </a:lnTo>
                  <a:lnTo>
                    <a:pt x="285750" y="125412"/>
                  </a:lnTo>
                  <a:lnTo>
                    <a:pt x="285750" y="128587"/>
                  </a:lnTo>
                  <a:lnTo>
                    <a:pt x="287338" y="128587"/>
                  </a:lnTo>
                  <a:lnTo>
                    <a:pt x="290513" y="128587"/>
                  </a:lnTo>
                  <a:lnTo>
                    <a:pt x="290513" y="130175"/>
                  </a:lnTo>
                  <a:lnTo>
                    <a:pt x="292100" y="130175"/>
                  </a:lnTo>
                  <a:lnTo>
                    <a:pt x="292100" y="133350"/>
                  </a:lnTo>
                  <a:lnTo>
                    <a:pt x="293688" y="134937"/>
                  </a:lnTo>
                  <a:lnTo>
                    <a:pt x="296863" y="136525"/>
                  </a:lnTo>
                  <a:lnTo>
                    <a:pt x="296863" y="139700"/>
                  </a:lnTo>
                  <a:lnTo>
                    <a:pt x="298450" y="139700"/>
                  </a:lnTo>
                  <a:lnTo>
                    <a:pt x="296863" y="141287"/>
                  </a:lnTo>
                  <a:lnTo>
                    <a:pt x="298450" y="144462"/>
                  </a:lnTo>
                  <a:lnTo>
                    <a:pt x="298450" y="146050"/>
                  </a:lnTo>
                  <a:lnTo>
                    <a:pt x="301625" y="149225"/>
                  </a:lnTo>
                  <a:lnTo>
                    <a:pt x="301625" y="150812"/>
                  </a:lnTo>
                  <a:lnTo>
                    <a:pt x="303213" y="155575"/>
                  </a:lnTo>
                  <a:lnTo>
                    <a:pt x="303213" y="160337"/>
                  </a:lnTo>
                  <a:lnTo>
                    <a:pt x="306388" y="161925"/>
                  </a:lnTo>
                  <a:lnTo>
                    <a:pt x="306388" y="165100"/>
                  </a:lnTo>
                  <a:lnTo>
                    <a:pt x="306388" y="166687"/>
                  </a:lnTo>
                  <a:lnTo>
                    <a:pt x="306388" y="168275"/>
                  </a:lnTo>
                  <a:lnTo>
                    <a:pt x="306388" y="171450"/>
                  </a:lnTo>
                  <a:lnTo>
                    <a:pt x="303213" y="171450"/>
                  </a:lnTo>
                  <a:lnTo>
                    <a:pt x="303213" y="173037"/>
                  </a:lnTo>
                  <a:lnTo>
                    <a:pt x="303213" y="176212"/>
                  </a:lnTo>
                  <a:lnTo>
                    <a:pt x="306388" y="177800"/>
                  </a:lnTo>
                  <a:lnTo>
                    <a:pt x="307975" y="177800"/>
                  </a:lnTo>
                  <a:lnTo>
                    <a:pt x="309563" y="176212"/>
                  </a:lnTo>
                  <a:lnTo>
                    <a:pt x="312738" y="176212"/>
                  </a:lnTo>
                  <a:lnTo>
                    <a:pt x="314325" y="176212"/>
                  </a:lnTo>
                  <a:lnTo>
                    <a:pt x="312738" y="177800"/>
                  </a:lnTo>
                  <a:lnTo>
                    <a:pt x="309563" y="177800"/>
                  </a:lnTo>
                  <a:lnTo>
                    <a:pt x="307975" y="180975"/>
                  </a:lnTo>
                  <a:lnTo>
                    <a:pt x="307975" y="182563"/>
                  </a:lnTo>
                  <a:lnTo>
                    <a:pt x="309563" y="182563"/>
                  </a:lnTo>
                  <a:lnTo>
                    <a:pt x="309563" y="184150"/>
                  </a:lnTo>
                  <a:lnTo>
                    <a:pt x="312738" y="184150"/>
                  </a:lnTo>
                  <a:lnTo>
                    <a:pt x="314325" y="188913"/>
                  </a:lnTo>
                  <a:lnTo>
                    <a:pt x="314325" y="192088"/>
                  </a:lnTo>
                  <a:lnTo>
                    <a:pt x="317500" y="193675"/>
                  </a:lnTo>
                  <a:lnTo>
                    <a:pt x="322263" y="193675"/>
                  </a:lnTo>
                  <a:lnTo>
                    <a:pt x="323850" y="196850"/>
                  </a:lnTo>
                  <a:lnTo>
                    <a:pt x="325438" y="196850"/>
                  </a:lnTo>
                  <a:lnTo>
                    <a:pt x="325438" y="198438"/>
                  </a:lnTo>
                  <a:lnTo>
                    <a:pt x="328613" y="198438"/>
                  </a:lnTo>
                  <a:lnTo>
                    <a:pt x="330200" y="198438"/>
                  </a:lnTo>
                  <a:lnTo>
                    <a:pt x="333375" y="200025"/>
                  </a:lnTo>
                  <a:lnTo>
                    <a:pt x="338138" y="203200"/>
                  </a:lnTo>
                  <a:lnTo>
                    <a:pt x="339725" y="204788"/>
                  </a:lnTo>
                  <a:lnTo>
                    <a:pt x="341313" y="207963"/>
                  </a:lnTo>
                  <a:lnTo>
                    <a:pt x="344488" y="207963"/>
                  </a:lnTo>
                  <a:lnTo>
                    <a:pt x="346075" y="209550"/>
                  </a:lnTo>
                  <a:lnTo>
                    <a:pt x="349250" y="211138"/>
                  </a:lnTo>
                  <a:lnTo>
                    <a:pt x="350838" y="214313"/>
                  </a:lnTo>
                  <a:lnTo>
                    <a:pt x="354013" y="214313"/>
                  </a:lnTo>
                  <a:lnTo>
                    <a:pt x="355600" y="214313"/>
                  </a:lnTo>
                  <a:lnTo>
                    <a:pt x="355600" y="215900"/>
                  </a:lnTo>
                  <a:lnTo>
                    <a:pt x="355600" y="219075"/>
                  </a:lnTo>
                  <a:lnTo>
                    <a:pt x="357188" y="219075"/>
                  </a:lnTo>
                  <a:lnTo>
                    <a:pt x="357188" y="220663"/>
                  </a:lnTo>
                  <a:lnTo>
                    <a:pt x="359569" y="225425"/>
                  </a:lnTo>
                  <a:lnTo>
                    <a:pt x="357188" y="225425"/>
                  </a:lnTo>
                  <a:lnTo>
                    <a:pt x="355600" y="225425"/>
                  </a:lnTo>
                  <a:lnTo>
                    <a:pt x="355600" y="223838"/>
                  </a:lnTo>
                  <a:lnTo>
                    <a:pt x="350838" y="223838"/>
                  </a:lnTo>
                  <a:lnTo>
                    <a:pt x="350838" y="225425"/>
                  </a:lnTo>
                  <a:lnTo>
                    <a:pt x="349250" y="225425"/>
                  </a:lnTo>
                  <a:lnTo>
                    <a:pt x="346075" y="225425"/>
                  </a:lnTo>
                  <a:lnTo>
                    <a:pt x="344488" y="227013"/>
                  </a:lnTo>
                  <a:lnTo>
                    <a:pt x="341313" y="227013"/>
                  </a:lnTo>
                  <a:lnTo>
                    <a:pt x="339725" y="231775"/>
                  </a:lnTo>
                  <a:lnTo>
                    <a:pt x="338138" y="231775"/>
                  </a:lnTo>
                  <a:lnTo>
                    <a:pt x="338138" y="234950"/>
                  </a:lnTo>
                  <a:lnTo>
                    <a:pt x="334963" y="236538"/>
                  </a:lnTo>
                  <a:lnTo>
                    <a:pt x="334963" y="239713"/>
                  </a:lnTo>
                  <a:lnTo>
                    <a:pt x="333375" y="241300"/>
                  </a:lnTo>
                  <a:lnTo>
                    <a:pt x="330200" y="242888"/>
                  </a:lnTo>
                  <a:lnTo>
                    <a:pt x="330200" y="246063"/>
                  </a:lnTo>
                  <a:lnTo>
                    <a:pt x="328613" y="247650"/>
                  </a:lnTo>
                  <a:lnTo>
                    <a:pt x="328613" y="252413"/>
                  </a:lnTo>
                  <a:lnTo>
                    <a:pt x="328613" y="255588"/>
                  </a:lnTo>
                  <a:lnTo>
                    <a:pt x="325438" y="257175"/>
                  </a:lnTo>
                  <a:lnTo>
                    <a:pt x="323850" y="261938"/>
                  </a:lnTo>
                  <a:lnTo>
                    <a:pt x="323850" y="266700"/>
                  </a:lnTo>
                  <a:lnTo>
                    <a:pt x="322263" y="268288"/>
                  </a:lnTo>
                  <a:lnTo>
                    <a:pt x="319088" y="268288"/>
                  </a:lnTo>
                  <a:lnTo>
                    <a:pt x="319088" y="271463"/>
                  </a:lnTo>
                  <a:lnTo>
                    <a:pt x="317500" y="273050"/>
                  </a:lnTo>
                  <a:lnTo>
                    <a:pt x="317500" y="274638"/>
                  </a:lnTo>
                  <a:lnTo>
                    <a:pt x="314325" y="274638"/>
                  </a:lnTo>
                  <a:lnTo>
                    <a:pt x="314325" y="277813"/>
                  </a:lnTo>
                  <a:lnTo>
                    <a:pt x="312738" y="277813"/>
                  </a:lnTo>
                  <a:lnTo>
                    <a:pt x="309563" y="277813"/>
                  </a:lnTo>
                  <a:lnTo>
                    <a:pt x="307975" y="277813"/>
                  </a:lnTo>
                  <a:lnTo>
                    <a:pt x="301625" y="279400"/>
                  </a:lnTo>
                  <a:lnTo>
                    <a:pt x="298450" y="282575"/>
                  </a:lnTo>
                  <a:lnTo>
                    <a:pt x="296863" y="282575"/>
                  </a:lnTo>
                  <a:lnTo>
                    <a:pt x="293688" y="282575"/>
                  </a:lnTo>
                  <a:lnTo>
                    <a:pt x="292100" y="279400"/>
                  </a:lnTo>
                  <a:lnTo>
                    <a:pt x="290513" y="279400"/>
                  </a:lnTo>
                  <a:lnTo>
                    <a:pt x="287338" y="277813"/>
                  </a:lnTo>
                  <a:lnTo>
                    <a:pt x="287338" y="274638"/>
                  </a:lnTo>
                  <a:lnTo>
                    <a:pt x="285750" y="273050"/>
                  </a:lnTo>
                  <a:lnTo>
                    <a:pt x="282575" y="273050"/>
                  </a:lnTo>
                  <a:lnTo>
                    <a:pt x="280988" y="273050"/>
                  </a:lnTo>
                  <a:lnTo>
                    <a:pt x="279400" y="274638"/>
                  </a:lnTo>
                  <a:lnTo>
                    <a:pt x="276225" y="277813"/>
                  </a:lnTo>
                  <a:lnTo>
                    <a:pt x="276225" y="282575"/>
                  </a:lnTo>
                  <a:lnTo>
                    <a:pt x="274638" y="284163"/>
                  </a:lnTo>
                  <a:lnTo>
                    <a:pt x="276225" y="284163"/>
                  </a:lnTo>
                  <a:lnTo>
                    <a:pt x="274638" y="285750"/>
                  </a:lnTo>
                  <a:lnTo>
                    <a:pt x="271463" y="288925"/>
                  </a:lnTo>
                  <a:lnTo>
                    <a:pt x="271463" y="290513"/>
                  </a:lnTo>
                  <a:lnTo>
                    <a:pt x="271463" y="293688"/>
                  </a:lnTo>
                  <a:lnTo>
                    <a:pt x="271463" y="295275"/>
                  </a:lnTo>
                  <a:lnTo>
                    <a:pt x="271463" y="298450"/>
                  </a:lnTo>
                  <a:lnTo>
                    <a:pt x="271463" y="300038"/>
                  </a:lnTo>
                  <a:lnTo>
                    <a:pt x="271463" y="301625"/>
                  </a:lnTo>
                  <a:lnTo>
                    <a:pt x="271463" y="304800"/>
                  </a:lnTo>
                  <a:lnTo>
                    <a:pt x="271463" y="306388"/>
                  </a:lnTo>
                  <a:lnTo>
                    <a:pt x="269875" y="309563"/>
                  </a:lnTo>
                  <a:lnTo>
                    <a:pt x="269875" y="311150"/>
                  </a:lnTo>
                  <a:lnTo>
                    <a:pt x="271463" y="311150"/>
                  </a:lnTo>
                  <a:lnTo>
                    <a:pt x="271463" y="314325"/>
                  </a:lnTo>
                  <a:lnTo>
                    <a:pt x="269875" y="315913"/>
                  </a:lnTo>
                  <a:lnTo>
                    <a:pt x="269875" y="320675"/>
                  </a:lnTo>
                  <a:lnTo>
                    <a:pt x="266700" y="322263"/>
                  </a:lnTo>
                  <a:lnTo>
                    <a:pt x="266700" y="325438"/>
                  </a:lnTo>
                  <a:lnTo>
                    <a:pt x="269875" y="325438"/>
                  </a:lnTo>
                  <a:lnTo>
                    <a:pt x="269875" y="322263"/>
                  </a:lnTo>
                  <a:lnTo>
                    <a:pt x="271463" y="320675"/>
                  </a:lnTo>
                  <a:lnTo>
                    <a:pt x="274638" y="320675"/>
                  </a:lnTo>
                  <a:lnTo>
                    <a:pt x="274638" y="322263"/>
                  </a:lnTo>
                  <a:lnTo>
                    <a:pt x="276225" y="322263"/>
                  </a:lnTo>
                  <a:lnTo>
                    <a:pt x="276225" y="325438"/>
                  </a:lnTo>
                  <a:lnTo>
                    <a:pt x="279400" y="327025"/>
                  </a:lnTo>
                  <a:lnTo>
                    <a:pt x="276225" y="327025"/>
                  </a:lnTo>
                  <a:lnTo>
                    <a:pt x="276225" y="330200"/>
                  </a:lnTo>
                  <a:lnTo>
                    <a:pt x="276225" y="331788"/>
                  </a:lnTo>
                  <a:lnTo>
                    <a:pt x="274638" y="331788"/>
                  </a:lnTo>
                  <a:lnTo>
                    <a:pt x="271463" y="330200"/>
                  </a:lnTo>
                  <a:lnTo>
                    <a:pt x="269875" y="330200"/>
                  </a:lnTo>
                  <a:lnTo>
                    <a:pt x="269875" y="327025"/>
                  </a:lnTo>
                  <a:lnTo>
                    <a:pt x="266700" y="327025"/>
                  </a:lnTo>
                  <a:lnTo>
                    <a:pt x="265113" y="330200"/>
                  </a:lnTo>
                  <a:lnTo>
                    <a:pt x="265113" y="331788"/>
                  </a:lnTo>
                  <a:lnTo>
                    <a:pt x="265113" y="333375"/>
                  </a:lnTo>
                  <a:lnTo>
                    <a:pt x="263525" y="336550"/>
                  </a:lnTo>
                  <a:lnTo>
                    <a:pt x="263525" y="338138"/>
                  </a:lnTo>
                  <a:lnTo>
                    <a:pt x="265113" y="341313"/>
                  </a:lnTo>
                  <a:lnTo>
                    <a:pt x="265113" y="342900"/>
                  </a:lnTo>
                  <a:lnTo>
                    <a:pt x="266700" y="346075"/>
                  </a:lnTo>
                  <a:lnTo>
                    <a:pt x="269875" y="347663"/>
                  </a:lnTo>
                  <a:lnTo>
                    <a:pt x="269875" y="349250"/>
                  </a:lnTo>
                  <a:lnTo>
                    <a:pt x="271463" y="352425"/>
                  </a:lnTo>
                  <a:lnTo>
                    <a:pt x="271463" y="354013"/>
                  </a:lnTo>
                  <a:lnTo>
                    <a:pt x="271463" y="357188"/>
                  </a:lnTo>
                  <a:lnTo>
                    <a:pt x="269875" y="352425"/>
                  </a:lnTo>
                  <a:lnTo>
                    <a:pt x="266700" y="349250"/>
                  </a:lnTo>
                  <a:lnTo>
                    <a:pt x="265113" y="349250"/>
                  </a:lnTo>
                  <a:lnTo>
                    <a:pt x="265113" y="347663"/>
                  </a:lnTo>
                  <a:lnTo>
                    <a:pt x="263525" y="346075"/>
                  </a:lnTo>
                  <a:lnTo>
                    <a:pt x="260350" y="342900"/>
                  </a:lnTo>
                  <a:lnTo>
                    <a:pt x="260350" y="346075"/>
                  </a:lnTo>
                  <a:lnTo>
                    <a:pt x="263525" y="347663"/>
                  </a:lnTo>
                  <a:lnTo>
                    <a:pt x="260350" y="347663"/>
                  </a:lnTo>
                  <a:lnTo>
                    <a:pt x="258763" y="346075"/>
                  </a:lnTo>
                  <a:lnTo>
                    <a:pt x="255588" y="346075"/>
                  </a:lnTo>
                  <a:lnTo>
                    <a:pt x="254000" y="346075"/>
                  </a:lnTo>
                  <a:lnTo>
                    <a:pt x="254000" y="347663"/>
                  </a:lnTo>
                  <a:lnTo>
                    <a:pt x="250825" y="347663"/>
                  </a:lnTo>
                  <a:lnTo>
                    <a:pt x="249238" y="349250"/>
                  </a:lnTo>
                  <a:lnTo>
                    <a:pt x="250825" y="354013"/>
                  </a:lnTo>
                  <a:lnTo>
                    <a:pt x="247650" y="349250"/>
                  </a:lnTo>
                  <a:lnTo>
                    <a:pt x="244475" y="352425"/>
                  </a:lnTo>
                  <a:lnTo>
                    <a:pt x="239713" y="354013"/>
                  </a:lnTo>
                  <a:lnTo>
                    <a:pt x="238125" y="357188"/>
                  </a:lnTo>
                  <a:lnTo>
                    <a:pt x="234950" y="357188"/>
                  </a:lnTo>
                  <a:lnTo>
                    <a:pt x="233363" y="357188"/>
                  </a:lnTo>
                  <a:lnTo>
                    <a:pt x="231775" y="357188"/>
                  </a:lnTo>
                  <a:lnTo>
                    <a:pt x="228600" y="358775"/>
                  </a:lnTo>
                  <a:lnTo>
                    <a:pt x="228600" y="360363"/>
                  </a:lnTo>
                  <a:lnTo>
                    <a:pt x="227013" y="358775"/>
                  </a:lnTo>
                  <a:lnTo>
                    <a:pt x="223838" y="358775"/>
                  </a:lnTo>
                  <a:lnTo>
                    <a:pt x="222250" y="358775"/>
                  </a:lnTo>
                  <a:lnTo>
                    <a:pt x="217488" y="358775"/>
                  </a:lnTo>
                  <a:lnTo>
                    <a:pt x="215900" y="358775"/>
                  </a:lnTo>
                  <a:lnTo>
                    <a:pt x="215900" y="360363"/>
                  </a:lnTo>
                  <a:lnTo>
                    <a:pt x="212725" y="363538"/>
                  </a:lnTo>
                  <a:lnTo>
                    <a:pt x="212725" y="360363"/>
                  </a:lnTo>
                  <a:lnTo>
                    <a:pt x="211138" y="360363"/>
                  </a:lnTo>
                  <a:lnTo>
                    <a:pt x="207963" y="360363"/>
                  </a:lnTo>
                  <a:lnTo>
                    <a:pt x="206375" y="360363"/>
                  </a:lnTo>
                  <a:lnTo>
                    <a:pt x="203200" y="360363"/>
                  </a:lnTo>
                  <a:lnTo>
                    <a:pt x="201613" y="360363"/>
                  </a:lnTo>
                  <a:lnTo>
                    <a:pt x="200025" y="360363"/>
                  </a:lnTo>
                  <a:lnTo>
                    <a:pt x="196850" y="358775"/>
                  </a:lnTo>
                  <a:lnTo>
                    <a:pt x="195263" y="357188"/>
                  </a:lnTo>
                  <a:lnTo>
                    <a:pt x="190500" y="357188"/>
                  </a:lnTo>
                  <a:lnTo>
                    <a:pt x="190500" y="352425"/>
                  </a:lnTo>
                  <a:lnTo>
                    <a:pt x="190500" y="349250"/>
                  </a:lnTo>
                  <a:lnTo>
                    <a:pt x="188913" y="349250"/>
                  </a:lnTo>
                  <a:lnTo>
                    <a:pt x="185738" y="346075"/>
                  </a:lnTo>
                  <a:lnTo>
                    <a:pt x="184150" y="342900"/>
                  </a:lnTo>
                  <a:lnTo>
                    <a:pt x="180975" y="341313"/>
                  </a:lnTo>
                  <a:lnTo>
                    <a:pt x="179388" y="341313"/>
                  </a:lnTo>
                  <a:lnTo>
                    <a:pt x="176213" y="338138"/>
                  </a:lnTo>
                  <a:lnTo>
                    <a:pt x="174625" y="338138"/>
                  </a:lnTo>
                  <a:lnTo>
                    <a:pt x="174625" y="341313"/>
                  </a:lnTo>
                  <a:lnTo>
                    <a:pt x="173038" y="342900"/>
                  </a:lnTo>
                  <a:lnTo>
                    <a:pt x="169863" y="342900"/>
                  </a:lnTo>
                  <a:lnTo>
                    <a:pt x="169863" y="346075"/>
                  </a:lnTo>
                  <a:lnTo>
                    <a:pt x="168275" y="347663"/>
                  </a:lnTo>
                  <a:lnTo>
                    <a:pt x="168275" y="352425"/>
                  </a:lnTo>
                  <a:lnTo>
                    <a:pt x="168275" y="354013"/>
                  </a:lnTo>
                  <a:lnTo>
                    <a:pt x="168275" y="358775"/>
                  </a:lnTo>
                  <a:lnTo>
                    <a:pt x="168275" y="365125"/>
                  </a:lnTo>
                  <a:lnTo>
                    <a:pt x="168275" y="368300"/>
                  </a:lnTo>
                  <a:lnTo>
                    <a:pt x="165100" y="369888"/>
                  </a:lnTo>
                  <a:lnTo>
                    <a:pt x="165100" y="365125"/>
                  </a:lnTo>
                  <a:lnTo>
                    <a:pt x="165100" y="363538"/>
                  </a:lnTo>
                  <a:lnTo>
                    <a:pt x="165100" y="360363"/>
                  </a:lnTo>
                  <a:lnTo>
                    <a:pt x="165100" y="357188"/>
                  </a:lnTo>
                  <a:lnTo>
                    <a:pt x="165100" y="354013"/>
                  </a:lnTo>
                  <a:lnTo>
                    <a:pt x="165100" y="349250"/>
                  </a:lnTo>
                  <a:lnTo>
                    <a:pt x="165100" y="347663"/>
                  </a:lnTo>
                  <a:lnTo>
                    <a:pt x="163513" y="346075"/>
                  </a:lnTo>
                  <a:lnTo>
                    <a:pt x="160338" y="346075"/>
                  </a:lnTo>
                  <a:lnTo>
                    <a:pt x="158750" y="347663"/>
                  </a:lnTo>
                  <a:lnTo>
                    <a:pt x="157163" y="347663"/>
                  </a:lnTo>
                  <a:lnTo>
                    <a:pt x="152400" y="347663"/>
                  </a:lnTo>
                  <a:lnTo>
                    <a:pt x="149225" y="347663"/>
                  </a:lnTo>
                  <a:lnTo>
                    <a:pt x="144463" y="349250"/>
                  </a:lnTo>
                  <a:lnTo>
                    <a:pt x="144463" y="352425"/>
                  </a:lnTo>
                  <a:lnTo>
                    <a:pt x="142875" y="352425"/>
                  </a:lnTo>
                  <a:lnTo>
                    <a:pt x="141288" y="349250"/>
                  </a:lnTo>
                  <a:lnTo>
                    <a:pt x="136525" y="347663"/>
                  </a:lnTo>
                  <a:lnTo>
                    <a:pt x="133350" y="347663"/>
                  </a:lnTo>
                  <a:lnTo>
                    <a:pt x="131763" y="347663"/>
                  </a:lnTo>
                  <a:lnTo>
                    <a:pt x="128588" y="347663"/>
                  </a:lnTo>
                  <a:lnTo>
                    <a:pt x="122238" y="346075"/>
                  </a:lnTo>
                  <a:lnTo>
                    <a:pt x="120650" y="346075"/>
                  </a:lnTo>
                  <a:lnTo>
                    <a:pt x="117475" y="342900"/>
                  </a:lnTo>
                  <a:lnTo>
                    <a:pt x="115888" y="341313"/>
                  </a:lnTo>
                  <a:lnTo>
                    <a:pt x="115888" y="338138"/>
                  </a:lnTo>
                  <a:lnTo>
                    <a:pt x="114300" y="338138"/>
                  </a:lnTo>
                  <a:lnTo>
                    <a:pt x="111125" y="338138"/>
                  </a:lnTo>
                  <a:lnTo>
                    <a:pt x="109538" y="336550"/>
                  </a:lnTo>
                  <a:lnTo>
                    <a:pt x="106363" y="336550"/>
                  </a:lnTo>
                  <a:lnTo>
                    <a:pt x="104775" y="336550"/>
                  </a:lnTo>
                  <a:lnTo>
                    <a:pt x="101600" y="333375"/>
                  </a:lnTo>
                  <a:lnTo>
                    <a:pt x="101600" y="336550"/>
                  </a:lnTo>
                  <a:lnTo>
                    <a:pt x="100013" y="336550"/>
                  </a:lnTo>
                  <a:lnTo>
                    <a:pt x="100013" y="333375"/>
                  </a:lnTo>
                  <a:lnTo>
                    <a:pt x="98425" y="331788"/>
                  </a:lnTo>
                  <a:lnTo>
                    <a:pt x="95250" y="330200"/>
                  </a:lnTo>
                  <a:lnTo>
                    <a:pt x="93663" y="330200"/>
                  </a:lnTo>
                  <a:lnTo>
                    <a:pt x="93663" y="331788"/>
                  </a:lnTo>
                  <a:lnTo>
                    <a:pt x="90488" y="331788"/>
                  </a:lnTo>
                  <a:lnTo>
                    <a:pt x="90488" y="333375"/>
                  </a:lnTo>
                  <a:lnTo>
                    <a:pt x="88900" y="336550"/>
                  </a:lnTo>
                  <a:lnTo>
                    <a:pt x="85725" y="338138"/>
                  </a:lnTo>
                  <a:lnTo>
                    <a:pt x="84138" y="342900"/>
                  </a:lnTo>
                  <a:lnTo>
                    <a:pt x="82550" y="344488"/>
                  </a:lnTo>
                  <a:lnTo>
                    <a:pt x="82550" y="342900"/>
                  </a:lnTo>
                  <a:lnTo>
                    <a:pt x="82550" y="341313"/>
                  </a:lnTo>
                  <a:lnTo>
                    <a:pt x="84138" y="338138"/>
                  </a:lnTo>
                  <a:lnTo>
                    <a:pt x="84138" y="336550"/>
                  </a:lnTo>
                  <a:lnTo>
                    <a:pt x="85725" y="333375"/>
                  </a:lnTo>
                  <a:lnTo>
                    <a:pt x="88900" y="333375"/>
                  </a:lnTo>
                  <a:lnTo>
                    <a:pt x="90488" y="330200"/>
                  </a:lnTo>
                  <a:lnTo>
                    <a:pt x="90488" y="327025"/>
                  </a:lnTo>
                  <a:lnTo>
                    <a:pt x="93663" y="325438"/>
                  </a:lnTo>
                  <a:lnTo>
                    <a:pt x="93663" y="322263"/>
                  </a:lnTo>
                  <a:lnTo>
                    <a:pt x="95250" y="322263"/>
                  </a:lnTo>
                  <a:lnTo>
                    <a:pt x="95250" y="320675"/>
                  </a:lnTo>
                  <a:lnTo>
                    <a:pt x="95250" y="317500"/>
                  </a:lnTo>
                  <a:lnTo>
                    <a:pt x="95250" y="315913"/>
                  </a:lnTo>
                  <a:lnTo>
                    <a:pt x="93663" y="315913"/>
                  </a:lnTo>
                  <a:lnTo>
                    <a:pt x="90488" y="317500"/>
                  </a:lnTo>
                  <a:lnTo>
                    <a:pt x="90488" y="320675"/>
                  </a:lnTo>
                  <a:lnTo>
                    <a:pt x="88900" y="322263"/>
                  </a:lnTo>
                  <a:lnTo>
                    <a:pt x="85725" y="322263"/>
                  </a:lnTo>
                  <a:lnTo>
                    <a:pt x="84138" y="320675"/>
                  </a:lnTo>
                  <a:lnTo>
                    <a:pt x="79375" y="325438"/>
                  </a:lnTo>
                  <a:lnTo>
                    <a:pt x="77788" y="330200"/>
                  </a:lnTo>
                  <a:lnTo>
                    <a:pt x="69850" y="336550"/>
                  </a:lnTo>
                  <a:lnTo>
                    <a:pt x="68263" y="341313"/>
                  </a:lnTo>
                  <a:lnTo>
                    <a:pt x="63500" y="346075"/>
                  </a:lnTo>
                  <a:lnTo>
                    <a:pt x="58738" y="349250"/>
                  </a:lnTo>
                  <a:lnTo>
                    <a:pt x="57150" y="352425"/>
                  </a:lnTo>
                  <a:lnTo>
                    <a:pt x="53975" y="354013"/>
                  </a:lnTo>
                  <a:lnTo>
                    <a:pt x="53975" y="352425"/>
                  </a:lnTo>
                  <a:lnTo>
                    <a:pt x="57150" y="349250"/>
                  </a:lnTo>
                  <a:lnTo>
                    <a:pt x="57150" y="347663"/>
                  </a:lnTo>
                  <a:lnTo>
                    <a:pt x="58738" y="346075"/>
                  </a:lnTo>
                  <a:lnTo>
                    <a:pt x="61913" y="342900"/>
                  </a:lnTo>
                  <a:lnTo>
                    <a:pt x="66675" y="338138"/>
                  </a:lnTo>
                  <a:lnTo>
                    <a:pt x="69850" y="333375"/>
                  </a:lnTo>
                  <a:lnTo>
                    <a:pt x="73025" y="331788"/>
                  </a:lnTo>
                  <a:lnTo>
                    <a:pt x="74613" y="330200"/>
                  </a:lnTo>
                  <a:lnTo>
                    <a:pt x="74613" y="327025"/>
                  </a:lnTo>
                  <a:lnTo>
                    <a:pt x="73025" y="327025"/>
                  </a:lnTo>
                  <a:lnTo>
                    <a:pt x="74613" y="325438"/>
                  </a:lnTo>
                  <a:lnTo>
                    <a:pt x="77788" y="322263"/>
                  </a:lnTo>
                  <a:lnTo>
                    <a:pt x="77788" y="320675"/>
                  </a:lnTo>
                  <a:lnTo>
                    <a:pt x="82550" y="315913"/>
                  </a:lnTo>
                  <a:lnTo>
                    <a:pt x="82550" y="314325"/>
                  </a:lnTo>
                  <a:lnTo>
                    <a:pt x="85725" y="311150"/>
                  </a:lnTo>
                  <a:lnTo>
                    <a:pt x="88900" y="309563"/>
                  </a:lnTo>
                  <a:lnTo>
                    <a:pt x="90488" y="306388"/>
                  </a:lnTo>
                  <a:lnTo>
                    <a:pt x="90488" y="304800"/>
                  </a:lnTo>
                  <a:lnTo>
                    <a:pt x="85725" y="309563"/>
                  </a:lnTo>
                  <a:lnTo>
                    <a:pt x="88900" y="306388"/>
                  </a:lnTo>
                  <a:lnTo>
                    <a:pt x="90488" y="301625"/>
                  </a:lnTo>
                  <a:lnTo>
                    <a:pt x="90488" y="300038"/>
                  </a:lnTo>
                  <a:lnTo>
                    <a:pt x="90488" y="298450"/>
                  </a:lnTo>
                  <a:lnTo>
                    <a:pt x="93663" y="295275"/>
                  </a:lnTo>
                  <a:lnTo>
                    <a:pt x="98419" y="293690"/>
                  </a:lnTo>
                  <a:lnTo>
                    <a:pt x="98424" y="293687"/>
                  </a:lnTo>
                  <a:lnTo>
                    <a:pt x="98425" y="293687"/>
                  </a:lnTo>
                  <a:lnTo>
                    <a:pt x="98425" y="290513"/>
                  </a:lnTo>
                  <a:lnTo>
                    <a:pt x="100012" y="290513"/>
                  </a:lnTo>
                  <a:lnTo>
                    <a:pt x="100012" y="290512"/>
                  </a:lnTo>
                  <a:lnTo>
                    <a:pt x="100013" y="290512"/>
                  </a:lnTo>
                  <a:lnTo>
                    <a:pt x="100013" y="285750"/>
                  </a:lnTo>
                  <a:lnTo>
                    <a:pt x="100013" y="284163"/>
                  </a:lnTo>
                  <a:lnTo>
                    <a:pt x="100013" y="282575"/>
                  </a:lnTo>
                  <a:lnTo>
                    <a:pt x="100013" y="279400"/>
                  </a:lnTo>
                  <a:lnTo>
                    <a:pt x="100013" y="277813"/>
                  </a:lnTo>
                  <a:lnTo>
                    <a:pt x="100013" y="274638"/>
                  </a:lnTo>
                  <a:lnTo>
                    <a:pt x="98425" y="273050"/>
                  </a:lnTo>
                  <a:lnTo>
                    <a:pt x="95250" y="273050"/>
                  </a:lnTo>
                  <a:lnTo>
                    <a:pt x="90488" y="274638"/>
                  </a:lnTo>
                  <a:lnTo>
                    <a:pt x="88900" y="274638"/>
                  </a:lnTo>
                  <a:lnTo>
                    <a:pt x="85725" y="274638"/>
                  </a:lnTo>
                  <a:lnTo>
                    <a:pt x="84138" y="274638"/>
                  </a:lnTo>
                  <a:lnTo>
                    <a:pt x="82550" y="274638"/>
                  </a:lnTo>
                  <a:lnTo>
                    <a:pt x="79375" y="274638"/>
                  </a:lnTo>
                  <a:lnTo>
                    <a:pt x="79375" y="273050"/>
                  </a:lnTo>
                  <a:lnTo>
                    <a:pt x="77788" y="273050"/>
                  </a:lnTo>
                  <a:lnTo>
                    <a:pt x="77788" y="271463"/>
                  </a:lnTo>
                  <a:lnTo>
                    <a:pt x="74613" y="271463"/>
                  </a:lnTo>
                  <a:lnTo>
                    <a:pt x="73025" y="271463"/>
                  </a:lnTo>
                  <a:lnTo>
                    <a:pt x="69850" y="271463"/>
                  </a:lnTo>
                  <a:lnTo>
                    <a:pt x="69850" y="268288"/>
                  </a:lnTo>
                  <a:lnTo>
                    <a:pt x="68263" y="266700"/>
                  </a:lnTo>
                  <a:lnTo>
                    <a:pt x="66675" y="263525"/>
                  </a:lnTo>
                  <a:lnTo>
                    <a:pt x="66675" y="261938"/>
                  </a:lnTo>
                  <a:lnTo>
                    <a:pt x="66675" y="258763"/>
                  </a:lnTo>
                  <a:lnTo>
                    <a:pt x="63500" y="257175"/>
                  </a:lnTo>
                  <a:lnTo>
                    <a:pt x="61913" y="255588"/>
                  </a:lnTo>
                  <a:lnTo>
                    <a:pt x="58738" y="252413"/>
                  </a:lnTo>
                  <a:lnTo>
                    <a:pt x="57150" y="252413"/>
                  </a:lnTo>
                  <a:lnTo>
                    <a:pt x="57150" y="250825"/>
                  </a:lnTo>
                  <a:lnTo>
                    <a:pt x="53975" y="250825"/>
                  </a:lnTo>
                  <a:lnTo>
                    <a:pt x="53975" y="247650"/>
                  </a:lnTo>
                  <a:lnTo>
                    <a:pt x="50800" y="246063"/>
                  </a:lnTo>
                  <a:lnTo>
                    <a:pt x="50800" y="242888"/>
                  </a:lnTo>
                  <a:lnTo>
                    <a:pt x="47625" y="242888"/>
                  </a:lnTo>
                  <a:lnTo>
                    <a:pt x="46038" y="242888"/>
                  </a:lnTo>
                  <a:lnTo>
                    <a:pt x="46038" y="241300"/>
                  </a:lnTo>
                  <a:lnTo>
                    <a:pt x="42863" y="241300"/>
                  </a:lnTo>
                  <a:lnTo>
                    <a:pt x="41275" y="239713"/>
                  </a:lnTo>
                  <a:lnTo>
                    <a:pt x="41275" y="236538"/>
                  </a:lnTo>
                  <a:lnTo>
                    <a:pt x="41275" y="234950"/>
                  </a:lnTo>
                  <a:lnTo>
                    <a:pt x="38100" y="234950"/>
                  </a:lnTo>
                  <a:lnTo>
                    <a:pt x="38100" y="231775"/>
                  </a:lnTo>
                  <a:lnTo>
                    <a:pt x="36513" y="231775"/>
                  </a:lnTo>
                  <a:lnTo>
                    <a:pt x="36513" y="230188"/>
                  </a:lnTo>
                  <a:lnTo>
                    <a:pt x="38100" y="230188"/>
                  </a:lnTo>
                  <a:lnTo>
                    <a:pt x="41275" y="227013"/>
                  </a:lnTo>
                  <a:lnTo>
                    <a:pt x="42863" y="225425"/>
                  </a:lnTo>
                  <a:lnTo>
                    <a:pt x="47625" y="220663"/>
                  </a:lnTo>
                  <a:lnTo>
                    <a:pt x="46038" y="219075"/>
                  </a:lnTo>
                  <a:lnTo>
                    <a:pt x="46038" y="214313"/>
                  </a:lnTo>
                  <a:lnTo>
                    <a:pt x="42863" y="214313"/>
                  </a:lnTo>
                  <a:lnTo>
                    <a:pt x="42863" y="211138"/>
                  </a:lnTo>
                  <a:lnTo>
                    <a:pt x="46038" y="209550"/>
                  </a:lnTo>
                  <a:lnTo>
                    <a:pt x="47625" y="207963"/>
                  </a:lnTo>
                  <a:lnTo>
                    <a:pt x="46038" y="207963"/>
                  </a:lnTo>
                  <a:lnTo>
                    <a:pt x="42863" y="207963"/>
                  </a:lnTo>
                  <a:lnTo>
                    <a:pt x="46038" y="204788"/>
                  </a:lnTo>
                  <a:lnTo>
                    <a:pt x="47625" y="204788"/>
                  </a:lnTo>
                  <a:lnTo>
                    <a:pt x="47625" y="203200"/>
                  </a:lnTo>
                  <a:lnTo>
                    <a:pt x="46038" y="200025"/>
                  </a:lnTo>
                  <a:lnTo>
                    <a:pt x="42863" y="200025"/>
                  </a:lnTo>
                  <a:lnTo>
                    <a:pt x="42863" y="198438"/>
                  </a:lnTo>
                  <a:lnTo>
                    <a:pt x="47625" y="200025"/>
                  </a:lnTo>
                  <a:lnTo>
                    <a:pt x="47625" y="198438"/>
                  </a:lnTo>
                  <a:lnTo>
                    <a:pt x="50800" y="196850"/>
                  </a:lnTo>
                  <a:lnTo>
                    <a:pt x="52388" y="193675"/>
                  </a:lnTo>
                  <a:lnTo>
                    <a:pt x="53975" y="193675"/>
                  </a:lnTo>
                  <a:lnTo>
                    <a:pt x="57150" y="192088"/>
                  </a:lnTo>
                  <a:lnTo>
                    <a:pt x="57150" y="188913"/>
                  </a:lnTo>
                  <a:lnTo>
                    <a:pt x="57150" y="187325"/>
                  </a:lnTo>
                  <a:lnTo>
                    <a:pt x="53975" y="187325"/>
                  </a:lnTo>
                  <a:lnTo>
                    <a:pt x="53975" y="184150"/>
                  </a:lnTo>
                  <a:lnTo>
                    <a:pt x="57150" y="182563"/>
                  </a:lnTo>
                  <a:lnTo>
                    <a:pt x="53975" y="182563"/>
                  </a:lnTo>
                  <a:lnTo>
                    <a:pt x="53975" y="180975"/>
                  </a:lnTo>
                  <a:lnTo>
                    <a:pt x="52388" y="180975"/>
                  </a:lnTo>
                  <a:lnTo>
                    <a:pt x="52388" y="177800"/>
                  </a:lnTo>
                  <a:lnTo>
                    <a:pt x="50800" y="177800"/>
                  </a:lnTo>
                  <a:lnTo>
                    <a:pt x="47625" y="177800"/>
                  </a:lnTo>
                  <a:lnTo>
                    <a:pt x="41275" y="173037"/>
                  </a:lnTo>
                  <a:lnTo>
                    <a:pt x="38100" y="173037"/>
                  </a:lnTo>
                  <a:lnTo>
                    <a:pt x="34925" y="171450"/>
                  </a:lnTo>
                  <a:lnTo>
                    <a:pt x="36513" y="171450"/>
                  </a:lnTo>
                  <a:lnTo>
                    <a:pt x="38100" y="171450"/>
                  </a:lnTo>
                  <a:lnTo>
                    <a:pt x="42863" y="173037"/>
                  </a:lnTo>
                  <a:lnTo>
                    <a:pt x="46038" y="173037"/>
                  </a:lnTo>
                  <a:lnTo>
                    <a:pt x="47625" y="176212"/>
                  </a:lnTo>
                  <a:lnTo>
                    <a:pt x="50800" y="173037"/>
                  </a:lnTo>
                  <a:lnTo>
                    <a:pt x="52388" y="171450"/>
                  </a:lnTo>
                  <a:lnTo>
                    <a:pt x="53975" y="168275"/>
                  </a:lnTo>
                  <a:lnTo>
                    <a:pt x="53975" y="166687"/>
                  </a:lnTo>
                  <a:lnTo>
                    <a:pt x="57150" y="165100"/>
                  </a:lnTo>
                  <a:lnTo>
                    <a:pt x="53975" y="161925"/>
                  </a:lnTo>
                  <a:lnTo>
                    <a:pt x="57150" y="161925"/>
                  </a:lnTo>
                  <a:lnTo>
                    <a:pt x="57150" y="160337"/>
                  </a:lnTo>
                  <a:lnTo>
                    <a:pt x="58738" y="157162"/>
                  </a:lnTo>
                  <a:lnTo>
                    <a:pt x="61913" y="155575"/>
                  </a:lnTo>
                  <a:lnTo>
                    <a:pt x="61913" y="152400"/>
                  </a:lnTo>
                  <a:lnTo>
                    <a:pt x="63500" y="149225"/>
                  </a:lnTo>
                  <a:lnTo>
                    <a:pt x="66675" y="149225"/>
                  </a:lnTo>
                  <a:lnTo>
                    <a:pt x="69850" y="149225"/>
                  </a:lnTo>
                  <a:lnTo>
                    <a:pt x="73025" y="149225"/>
                  </a:lnTo>
                  <a:lnTo>
                    <a:pt x="74613" y="149225"/>
                  </a:lnTo>
                  <a:lnTo>
                    <a:pt x="77788" y="146050"/>
                  </a:lnTo>
                  <a:lnTo>
                    <a:pt x="74613" y="144462"/>
                  </a:lnTo>
                  <a:lnTo>
                    <a:pt x="74613" y="141287"/>
                  </a:lnTo>
                  <a:lnTo>
                    <a:pt x="77788" y="141287"/>
                  </a:lnTo>
                  <a:lnTo>
                    <a:pt x="77788" y="139700"/>
                  </a:lnTo>
                  <a:lnTo>
                    <a:pt x="79375" y="139700"/>
                  </a:lnTo>
                  <a:lnTo>
                    <a:pt x="79375" y="136525"/>
                  </a:lnTo>
                  <a:lnTo>
                    <a:pt x="77788" y="134937"/>
                  </a:lnTo>
                  <a:lnTo>
                    <a:pt x="77788" y="133350"/>
                  </a:lnTo>
                  <a:lnTo>
                    <a:pt x="74613" y="133350"/>
                  </a:lnTo>
                  <a:lnTo>
                    <a:pt x="74613" y="130175"/>
                  </a:lnTo>
                  <a:lnTo>
                    <a:pt x="74613" y="128587"/>
                  </a:lnTo>
                  <a:lnTo>
                    <a:pt x="73025" y="128587"/>
                  </a:lnTo>
                  <a:lnTo>
                    <a:pt x="73025" y="125412"/>
                  </a:lnTo>
                  <a:lnTo>
                    <a:pt x="69850" y="123825"/>
                  </a:lnTo>
                  <a:lnTo>
                    <a:pt x="68263" y="119062"/>
                  </a:lnTo>
                  <a:lnTo>
                    <a:pt x="73025" y="122237"/>
                  </a:lnTo>
                  <a:lnTo>
                    <a:pt x="74613" y="123825"/>
                  </a:lnTo>
                  <a:lnTo>
                    <a:pt x="77788" y="125412"/>
                  </a:lnTo>
                  <a:lnTo>
                    <a:pt x="79375" y="125412"/>
                  </a:lnTo>
                  <a:lnTo>
                    <a:pt x="82550" y="123825"/>
                  </a:lnTo>
                  <a:lnTo>
                    <a:pt x="82550" y="122237"/>
                  </a:lnTo>
                  <a:lnTo>
                    <a:pt x="84138" y="122237"/>
                  </a:lnTo>
                  <a:lnTo>
                    <a:pt x="84138" y="119062"/>
                  </a:lnTo>
                  <a:lnTo>
                    <a:pt x="84138" y="117475"/>
                  </a:lnTo>
                  <a:lnTo>
                    <a:pt x="84138" y="114300"/>
                  </a:lnTo>
                  <a:lnTo>
                    <a:pt x="84138" y="109537"/>
                  </a:lnTo>
                  <a:lnTo>
                    <a:pt x="85725" y="109537"/>
                  </a:lnTo>
                  <a:lnTo>
                    <a:pt x="85725" y="107950"/>
                  </a:lnTo>
                  <a:lnTo>
                    <a:pt x="85725" y="106362"/>
                  </a:lnTo>
                  <a:lnTo>
                    <a:pt x="85725" y="101600"/>
                  </a:lnTo>
                  <a:lnTo>
                    <a:pt x="85725" y="96837"/>
                  </a:lnTo>
                  <a:lnTo>
                    <a:pt x="88900" y="96837"/>
                  </a:lnTo>
                  <a:lnTo>
                    <a:pt x="90488" y="98425"/>
                  </a:lnTo>
                  <a:lnTo>
                    <a:pt x="95250" y="93662"/>
                  </a:lnTo>
                  <a:lnTo>
                    <a:pt x="100013" y="92075"/>
                  </a:lnTo>
                  <a:lnTo>
                    <a:pt x="101600" y="92075"/>
                  </a:lnTo>
                  <a:lnTo>
                    <a:pt x="101600" y="93662"/>
                  </a:lnTo>
                  <a:lnTo>
                    <a:pt x="104775" y="93662"/>
                  </a:lnTo>
                  <a:lnTo>
                    <a:pt x="101600" y="98425"/>
                  </a:lnTo>
                  <a:lnTo>
                    <a:pt x="101600" y="101600"/>
                  </a:lnTo>
                  <a:lnTo>
                    <a:pt x="100013" y="101600"/>
                  </a:lnTo>
                  <a:lnTo>
                    <a:pt x="98425" y="106362"/>
                  </a:lnTo>
                  <a:lnTo>
                    <a:pt x="98425" y="107950"/>
                  </a:lnTo>
                  <a:lnTo>
                    <a:pt x="98425" y="117475"/>
                  </a:lnTo>
                  <a:lnTo>
                    <a:pt x="98425" y="119062"/>
                  </a:lnTo>
                  <a:lnTo>
                    <a:pt x="100013" y="122237"/>
                  </a:lnTo>
                  <a:lnTo>
                    <a:pt x="100013" y="123825"/>
                  </a:lnTo>
                  <a:lnTo>
                    <a:pt x="101600" y="123825"/>
                  </a:lnTo>
                  <a:lnTo>
                    <a:pt x="104775" y="125412"/>
                  </a:lnTo>
                  <a:lnTo>
                    <a:pt x="106363" y="128587"/>
                  </a:lnTo>
                  <a:lnTo>
                    <a:pt x="109538" y="130175"/>
                  </a:lnTo>
                  <a:lnTo>
                    <a:pt x="111125" y="133350"/>
                  </a:lnTo>
                  <a:lnTo>
                    <a:pt x="114300" y="133350"/>
                  </a:lnTo>
                  <a:lnTo>
                    <a:pt x="114300" y="134937"/>
                  </a:lnTo>
                  <a:lnTo>
                    <a:pt x="115888" y="133350"/>
                  </a:lnTo>
                  <a:lnTo>
                    <a:pt x="117475" y="133350"/>
                  </a:lnTo>
                  <a:lnTo>
                    <a:pt x="117475" y="130175"/>
                  </a:lnTo>
                  <a:lnTo>
                    <a:pt x="120650" y="128587"/>
                  </a:lnTo>
                  <a:lnTo>
                    <a:pt x="120650" y="130175"/>
                  </a:lnTo>
                  <a:lnTo>
                    <a:pt x="122238" y="130175"/>
                  </a:lnTo>
                  <a:lnTo>
                    <a:pt x="122238" y="125412"/>
                  </a:lnTo>
                  <a:lnTo>
                    <a:pt x="120650" y="123825"/>
                  </a:lnTo>
                  <a:lnTo>
                    <a:pt x="117475" y="114300"/>
                  </a:lnTo>
                  <a:lnTo>
                    <a:pt x="115888" y="114300"/>
                  </a:lnTo>
                  <a:lnTo>
                    <a:pt x="115888" y="112712"/>
                  </a:lnTo>
                  <a:lnTo>
                    <a:pt x="115888" y="109537"/>
                  </a:lnTo>
                  <a:lnTo>
                    <a:pt x="114300" y="109537"/>
                  </a:lnTo>
                  <a:lnTo>
                    <a:pt x="114300" y="107950"/>
                  </a:lnTo>
                  <a:lnTo>
                    <a:pt x="114300" y="106362"/>
                  </a:lnTo>
                  <a:lnTo>
                    <a:pt x="114300" y="103187"/>
                  </a:lnTo>
                  <a:lnTo>
                    <a:pt x="111125" y="101600"/>
                  </a:lnTo>
                  <a:lnTo>
                    <a:pt x="114300" y="101600"/>
                  </a:lnTo>
                  <a:lnTo>
                    <a:pt x="115888" y="101600"/>
                  </a:lnTo>
                  <a:lnTo>
                    <a:pt x="117475" y="101600"/>
                  </a:lnTo>
                  <a:lnTo>
                    <a:pt x="120650" y="98425"/>
                  </a:lnTo>
                  <a:lnTo>
                    <a:pt x="120650" y="96837"/>
                  </a:lnTo>
                  <a:lnTo>
                    <a:pt x="120650" y="93662"/>
                  </a:lnTo>
                  <a:lnTo>
                    <a:pt x="122238" y="93662"/>
                  </a:lnTo>
                  <a:lnTo>
                    <a:pt x="125413" y="93662"/>
                  </a:lnTo>
                  <a:lnTo>
                    <a:pt x="127000" y="93662"/>
                  </a:lnTo>
                  <a:lnTo>
                    <a:pt x="127000" y="96837"/>
                  </a:lnTo>
                  <a:lnTo>
                    <a:pt x="127000" y="98425"/>
                  </a:lnTo>
                  <a:lnTo>
                    <a:pt x="128588" y="98425"/>
                  </a:lnTo>
                  <a:lnTo>
                    <a:pt x="131763" y="96837"/>
                  </a:lnTo>
                  <a:lnTo>
                    <a:pt x="133350" y="96837"/>
                  </a:lnTo>
                  <a:lnTo>
                    <a:pt x="136525" y="96837"/>
                  </a:lnTo>
                  <a:lnTo>
                    <a:pt x="138113" y="93662"/>
                  </a:lnTo>
                  <a:lnTo>
                    <a:pt x="141288" y="92075"/>
                  </a:lnTo>
                  <a:lnTo>
                    <a:pt x="142875" y="90487"/>
                  </a:lnTo>
                  <a:lnTo>
                    <a:pt x="144463" y="90487"/>
                  </a:lnTo>
                  <a:lnTo>
                    <a:pt x="144463" y="87312"/>
                  </a:lnTo>
                  <a:lnTo>
                    <a:pt x="147638" y="85725"/>
                  </a:lnTo>
                  <a:lnTo>
                    <a:pt x="147638" y="82550"/>
                  </a:lnTo>
                  <a:lnTo>
                    <a:pt x="144463" y="82550"/>
                  </a:lnTo>
                  <a:lnTo>
                    <a:pt x="144463" y="80962"/>
                  </a:lnTo>
                  <a:lnTo>
                    <a:pt x="144463" y="77787"/>
                  </a:lnTo>
                  <a:lnTo>
                    <a:pt x="144463" y="76200"/>
                  </a:lnTo>
                  <a:lnTo>
                    <a:pt x="144463" y="74612"/>
                  </a:lnTo>
                  <a:lnTo>
                    <a:pt x="144463" y="71437"/>
                  </a:lnTo>
                  <a:lnTo>
                    <a:pt x="142875" y="69850"/>
                  </a:lnTo>
                  <a:lnTo>
                    <a:pt x="142875" y="66675"/>
                  </a:lnTo>
                  <a:lnTo>
                    <a:pt x="142875" y="58737"/>
                  </a:lnTo>
                  <a:lnTo>
                    <a:pt x="141288" y="53975"/>
                  </a:lnTo>
                  <a:close/>
                  <a:moveTo>
                    <a:pt x="222250" y="34925"/>
                  </a:moveTo>
                  <a:lnTo>
                    <a:pt x="223838" y="34925"/>
                  </a:lnTo>
                  <a:lnTo>
                    <a:pt x="223838" y="39687"/>
                  </a:lnTo>
                  <a:lnTo>
                    <a:pt x="223838" y="44450"/>
                  </a:lnTo>
                  <a:lnTo>
                    <a:pt x="223838" y="49212"/>
                  </a:lnTo>
                  <a:lnTo>
                    <a:pt x="223838" y="50800"/>
                  </a:lnTo>
                  <a:lnTo>
                    <a:pt x="222250" y="53975"/>
                  </a:lnTo>
                  <a:lnTo>
                    <a:pt x="222250" y="58737"/>
                  </a:lnTo>
                  <a:lnTo>
                    <a:pt x="222250" y="60325"/>
                  </a:lnTo>
                  <a:lnTo>
                    <a:pt x="222250" y="65087"/>
                  </a:lnTo>
                  <a:lnTo>
                    <a:pt x="219075" y="65087"/>
                  </a:lnTo>
                  <a:lnTo>
                    <a:pt x="219075" y="69850"/>
                  </a:lnTo>
                  <a:lnTo>
                    <a:pt x="217488" y="66675"/>
                  </a:lnTo>
                  <a:lnTo>
                    <a:pt x="217488" y="61912"/>
                  </a:lnTo>
                  <a:lnTo>
                    <a:pt x="219075" y="58737"/>
                  </a:lnTo>
                  <a:lnTo>
                    <a:pt x="219075" y="49212"/>
                  </a:lnTo>
                  <a:lnTo>
                    <a:pt x="222250" y="44450"/>
                  </a:lnTo>
                  <a:lnTo>
                    <a:pt x="222250" y="39687"/>
                  </a:lnTo>
                  <a:lnTo>
                    <a:pt x="222250" y="38100"/>
                  </a:lnTo>
                  <a:close/>
                  <a:moveTo>
                    <a:pt x="282575" y="31750"/>
                  </a:moveTo>
                  <a:lnTo>
                    <a:pt x="284163" y="31750"/>
                  </a:lnTo>
                  <a:lnTo>
                    <a:pt x="284163" y="33338"/>
                  </a:lnTo>
                  <a:lnTo>
                    <a:pt x="282575" y="33338"/>
                  </a:lnTo>
                  <a:close/>
                  <a:moveTo>
                    <a:pt x="285750" y="26988"/>
                  </a:moveTo>
                  <a:lnTo>
                    <a:pt x="287338" y="26988"/>
                  </a:lnTo>
                  <a:lnTo>
                    <a:pt x="287338" y="28576"/>
                  </a:lnTo>
                  <a:lnTo>
                    <a:pt x="285750" y="28576"/>
                  </a:lnTo>
                  <a:close/>
                  <a:moveTo>
                    <a:pt x="138113" y="23812"/>
                  </a:moveTo>
                  <a:lnTo>
                    <a:pt x="141288" y="28575"/>
                  </a:lnTo>
                  <a:lnTo>
                    <a:pt x="141288" y="31750"/>
                  </a:lnTo>
                  <a:lnTo>
                    <a:pt x="141288" y="33337"/>
                  </a:lnTo>
                  <a:lnTo>
                    <a:pt x="141288" y="34925"/>
                  </a:lnTo>
                  <a:lnTo>
                    <a:pt x="138113" y="26987"/>
                  </a:lnTo>
                  <a:close/>
                  <a:moveTo>
                    <a:pt x="227013" y="22225"/>
                  </a:moveTo>
                  <a:lnTo>
                    <a:pt x="228600" y="23812"/>
                  </a:lnTo>
                  <a:lnTo>
                    <a:pt x="227013" y="26987"/>
                  </a:lnTo>
                  <a:lnTo>
                    <a:pt x="227013" y="31750"/>
                  </a:lnTo>
                  <a:lnTo>
                    <a:pt x="223838" y="34925"/>
                  </a:lnTo>
                  <a:lnTo>
                    <a:pt x="223838" y="33337"/>
                  </a:lnTo>
                  <a:lnTo>
                    <a:pt x="223838" y="28575"/>
                  </a:lnTo>
                  <a:lnTo>
                    <a:pt x="227013" y="23812"/>
                  </a:lnTo>
                  <a:close/>
                  <a:moveTo>
                    <a:pt x="136525" y="17462"/>
                  </a:moveTo>
                  <a:lnTo>
                    <a:pt x="138113" y="17462"/>
                  </a:lnTo>
                  <a:lnTo>
                    <a:pt x="138113" y="22225"/>
                  </a:lnTo>
                  <a:close/>
                  <a:moveTo>
                    <a:pt x="228600" y="15875"/>
                  </a:moveTo>
                  <a:lnTo>
                    <a:pt x="228600" y="17462"/>
                  </a:lnTo>
                  <a:lnTo>
                    <a:pt x="227013" y="22225"/>
                  </a:lnTo>
                  <a:lnTo>
                    <a:pt x="227013" y="19050"/>
                  </a:lnTo>
                  <a:close/>
                  <a:moveTo>
                    <a:pt x="231775" y="6350"/>
                  </a:moveTo>
                  <a:lnTo>
                    <a:pt x="231775" y="7937"/>
                  </a:lnTo>
                  <a:lnTo>
                    <a:pt x="231775" y="11112"/>
                  </a:lnTo>
                  <a:lnTo>
                    <a:pt x="228600" y="12700"/>
                  </a:lnTo>
                  <a:lnTo>
                    <a:pt x="228600" y="7937"/>
                  </a:lnTo>
                  <a:close/>
                  <a:moveTo>
                    <a:pt x="233363" y="0"/>
                  </a:moveTo>
                  <a:lnTo>
                    <a:pt x="233363" y="1587"/>
                  </a:lnTo>
                  <a:lnTo>
                    <a:pt x="231775" y="6350"/>
                  </a:lnTo>
                  <a:lnTo>
                    <a:pt x="231775" y="3175"/>
                  </a:lnTo>
                  <a:lnTo>
                    <a:pt x="231775" y="1587"/>
                  </a:lnTo>
                  <a:close/>
                </a:path>
              </a:pathLst>
            </a:custGeom>
            <a:gradFill flip="none" rotWithShape="1">
              <a:gsLst>
                <a:gs pos="24000">
                  <a:srgbClr val="4EECFB">
                    <a:alpha val="0"/>
                  </a:srgbClr>
                </a:gs>
                <a:gs pos="79000">
                  <a:srgbClr val="4EECFB"/>
                </a:gs>
              </a:gsLst>
              <a:lin ang="8100000" scaled="1"/>
              <a:tileRect/>
            </a:gradFill>
            <a:ln>
              <a:noFill/>
            </a:ln>
            <a:effectLst/>
          </p:spPr>
          <p:txBody>
            <a:bodyPr vert="horz" wrap="square" lIns="81382" tIns="40691" rIns="81382" bIns="40691" numCol="1" anchor="t" anchorCtr="0" compatLnSpc="1">
              <a:noAutofit/>
            </a:bodyPr>
            <a:lstStyle/>
            <a:p>
              <a:endParaRPr lang="zh-CN" altLang="en-US"/>
            </a:p>
          </p:txBody>
        </p:sp>
        <p:grpSp>
          <p:nvGrpSpPr>
            <p:cNvPr id="58" name="组合 57"/>
            <p:cNvGrpSpPr/>
            <p:nvPr/>
          </p:nvGrpSpPr>
          <p:grpSpPr>
            <a:xfrm>
              <a:off x="8727851" y="1167648"/>
              <a:ext cx="1782044" cy="1039522"/>
              <a:chOff x="8727851" y="1167648"/>
              <a:chExt cx="1782044" cy="1039522"/>
            </a:xfrm>
          </p:grpSpPr>
          <p:grpSp>
            <p:nvGrpSpPr>
              <p:cNvPr id="17" name="组合 16"/>
              <p:cNvGrpSpPr/>
              <p:nvPr/>
            </p:nvGrpSpPr>
            <p:grpSpPr>
              <a:xfrm>
                <a:off x="8727853" y="1167648"/>
                <a:ext cx="1344494" cy="475668"/>
                <a:chOff x="5224160" y="809463"/>
                <a:chExt cx="1344494" cy="475668"/>
              </a:xfrm>
            </p:grpSpPr>
            <p:sp>
              <p:nvSpPr>
                <p:cNvPr id="18" name="文本框 17"/>
                <p:cNvSpPr txBox="1"/>
                <p:nvPr>
                  <p:custDataLst>
                    <p:tags r:id="rId9"/>
                  </p:custDataLst>
                </p:nvPr>
              </p:nvSpPr>
              <p:spPr>
                <a:xfrm>
                  <a:off x="5224160" y="809463"/>
                  <a:ext cx="1344494" cy="443291"/>
                </a:xfrm>
                <a:prstGeom prst="rect">
                  <a:avLst/>
                </a:prstGeom>
                <a:noFill/>
                <a:effectLst/>
              </p:spPr>
              <p:txBody>
                <a:bodyPr wrap="square" lIns="73243" tIns="36622" rIns="73243" bIns="36622" rtlCol="0">
                  <a:spAutoFit/>
                </a:bodyPr>
                <a:lstStyle/>
                <a:p>
                  <a:pPr>
                    <a:defRPr/>
                  </a:pPr>
                  <a:r>
                    <a:rPr lang="en-US" altLang="zh-CN" sz="2400"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rPr>
                    <a:t>5</a:t>
                  </a:r>
                  <a:r>
                    <a:rPr lang="zh-CN" altLang="en-US" sz="2400"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rPr>
                    <a:t>个</a:t>
                  </a:r>
                  <a:endParaRPr lang="en-US" altLang="zh-CN" sz="2400"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endParaRPr>
                </a:p>
              </p:txBody>
            </p:sp>
            <p:sp>
              <p:nvSpPr>
                <p:cNvPr id="19" name="文本框 18"/>
                <p:cNvSpPr txBox="1"/>
                <p:nvPr>
                  <p:custDataLst>
                    <p:tags r:id="rId10"/>
                  </p:custDataLst>
                </p:nvPr>
              </p:nvSpPr>
              <p:spPr>
                <a:xfrm>
                  <a:off x="5224160" y="1103450"/>
                  <a:ext cx="618609" cy="181681"/>
                </a:xfrm>
                <a:prstGeom prst="rect">
                  <a:avLst/>
                </a:prstGeom>
                <a:noFill/>
                <a:effectLst/>
              </p:spPr>
              <p:txBody>
                <a:bodyPr wrap="square" lIns="73243" tIns="36622" rIns="73243" bIns="36622" rtlCol="0">
                  <a:spAutoFit/>
                </a:bodyPr>
                <a:lstStyle/>
                <a:p>
                  <a:pPr>
                    <a:defRPr/>
                  </a:pPr>
                  <a:r>
                    <a:rPr lang="en-US" altLang="zh-CN" sz="700"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rPr>
                    <a:t>5 of them</a:t>
                  </a:r>
                  <a:endParaRPr lang="en-US" altLang="zh-CN" sz="700"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endParaRPr>
                </a:p>
              </p:txBody>
            </p:sp>
          </p:grpSp>
          <p:grpSp>
            <p:nvGrpSpPr>
              <p:cNvPr id="20" name="组合 19"/>
              <p:cNvGrpSpPr/>
              <p:nvPr/>
            </p:nvGrpSpPr>
            <p:grpSpPr>
              <a:xfrm>
                <a:off x="8727851" y="1579213"/>
                <a:ext cx="1782044" cy="627957"/>
                <a:chOff x="5224158" y="1221028"/>
                <a:chExt cx="1782044" cy="627957"/>
              </a:xfrm>
            </p:grpSpPr>
            <p:sp>
              <p:nvSpPr>
                <p:cNvPr id="21" name="文本框 20"/>
                <p:cNvSpPr txBox="1"/>
                <p:nvPr>
                  <p:custDataLst>
                    <p:tags r:id="rId11"/>
                  </p:custDataLst>
                </p:nvPr>
              </p:nvSpPr>
              <p:spPr>
                <a:xfrm>
                  <a:off x="5224159" y="1221028"/>
                  <a:ext cx="1782043" cy="627957"/>
                </a:xfrm>
                <a:prstGeom prst="rect">
                  <a:avLst/>
                </a:prstGeom>
                <a:noFill/>
                <a:effectLst/>
              </p:spPr>
              <p:txBody>
                <a:bodyPr wrap="square" lIns="73243" tIns="36622" rIns="73243" bIns="36622" rtlCol="0">
                  <a:spAutoFit/>
                </a:bodyPr>
                <a:lstStyle/>
                <a:p>
                  <a:pPr>
                    <a:defRPr/>
                  </a:pPr>
                  <a:r>
                    <a:rPr lang="zh-CN" altLang="en-US"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rPr>
                    <a:t>三元保护段塞区块</a:t>
                  </a:r>
                  <a:endParaRPr lang="en-US" altLang="zh-CN"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endParaRPr>
                </a:p>
              </p:txBody>
            </p:sp>
            <p:sp>
              <p:nvSpPr>
                <p:cNvPr id="22" name="文本框 21"/>
                <p:cNvSpPr txBox="1"/>
                <p:nvPr>
                  <p:custDataLst>
                    <p:tags r:id="rId12"/>
                  </p:custDataLst>
                </p:nvPr>
              </p:nvSpPr>
              <p:spPr>
                <a:xfrm>
                  <a:off x="5224158" y="1465501"/>
                  <a:ext cx="1601730" cy="181681"/>
                </a:xfrm>
                <a:prstGeom prst="rect">
                  <a:avLst/>
                </a:prstGeom>
                <a:noFill/>
                <a:effectLst/>
              </p:spPr>
              <p:txBody>
                <a:bodyPr wrap="square" lIns="73243" tIns="36622" rIns="73243" bIns="36622" rtlCol="0">
                  <a:spAutoFit/>
                </a:bodyPr>
                <a:lstStyle/>
                <a:p>
                  <a:pPr>
                    <a:defRPr/>
                  </a:pPr>
                  <a:r>
                    <a:rPr lang="en-US" altLang="zh-CN" sz="700"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rPr>
                    <a:t>Triple protection segment block</a:t>
                  </a:r>
                  <a:endParaRPr lang="en-US" altLang="zh-CN" sz="700"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endParaRPr>
                </a:p>
              </p:txBody>
            </p:sp>
          </p:grpSp>
        </p:grpSp>
      </p:grpSp>
      <p:grpSp>
        <p:nvGrpSpPr>
          <p:cNvPr id="62" name="组合 61"/>
          <p:cNvGrpSpPr/>
          <p:nvPr/>
        </p:nvGrpSpPr>
        <p:grpSpPr>
          <a:xfrm>
            <a:off x="511359" y="1633136"/>
            <a:ext cx="1937833" cy="1126939"/>
            <a:chOff x="3164096" y="1080231"/>
            <a:chExt cx="1721175" cy="1126939"/>
          </a:xfrm>
        </p:grpSpPr>
        <p:sp>
          <p:nvSpPr>
            <p:cNvPr id="23" name="任意多边形: 形状 22"/>
            <p:cNvSpPr/>
            <p:nvPr/>
          </p:nvSpPr>
          <p:spPr bwMode="auto">
            <a:xfrm>
              <a:off x="3164096" y="1080231"/>
              <a:ext cx="536250" cy="577500"/>
            </a:xfrm>
            <a:custGeom>
              <a:avLst/>
              <a:gdLst>
                <a:gd name="connsiteX0" fmla="*/ 290512 w 371475"/>
                <a:gd name="connsiteY0" fmla="*/ 396875 h 400050"/>
                <a:gd name="connsiteX1" fmla="*/ 292100 w 371475"/>
                <a:gd name="connsiteY1" fmla="*/ 400050 h 400050"/>
                <a:gd name="connsiteX2" fmla="*/ 290512 w 371475"/>
                <a:gd name="connsiteY2" fmla="*/ 400050 h 400050"/>
                <a:gd name="connsiteX3" fmla="*/ 293688 w 371475"/>
                <a:gd name="connsiteY3" fmla="*/ 396081 h 400050"/>
                <a:gd name="connsiteX4" fmla="*/ 296863 w 371475"/>
                <a:gd name="connsiteY4" fmla="*/ 400050 h 400050"/>
                <a:gd name="connsiteX5" fmla="*/ 293688 w 371475"/>
                <a:gd name="connsiteY5" fmla="*/ 396875 h 400050"/>
                <a:gd name="connsiteX6" fmla="*/ 285750 w 371475"/>
                <a:gd name="connsiteY6" fmla="*/ 392113 h 400050"/>
                <a:gd name="connsiteX7" fmla="*/ 287338 w 371475"/>
                <a:gd name="connsiteY7" fmla="*/ 392113 h 400050"/>
                <a:gd name="connsiteX8" fmla="*/ 287338 w 371475"/>
                <a:gd name="connsiteY8" fmla="*/ 395288 h 400050"/>
                <a:gd name="connsiteX9" fmla="*/ 289152 w 371475"/>
                <a:gd name="connsiteY9" fmla="*/ 389844 h 400050"/>
                <a:gd name="connsiteX10" fmla="*/ 290513 w 371475"/>
                <a:gd name="connsiteY10" fmla="*/ 390525 h 400050"/>
                <a:gd name="connsiteX11" fmla="*/ 293688 w 371475"/>
                <a:gd name="connsiteY11" fmla="*/ 395287 h 400050"/>
                <a:gd name="connsiteX12" fmla="*/ 293688 w 371475"/>
                <a:gd name="connsiteY12" fmla="*/ 396081 h 400050"/>
                <a:gd name="connsiteX13" fmla="*/ 290513 w 371475"/>
                <a:gd name="connsiteY13" fmla="*/ 392112 h 400050"/>
                <a:gd name="connsiteX14" fmla="*/ 285750 w 371475"/>
                <a:gd name="connsiteY14" fmla="*/ 384175 h 400050"/>
                <a:gd name="connsiteX15" fmla="*/ 289152 w 371475"/>
                <a:gd name="connsiteY15" fmla="*/ 389844 h 400050"/>
                <a:gd name="connsiteX16" fmla="*/ 287338 w 371475"/>
                <a:gd name="connsiteY16" fmla="*/ 388937 h 400050"/>
                <a:gd name="connsiteX17" fmla="*/ 285750 w 371475"/>
                <a:gd name="connsiteY17" fmla="*/ 385762 h 400050"/>
                <a:gd name="connsiteX18" fmla="*/ 164571 w 371475"/>
                <a:gd name="connsiteY18" fmla="*/ 382588 h 400050"/>
                <a:gd name="connsiteX19" fmla="*/ 165100 w 371475"/>
                <a:gd name="connsiteY19" fmla="*/ 384175 h 400050"/>
                <a:gd name="connsiteX20" fmla="*/ 163512 w 371475"/>
                <a:gd name="connsiteY20" fmla="*/ 385763 h 400050"/>
                <a:gd name="connsiteX21" fmla="*/ 277019 w 371475"/>
                <a:gd name="connsiteY21" fmla="*/ 377827 h 400050"/>
                <a:gd name="connsiteX22" fmla="*/ 279400 w 371475"/>
                <a:gd name="connsiteY22" fmla="*/ 381001 h 400050"/>
                <a:gd name="connsiteX23" fmla="*/ 282575 w 371475"/>
                <a:gd name="connsiteY23" fmla="*/ 385763 h 400050"/>
                <a:gd name="connsiteX24" fmla="*/ 285750 w 371475"/>
                <a:gd name="connsiteY24" fmla="*/ 390526 h 400050"/>
                <a:gd name="connsiteX25" fmla="*/ 282575 w 371475"/>
                <a:gd name="connsiteY25" fmla="*/ 388938 h 400050"/>
                <a:gd name="connsiteX26" fmla="*/ 280987 w 371475"/>
                <a:gd name="connsiteY26" fmla="*/ 385763 h 400050"/>
                <a:gd name="connsiteX27" fmla="*/ 163512 w 371475"/>
                <a:gd name="connsiteY27" fmla="*/ 376237 h 400050"/>
                <a:gd name="connsiteX28" fmla="*/ 165100 w 371475"/>
                <a:gd name="connsiteY28" fmla="*/ 376237 h 400050"/>
                <a:gd name="connsiteX29" fmla="*/ 165100 w 371475"/>
                <a:gd name="connsiteY29" fmla="*/ 379412 h 400050"/>
                <a:gd name="connsiteX30" fmla="*/ 165100 w 371475"/>
                <a:gd name="connsiteY30" fmla="*/ 381000 h 400050"/>
                <a:gd name="connsiteX31" fmla="*/ 164571 w 371475"/>
                <a:gd name="connsiteY31" fmla="*/ 382588 h 400050"/>
                <a:gd name="connsiteX32" fmla="*/ 163512 w 371475"/>
                <a:gd name="connsiteY32" fmla="*/ 379412 h 400050"/>
                <a:gd name="connsiteX33" fmla="*/ 203200 w 371475"/>
                <a:gd name="connsiteY33" fmla="*/ 374650 h 400050"/>
                <a:gd name="connsiteX34" fmla="*/ 206375 w 371475"/>
                <a:gd name="connsiteY34" fmla="*/ 376238 h 400050"/>
                <a:gd name="connsiteX35" fmla="*/ 203200 w 371475"/>
                <a:gd name="connsiteY35" fmla="*/ 376238 h 400050"/>
                <a:gd name="connsiteX36" fmla="*/ 271462 w 371475"/>
                <a:gd name="connsiteY36" fmla="*/ 369888 h 400050"/>
                <a:gd name="connsiteX37" fmla="*/ 276225 w 371475"/>
                <a:gd name="connsiteY37" fmla="*/ 376238 h 400050"/>
                <a:gd name="connsiteX38" fmla="*/ 277019 w 371475"/>
                <a:gd name="connsiteY38" fmla="*/ 377827 h 400050"/>
                <a:gd name="connsiteX39" fmla="*/ 274637 w 371475"/>
                <a:gd name="connsiteY39" fmla="*/ 374650 h 400050"/>
                <a:gd name="connsiteX40" fmla="*/ 242887 w 371475"/>
                <a:gd name="connsiteY40" fmla="*/ 368300 h 400050"/>
                <a:gd name="connsiteX41" fmla="*/ 244475 w 371475"/>
                <a:gd name="connsiteY41" fmla="*/ 368300 h 400050"/>
                <a:gd name="connsiteX42" fmla="*/ 244475 w 371475"/>
                <a:gd name="connsiteY42" fmla="*/ 369888 h 400050"/>
                <a:gd name="connsiteX43" fmla="*/ 242887 w 371475"/>
                <a:gd name="connsiteY43" fmla="*/ 369888 h 400050"/>
                <a:gd name="connsiteX44" fmla="*/ 200025 w 371475"/>
                <a:gd name="connsiteY44" fmla="*/ 368300 h 400050"/>
                <a:gd name="connsiteX45" fmla="*/ 201613 w 371475"/>
                <a:gd name="connsiteY45" fmla="*/ 369887 h 400050"/>
                <a:gd name="connsiteX46" fmla="*/ 201613 w 371475"/>
                <a:gd name="connsiteY46" fmla="*/ 373063 h 400050"/>
                <a:gd name="connsiteX47" fmla="*/ 200025 w 371475"/>
                <a:gd name="connsiteY47" fmla="*/ 373063 h 400050"/>
                <a:gd name="connsiteX48" fmla="*/ 196850 w 371475"/>
                <a:gd name="connsiteY48" fmla="*/ 369887 h 400050"/>
                <a:gd name="connsiteX49" fmla="*/ 200025 w 371475"/>
                <a:gd name="connsiteY49" fmla="*/ 369887 h 400050"/>
                <a:gd name="connsiteX50" fmla="*/ 195262 w 371475"/>
                <a:gd name="connsiteY50" fmla="*/ 365125 h 400050"/>
                <a:gd name="connsiteX51" fmla="*/ 196850 w 371475"/>
                <a:gd name="connsiteY51" fmla="*/ 365125 h 400050"/>
                <a:gd name="connsiteX52" fmla="*/ 196850 w 371475"/>
                <a:gd name="connsiteY52" fmla="*/ 368300 h 400050"/>
                <a:gd name="connsiteX53" fmla="*/ 195262 w 371475"/>
                <a:gd name="connsiteY53" fmla="*/ 368300 h 400050"/>
                <a:gd name="connsiteX54" fmla="*/ 239184 w 371475"/>
                <a:gd name="connsiteY54" fmla="*/ 363538 h 400050"/>
                <a:gd name="connsiteX55" fmla="*/ 239713 w 371475"/>
                <a:gd name="connsiteY55" fmla="*/ 363538 h 400050"/>
                <a:gd name="connsiteX56" fmla="*/ 239713 w 371475"/>
                <a:gd name="connsiteY56" fmla="*/ 365126 h 400050"/>
                <a:gd name="connsiteX57" fmla="*/ 269875 w 371475"/>
                <a:gd name="connsiteY57" fmla="*/ 360363 h 400050"/>
                <a:gd name="connsiteX58" fmla="*/ 274638 w 371475"/>
                <a:gd name="connsiteY58" fmla="*/ 363538 h 400050"/>
                <a:gd name="connsiteX59" fmla="*/ 271463 w 371475"/>
                <a:gd name="connsiteY59" fmla="*/ 363538 h 400050"/>
                <a:gd name="connsiteX60" fmla="*/ 266700 w 371475"/>
                <a:gd name="connsiteY60" fmla="*/ 360363 h 400050"/>
                <a:gd name="connsiteX61" fmla="*/ 269875 w 371475"/>
                <a:gd name="connsiteY61" fmla="*/ 363538 h 400050"/>
                <a:gd name="connsiteX62" fmla="*/ 266700 w 371475"/>
                <a:gd name="connsiteY62" fmla="*/ 363538 h 400050"/>
                <a:gd name="connsiteX63" fmla="*/ 238125 w 371475"/>
                <a:gd name="connsiteY63" fmla="*/ 360363 h 400050"/>
                <a:gd name="connsiteX64" fmla="*/ 239184 w 371475"/>
                <a:gd name="connsiteY64" fmla="*/ 363538 h 400050"/>
                <a:gd name="connsiteX65" fmla="*/ 238125 w 371475"/>
                <a:gd name="connsiteY65" fmla="*/ 363538 h 400050"/>
                <a:gd name="connsiteX66" fmla="*/ 46037 w 371475"/>
                <a:gd name="connsiteY66" fmla="*/ 360362 h 400050"/>
                <a:gd name="connsiteX67" fmla="*/ 47625 w 371475"/>
                <a:gd name="connsiteY67" fmla="*/ 360362 h 400050"/>
                <a:gd name="connsiteX68" fmla="*/ 47625 w 371475"/>
                <a:gd name="connsiteY68" fmla="*/ 363538 h 400050"/>
                <a:gd name="connsiteX69" fmla="*/ 46037 w 371475"/>
                <a:gd name="connsiteY69" fmla="*/ 363538 h 400050"/>
                <a:gd name="connsiteX70" fmla="*/ 274638 w 371475"/>
                <a:gd name="connsiteY70" fmla="*/ 354013 h 400050"/>
                <a:gd name="connsiteX71" fmla="*/ 276225 w 371475"/>
                <a:gd name="connsiteY71" fmla="*/ 358775 h 400050"/>
                <a:gd name="connsiteX72" fmla="*/ 274638 w 371475"/>
                <a:gd name="connsiteY72" fmla="*/ 357188 h 400050"/>
                <a:gd name="connsiteX73" fmla="*/ 266700 w 371475"/>
                <a:gd name="connsiteY73" fmla="*/ 354013 h 400050"/>
                <a:gd name="connsiteX74" fmla="*/ 269875 w 371475"/>
                <a:gd name="connsiteY74" fmla="*/ 357188 h 400050"/>
                <a:gd name="connsiteX75" fmla="*/ 269875 w 371475"/>
                <a:gd name="connsiteY75" fmla="*/ 358775 h 400050"/>
                <a:gd name="connsiteX76" fmla="*/ 266700 w 371475"/>
                <a:gd name="connsiteY76" fmla="*/ 357188 h 400050"/>
                <a:gd name="connsiteX77" fmla="*/ 250825 w 371475"/>
                <a:gd name="connsiteY77" fmla="*/ 354013 h 400050"/>
                <a:gd name="connsiteX78" fmla="*/ 254000 w 371475"/>
                <a:gd name="connsiteY78" fmla="*/ 354013 h 400050"/>
                <a:gd name="connsiteX79" fmla="*/ 255588 w 371475"/>
                <a:gd name="connsiteY79" fmla="*/ 357188 h 400050"/>
                <a:gd name="connsiteX80" fmla="*/ 255588 w 371475"/>
                <a:gd name="connsiteY80" fmla="*/ 358775 h 400050"/>
                <a:gd name="connsiteX81" fmla="*/ 258763 w 371475"/>
                <a:gd name="connsiteY81" fmla="*/ 360363 h 400050"/>
                <a:gd name="connsiteX82" fmla="*/ 260350 w 371475"/>
                <a:gd name="connsiteY82" fmla="*/ 365125 h 400050"/>
                <a:gd name="connsiteX83" fmla="*/ 263525 w 371475"/>
                <a:gd name="connsiteY83" fmla="*/ 368300 h 400050"/>
                <a:gd name="connsiteX84" fmla="*/ 260350 w 371475"/>
                <a:gd name="connsiteY84" fmla="*/ 368300 h 400050"/>
                <a:gd name="connsiteX85" fmla="*/ 258763 w 371475"/>
                <a:gd name="connsiteY85" fmla="*/ 365125 h 400050"/>
                <a:gd name="connsiteX86" fmla="*/ 255588 w 371475"/>
                <a:gd name="connsiteY86" fmla="*/ 363538 h 400050"/>
                <a:gd name="connsiteX87" fmla="*/ 254000 w 371475"/>
                <a:gd name="connsiteY87" fmla="*/ 358775 h 400050"/>
                <a:gd name="connsiteX88" fmla="*/ 265113 w 371475"/>
                <a:gd name="connsiteY88" fmla="*/ 351632 h 400050"/>
                <a:gd name="connsiteX89" fmla="*/ 266700 w 371475"/>
                <a:gd name="connsiteY89" fmla="*/ 354013 h 400050"/>
                <a:gd name="connsiteX90" fmla="*/ 265113 w 371475"/>
                <a:gd name="connsiteY90" fmla="*/ 352425 h 400050"/>
                <a:gd name="connsiteX91" fmla="*/ 263525 w 371475"/>
                <a:gd name="connsiteY91" fmla="*/ 347663 h 400050"/>
                <a:gd name="connsiteX92" fmla="*/ 265113 w 371475"/>
                <a:gd name="connsiteY92" fmla="*/ 349250 h 400050"/>
                <a:gd name="connsiteX93" fmla="*/ 265113 w 371475"/>
                <a:gd name="connsiteY93" fmla="*/ 351632 h 400050"/>
                <a:gd name="connsiteX94" fmla="*/ 263525 w 371475"/>
                <a:gd name="connsiteY94" fmla="*/ 349250 h 400050"/>
                <a:gd name="connsiteX95" fmla="*/ 82550 w 371475"/>
                <a:gd name="connsiteY95" fmla="*/ 344488 h 400050"/>
                <a:gd name="connsiteX96" fmla="*/ 82550 w 371475"/>
                <a:gd name="connsiteY96" fmla="*/ 346075 h 400050"/>
                <a:gd name="connsiteX97" fmla="*/ 79375 w 371475"/>
                <a:gd name="connsiteY97" fmla="*/ 347663 h 400050"/>
                <a:gd name="connsiteX98" fmla="*/ 69850 w 371475"/>
                <a:gd name="connsiteY98" fmla="*/ 341313 h 400050"/>
                <a:gd name="connsiteX99" fmla="*/ 69850 w 371475"/>
                <a:gd name="connsiteY99" fmla="*/ 342900 h 400050"/>
                <a:gd name="connsiteX100" fmla="*/ 68262 w 371475"/>
                <a:gd name="connsiteY100" fmla="*/ 346076 h 400050"/>
                <a:gd name="connsiteX101" fmla="*/ 66675 w 371475"/>
                <a:gd name="connsiteY101" fmla="*/ 349251 h 400050"/>
                <a:gd name="connsiteX102" fmla="*/ 66675 w 371475"/>
                <a:gd name="connsiteY102" fmla="*/ 347663 h 400050"/>
                <a:gd name="connsiteX103" fmla="*/ 66675 w 371475"/>
                <a:gd name="connsiteY103" fmla="*/ 346076 h 400050"/>
                <a:gd name="connsiteX104" fmla="*/ 68262 w 371475"/>
                <a:gd name="connsiteY104" fmla="*/ 342900 h 400050"/>
                <a:gd name="connsiteX105" fmla="*/ 47625 w 371475"/>
                <a:gd name="connsiteY105" fmla="*/ 338138 h 400050"/>
                <a:gd name="connsiteX106" fmla="*/ 49213 w 371475"/>
                <a:gd name="connsiteY106" fmla="*/ 338138 h 400050"/>
                <a:gd name="connsiteX107" fmla="*/ 49213 w 371475"/>
                <a:gd name="connsiteY107" fmla="*/ 341313 h 400050"/>
                <a:gd name="connsiteX108" fmla="*/ 47625 w 371475"/>
                <a:gd name="connsiteY108" fmla="*/ 341313 h 400050"/>
                <a:gd name="connsiteX109" fmla="*/ 271462 w 371475"/>
                <a:gd name="connsiteY109" fmla="*/ 338137 h 400050"/>
                <a:gd name="connsiteX110" fmla="*/ 274638 w 371475"/>
                <a:gd name="connsiteY110" fmla="*/ 338137 h 400050"/>
                <a:gd name="connsiteX111" fmla="*/ 274638 w 371475"/>
                <a:gd name="connsiteY111" fmla="*/ 341312 h 400050"/>
                <a:gd name="connsiteX112" fmla="*/ 274638 w 371475"/>
                <a:gd name="connsiteY112" fmla="*/ 342900 h 400050"/>
                <a:gd name="connsiteX113" fmla="*/ 274638 w 371475"/>
                <a:gd name="connsiteY113" fmla="*/ 346075 h 400050"/>
                <a:gd name="connsiteX114" fmla="*/ 271462 w 371475"/>
                <a:gd name="connsiteY114" fmla="*/ 346075 h 400050"/>
                <a:gd name="connsiteX115" fmla="*/ 269875 w 371475"/>
                <a:gd name="connsiteY115" fmla="*/ 346075 h 400050"/>
                <a:gd name="connsiteX116" fmla="*/ 269875 w 371475"/>
                <a:gd name="connsiteY116" fmla="*/ 342900 h 400050"/>
                <a:gd name="connsiteX117" fmla="*/ 271462 w 371475"/>
                <a:gd name="connsiteY117" fmla="*/ 342900 h 400050"/>
                <a:gd name="connsiteX118" fmla="*/ 269875 w 371475"/>
                <a:gd name="connsiteY118" fmla="*/ 341312 h 400050"/>
                <a:gd name="connsiteX119" fmla="*/ 271462 w 371475"/>
                <a:gd name="connsiteY119" fmla="*/ 341312 h 400050"/>
                <a:gd name="connsiteX120" fmla="*/ 279400 w 371475"/>
                <a:gd name="connsiteY120" fmla="*/ 336550 h 400050"/>
                <a:gd name="connsiteX121" fmla="*/ 280988 w 371475"/>
                <a:gd name="connsiteY121" fmla="*/ 336550 h 400050"/>
                <a:gd name="connsiteX122" fmla="*/ 280988 w 371475"/>
                <a:gd name="connsiteY122" fmla="*/ 338138 h 400050"/>
                <a:gd name="connsiteX123" fmla="*/ 266700 w 371475"/>
                <a:gd name="connsiteY123" fmla="*/ 330200 h 400050"/>
                <a:gd name="connsiteX124" fmla="*/ 269875 w 371475"/>
                <a:gd name="connsiteY124" fmla="*/ 331787 h 400050"/>
                <a:gd name="connsiteX125" fmla="*/ 271462 w 371475"/>
                <a:gd name="connsiteY125" fmla="*/ 331787 h 400050"/>
                <a:gd name="connsiteX126" fmla="*/ 274638 w 371475"/>
                <a:gd name="connsiteY126" fmla="*/ 333375 h 400050"/>
                <a:gd name="connsiteX127" fmla="*/ 274638 w 371475"/>
                <a:gd name="connsiteY127" fmla="*/ 331788 h 400050"/>
                <a:gd name="connsiteX128" fmla="*/ 276225 w 371475"/>
                <a:gd name="connsiteY128" fmla="*/ 336550 h 400050"/>
                <a:gd name="connsiteX129" fmla="*/ 276225 w 371475"/>
                <a:gd name="connsiteY129" fmla="*/ 338137 h 400050"/>
                <a:gd name="connsiteX130" fmla="*/ 274638 w 371475"/>
                <a:gd name="connsiteY130" fmla="*/ 338137 h 400050"/>
                <a:gd name="connsiteX131" fmla="*/ 274638 w 371475"/>
                <a:gd name="connsiteY131" fmla="*/ 336550 h 400050"/>
                <a:gd name="connsiteX132" fmla="*/ 269875 w 371475"/>
                <a:gd name="connsiteY132" fmla="*/ 333375 h 400050"/>
                <a:gd name="connsiteX133" fmla="*/ 266700 w 371475"/>
                <a:gd name="connsiteY133" fmla="*/ 331787 h 400050"/>
                <a:gd name="connsiteX134" fmla="*/ 280987 w 371475"/>
                <a:gd name="connsiteY134" fmla="*/ 288925 h 400050"/>
                <a:gd name="connsiteX135" fmla="*/ 282574 w 371475"/>
                <a:gd name="connsiteY135" fmla="*/ 288925 h 400050"/>
                <a:gd name="connsiteX136" fmla="*/ 285750 w 371475"/>
                <a:gd name="connsiteY136" fmla="*/ 288925 h 400050"/>
                <a:gd name="connsiteX137" fmla="*/ 285750 w 371475"/>
                <a:gd name="connsiteY137" fmla="*/ 290512 h 400050"/>
                <a:gd name="connsiteX138" fmla="*/ 287337 w 371475"/>
                <a:gd name="connsiteY138" fmla="*/ 293687 h 400050"/>
                <a:gd name="connsiteX139" fmla="*/ 287337 w 371475"/>
                <a:gd name="connsiteY139" fmla="*/ 295275 h 400050"/>
                <a:gd name="connsiteX140" fmla="*/ 287337 w 371475"/>
                <a:gd name="connsiteY140" fmla="*/ 298450 h 400050"/>
                <a:gd name="connsiteX141" fmla="*/ 287337 w 371475"/>
                <a:gd name="connsiteY141" fmla="*/ 300038 h 400050"/>
                <a:gd name="connsiteX142" fmla="*/ 285750 w 371475"/>
                <a:gd name="connsiteY142" fmla="*/ 300038 h 400050"/>
                <a:gd name="connsiteX143" fmla="*/ 282574 w 371475"/>
                <a:gd name="connsiteY143" fmla="*/ 301625 h 400050"/>
                <a:gd name="connsiteX144" fmla="*/ 282574 w 371475"/>
                <a:gd name="connsiteY144" fmla="*/ 304800 h 400050"/>
                <a:gd name="connsiteX145" fmla="*/ 280987 w 371475"/>
                <a:gd name="connsiteY145" fmla="*/ 306388 h 400050"/>
                <a:gd name="connsiteX146" fmla="*/ 279400 w 371475"/>
                <a:gd name="connsiteY146" fmla="*/ 306388 h 400050"/>
                <a:gd name="connsiteX147" fmla="*/ 276224 w 371475"/>
                <a:gd name="connsiteY147" fmla="*/ 306388 h 400050"/>
                <a:gd name="connsiteX148" fmla="*/ 274637 w 371475"/>
                <a:gd name="connsiteY148" fmla="*/ 309563 h 400050"/>
                <a:gd name="connsiteX149" fmla="*/ 274637 w 371475"/>
                <a:gd name="connsiteY149" fmla="*/ 300038 h 400050"/>
                <a:gd name="connsiteX150" fmla="*/ 274637 w 371475"/>
                <a:gd name="connsiteY150" fmla="*/ 298450 h 400050"/>
                <a:gd name="connsiteX151" fmla="*/ 276224 w 371475"/>
                <a:gd name="connsiteY151" fmla="*/ 295275 h 400050"/>
                <a:gd name="connsiteX152" fmla="*/ 279400 w 371475"/>
                <a:gd name="connsiteY152" fmla="*/ 293687 h 400050"/>
                <a:gd name="connsiteX153" fmla="*/ 279400 w 371475"/>
                <a:gd name="connsiteY153" fmla="*/ 290512 h 400050"/>
                <a:gd name="connsiteX154" fmla="*/ 280987 w 371475"/>
                <a:gd name="connsiteY154" fmla="*/ 290512 h 400050"/>
                <a:gd name="connsiteX155" fmla="*/ 368300 w 371475"/>
                <a:gd name="connsiteY155" fmla="*/ 241300 h 400050"/>
                <a:gd name="connsiteX156" fmla="*/ 371475 w 371475"/>
                <a:gd name="connsiteY156" fmla="*/ 241300 h 400050"/>
                <a:gd name="connsiteX157" fmla="*/ 371475 w 371475"/>
                <a:gd name="connsiteY157" fmla="*/ 242888 h 400050"/>
                <a:gd name="connsiteX158" fmla="*/ 368300 w 371475"/>
                <a:gd name="connsiteY158" fmla="*/ 242888 h 400050"/>
                <a:gd name="connsiteX159" fmla="*/ 360364 w 371475"/>
                <a:gd name="connsiteY159" fmla="*/ 227015 h 400050"/>
                <a:gd name="connsiteX160" fmla="*/ 361950 w 371475"/>
                <a:gd name="connsiteY160" fmla="*/ 230188 h 400050"/>
                <a:gd name="connsiteX161" fmla="*/ 366713 w 371475"/>
                <a:gd name="connsiteY161" fmla="*/ 239713 h 400050"/>
                <a:gd name="connsiteX162" fmla="*/ 366713 w 371475"/>
                <a:gd name="connsiteY162" fmla="*/ 241300 h 400050"/>
                <a:gd name="connsiteX163" fmla="*/ 365126 w 371475"/>
                <a:gd name="connsiteY163" fmla="*/ 241300 h 400050"/>
                <a:gd name="connsiteX164" fmla="*/ 365126 w 371475"/>
                <a:gd name="connsiteY164" fmla="*/ 239713 h 400050"/>
                <a:gd name="connsiteX165" fmla="*/ 361950 w 371475"/>
                <a:gd name="connsiteY165" fmla="*/ 239713 h 400050"/>
                <a:gd name="connsiteX166" fmla="*/ 360363 w 371475"/>
                <a:gd name="connsiteY166" fmla="*/ 239713 h 400050"/>
                <a:gd name="connsiteX167" fmla="*/ 361950 w 371475"/>
                <a:gd name="connsiteY167" fmla="*/ 236538 h 400050"/>
                <a:gd name="connsiteX168" fmla="*/ 360363 w 371475"/>
                <a:gd name="connsiteY168" fmla="*/ 236538 h 400050"/>
                <a:gd name="connsiteX169" fmla="*/ 361950 w 371475"/>
                <a:gd name="connsiteY169" fmla="*/ 234950 h 400050"/>
                <a:gd name="connsiteX170" fmla="*/ 361950 w 371475"/>
                <a:gd name="connsiteY170" fmla="*/ 231775 h 400050"/>
                <a:gd name="connsiteX171" fmla="*/ 359569 w 371475"/>
                <a:gd name="connsiteY171" fmla="*/ 225425 h 400050"/>
                <a:gd name="connsiteX172" fmla="*/ 360363 w 371475"/>
                <a:gd name="connsiteY172" fmla="*/ 225425 h 400050"/>
                <a:gd name="connsiteX173" fmla="*/ 360363 w 371475"/>
                <a:gd name="connsiteY173" fmla="*/ 227013 h 400050"/>
                <a:gd name="connsiteX174" fmla="*/ 361950 w 371475"/>
                <a:gd name="connsiteY174" fmla="*/ 215900 h 400050"/>
                <a:gd name="connsiteX175" fmla="*/ 365126 w 371475"/>
                <a:gd name="connsiteY175" fmla="*/ 215900 h 400050"/>
                <a:gd name="connsiteX176" fmla="*/ 361950 w 371475"/>
                <a:gd name="connsiteY176" fmla="*/ 219075 h 400050"/>
                <a:gd name="connsiteX177" fmla="*/ 360363 w 371475"/>
                <a:gd name="connsiteY177" fmla="*/ 219075 h 400050"/>
                <a:gd name="connsiteX178" fmla="*/ 334962 w 371475"/>
                <a:gd name="connsiteY178" fmla="*/ 196850 h 400050"/>
                <a:gd name="connsiteX179" fmla="*/ 339725 w 371475"/>
                <a:gd name="connsiteY179" fmla="*/ 198438 h 400050"/>
                <a:gd name="connsiteX180" fmla="*/ 338137 w 371475"/>
                <a:gd name="connsiteY180" fmla="*/ 198438 h 400050"/>
                <a:gd name="connsiteX181" fmla="*/ 330200 w 371475"/>
                <a:gd name="connsiteY181" fmla="*/ 193675 h 400050"/>
                <a:gd name="connsiteX182" fmla="*/ 334962 w 371475"/>
                <a:gd name="connsiteY182" fmla="*/ 196850 h 400050"/>
                <a:gd name="connsiteX183" fmla="*/ 333375 w 371475"/>
                <a:gd name="connsiteY183" fmla="*/ 196850 h 400050"/>
                <a:gd name="connsiteX184" fmla="*/ 322262 w 371475"/>
                <a:gd name="connsiteY184" fmla="*/ 192088 h 400050"/>
                <a:gd name="connsiteX185" fmla="*/ 323850 w 371475"/>
                <a:gd name="connsiteY185" fmla="*/ 192088 h 400050"/>
                <a:gd name="connsiteX186" fmla="*/ 328612 w 371475"/>
                <a:gd name="connsiteY186" fmla="*/ 193675 h 400050"/>
                <a:gd name="connsiteX187" fmla="*/ 325437 w 371475"/>
                <a:gd name="connsiteY187" fmla="*/ 193675 h 400050"/>
                <a:gd name="connsiteX188" fmla="*/ 323850 w 371475"/>
                <a:gd name="connsiteY188" fmla="*/ 193675 h 400050"/>
                <a:gd name="connsiteX189" fmla="*/ 3175 w 371475"/>
                <a:gd name="connsiteY189" fmla="*/ 192088 h 400050"/>
                <a:gd name="connsiteX190" fmla="*/ 4763 w 371475"/>
                <a:gd name="connsiteY190" fmla="*/ 192088 h 400050"/>
                <a:gd name="connsiteX191" fmla="*/ 7938 w 371475"/>
                <a:gd name="connsiteY191" fmla="*/ 193675 h 400050"/>
                <a:gd name="connsiteX192" fmla="*/ 9525 w 371475"/>
                <a:gd name="connsiteY192" fmla="*/ 192088 h 400050"/>
                <a:gd name="connsiteX193" fmla="*/ 9525 w 371475"/>
                <a:gd name="connsiteY193" fmla="*/ 193675 h 400050"/>
                <a:gd name="connsiteX194" fmla="*/ 11113 w 371475"/>
                <a:gd name="connsiteY194" fmla="*/ 193675 h 400050"/>
                <a:gd name="connsiteX195" fmla="*/ 14288 w 371475"/>
                <a:gd name="connsiteY195" fmla="*/ 193675 h 400050"/>
                <a:gd name="connsiteX196" fmla="*/ 15875 w 371475"/>
                <a:gd name="connsiteY196" fmla="*/ 193675 h 400050"/>
                <a:gd name="connsiteX197" fmla="*/ 20638 w 371475"/>
                <a:gd name="connsiteY197" fmla="*/ 193675 h 400050"/>
                <a:gd name="connsiteX198" fmla="*/ 25400 w 371475"/>
                <a:gd name="connsiteY198" fmla="*/ 193675 h 400050"/>
                <a:gd name="connsiteX199" fmla="*/ 26988 w 371475"/>
                <a:gd name="connsiteY199" fmla="*/ 193675 h 400050"/>
                <a:gd name="connsiteX200" fmla="*/ 26988 w 371475"/>
                <a:gd name="connsiteY200" fmla="*/ 196850 h 400050"/>
                <a:gd name="connsiteX201" fmla="*/ 25400 w 371475"/>
                <a:gd name="connsiteY201" fmla="*/ 196850 h 400050"/>
                <a:gd name="connsiteX202" fmla="*/ 23813 w 371475"/>
                <a:gd name="connsiteY202" fmla="*/ 198438 h 400050"/>
                <a:gd name="connsiteX203" fmla="*/ 20638 w 371475"/>
                <a:gd name="connsiteY203" fmla="*/ 198438 h 400050"/>
                <a:gd name="connsiteX204" fmla="*/ 20638 w 371475"/>
                <a:gd name="connsiteY204" fmla="*/ 200025 h 400050"/>
                <a:gd name="connsiteX205" fmla="*/ 20638 w 371475"/>
                <a:gd name="connsiteY205" fmla="*/ 203200 h 400050"/>
                <a:gd name="connsiteX206" fmla="*/ 19050 w 371475"/>
                <a:gd name="connsiteY206" fmla="*/ 203200 h 400050"/>
                <a:gd name="connsiteX207" fmla="*/ 15875 w 371475"/>
                <a:gd name="connsiteY207" fmla="*/ 203200 h 400050"/>
                <a:gd name="connsiteX208" fmla="*/ 14288 w 371475"/>
                <a:gd name="connsiteY208" fmla="*/ 204788 h 400050"/>
                <a:gd name="connsiteX209" fmla="*/ 11113 w 371475"/>
                <a:gd name="connsiteY209" fmla="*/ 204788 h 400050"/>
                <a:gd name="connsiteX210" fmla="*/ 7938 w 371475"/>
                <a:gd name="connsiteY210" fmla="*/ 204788 h 400050"/>
                <a:gd name="connsiteX211" fmla="*/ 4763 w 371475"/>
                <a:gd name="connsiteY211" fmla="*/ 207963 h 400050"/>
                <a:gd name="connsiteX212" fmla="*/ 3175 w 371475"/>
                <a:gd name="connsiteY212" fmla="*/ 207963 h 400050"/>
                <a:gd name="connsiteX213" fmla="*/ 0 w 371475"/>
                <a:gd name="connsiteY213" fmla="*/ 207963 h 400050"/>
                <a:gd name="connsiteX214" fmla="*/ 0 w 371475"/>
                <a:gd name="connsiteY214" fmla="*/ 204788 h 400050"/>
                <a:gd name="connsiteX215" fmla="*/ 0 w 371475"/>
                <a:gd name="connsiteY215" fmla="*/ 203200 h 400050"/>
                <a:gd name="connsiteX216" fmla="*/ 0 w 371475"/>
                <a:gd name="connsiteY216" fmla="*/ 198438 h 400050"/>
                <a:gd name="connsiteX217" fmla="*/ 0 w 371475"/>
                <a:gd name="connsiteY217" fmla="*/ 196850 h 400050"/>
                <a:gd name="connsiteX218" fmla="*/ 0 w 371475"/>
                <a:gd name="connsiteY218" fmla="*/ 193675 h 400050"/>
                <a:gd name="connsiteX219" fmla="*/ 3175 w 371475"/>
                <a:gd name="connsiteY219" fmla="*/ 193675 h 400050"/>
                <a:gd name="connsiteX220" fmla="*/ 9525 w 371475"/>
                <a:gd name="connsiteY220" fmla="*/ 180976 h 400050"/>
                <a:gd name="connsiteX221" fmla="*/ 11112 w 371475"/>
                <a:gd name="connsiteY221" fmla="*/ 180976 h 400050"/>
                <a:gd name="connsiteX222" fmla="*/ 14288 w 371475"/>
                <a:gd name="connsiteY222" fmla="*/ 180976 h 400050"/>
                <a:gd name="connsiteX223" fmla="*/ 15875 w 371475"/>
                <a:gd name="connsiteY223" fmla="*/ 182563 h 400050"/>
                <a:gd name="connsiteX224" fmla="*/ 19050 w 371475"/>
                <a:gd name="connsiteY224" fmla="*/ 184151 h 400050"/>
                <a:gd name="connsiteX225" fmla="*/ 15875 w 371475"/>
                <a:gd name="connsiteY225" fmla="*/ 184151 h 400050"/>
                <a:gd name="connsiteX226" fmla="*/ 14288 w 371475"/>
                <a:gd name="connsiteY226" fmla="*/ 184151 h 400050"/>
                <a:gd name="connsiteX227" fmla="*/ 11112 w 371475"/>
                <a:gd name="connsiteY227" fmla="*/ 182563 h 400050"/>
                <a:gd name="connsiteX228" fmla="*/ 4762 w 371475"/>
                <a:gd name="connsiteY228" fmla="*/ 177800 h 400050"/>
                <a:gd name="connsiteX229" fmla="*/ 7938 w 371475"/>
                <a:gd name="connsiteY229" fmla="*/ 177800 h 400050"/>
                <a:gd name="connsiteX230" fmla="*/ 9525 w 371475"/>
                <a:gd name="connsiteY230" fmla="*/ 180976 h 400050"/>
                <a:gd name="connsiteX231" fmla="*/ 7938 w 371475"/>
                <a:gd name="connsiteY231" fmla="*/ 180976 h 400050"/>
                <a:gd name="connsiteX232" fmla="*/ 4762 w 371475"/>
                <a:gd name="connsiteY232" fmla="*/ 180976 h 400050"/>
                <a:gd name="connsiteX233" fmla="*/ 0 w 371475"/>
                <a:gd name="connsiteY233" fmla="*/ 176213 h 400050"/>
                <a:gd name="connsiteX234" fmla="*/ 3175 w 371475"/>
                <a:gd name="connsiteY234" fmla="*/ 177800 h 400050"/>
                <a:gd name="connsiteX235" fmla="*/ 0 w 371475"/>
                <a:gd name="connsiteY235" fmla="*/ 177800 h 400050"/>
                <a:gd name="connsiteX236" fmla="*/ 319088 w 371475"/>
                <a:gd name="connsiteY236" fmla="*/ 173037 h 400050"/>
                <a:gd name="connsiteX237" fmla="*/ 322263 w 371475"/>
                <a:gd name="connsiteY237" fmla="*/ 173037 h 400050"/>
                <a:gd name="connsiteX238" fmla="*/ 322263 w 371475"/>
                <a:gd name="connsiteY238" fmla="*/ 176212 h 400050"/>
                <a:gd name="connsiteX239" fmla="*/ 319088 w 371475"/>
                <a:gd name="connsiteY239" fmla="*/ 176212 h 400050"/>
                <a:gd name="connsiteX240" fmla="*/ 317500 w 371475"/>
                <a:gd name="connsiteY240" fmla="*/ 173037 h 400050"/>
                <a:gd name="connsiteX241" fmla="*/ 319088 w 371475"/>
                <a:gd name="connsiteY241" fmla="*/ 173037 h 400050"/>
                <a:gd name="connsiteX242" fmla="*/ 317500 w 371475"/>
                <a:gd name="connsiteY242" fmla="*/ 176212 h 400050"/>
                <a:gd name="connsiteX243" fmla="*/ 73025 w 371475"/>
                <a:gd name="connsiteY243" fmla="*/ 139700 h 400050"/>
                <a:gd name="connsiteX244" fmla="*/ 74613 w 371475"/>
                <a:gd name="connsiteY244" fmla="*/ 139700 h 400050"/>
                <a:gd name="connsiteX245" fmla="*/ 74613 w 371475"/>
                <a:gd name="connsiteY245" fmla="*/ 141287 h 400050"/>
                <a:gd name="connsiteX246" fmla="*/ 69850 w 371475"/>
                <a:gd name="connsiteY246" fmla="*/ 136525 h 400050"/>
                <a:gd name="connsiteX247" fmla="*/ 73025 w 371475"/>
                <a:gd name="connsiteY247" fmla="*/ 139700 h 400050"/>
                <a:gd name="connsiteX248" fmla="*/ 69850 w 371475"/>
                <a:gd name="connsiteY248" fmla="*/ 139700 h 400050"/>
                <a:gd name="connsiteX249" fmla="*/ 66675 w 371475"/>
                <a:gd name="connsiteY249" fmla="*/ 114300 h 400050"/>
                <a:gd name="connsiteX250" fmla="*/ 68263 w 371475"/>
                <a:gd name="connsiteY250" fmla="*/ 119062 h 400050"/>
                <a:gd name="connsiteX251" fmla="*/ 66675 w 371475"/>
                <a:gd name="connsiteY251" fmla="*/ 117475 h 400050"/>
                <a:gd name="connsiteX252" fmla="*/ 58738 w 371475"/>
                <a:gd name="connsiteY252" fmla="*/ 107950 h 400050"/>
                <a:gd name="connsiteX253" fmla="*/ 61913 w 371475"/>
                <a:gd name="connsiteY253" fmla="*/ 109537 h 400050"/>
                <a:gd name="connsiteX254" fmla="*/ 63500 w 371475"/>
                <a:gd name="connsiteY254" fmla="*/ 109537 h 400050"/>
                <a:gd name="connsiteX255" fmla="*/ 63500 w 371475"/>
                <a:gd name="connsiteY255" fmla="*/ 112712 h 400050"/>
                <a:gd name="connsiteX256" fmla="*/ 66675 w 371475"/>
                <a:gd name="connsiteY256" fmla="*/ 114300 h 400050"/>
                <a:gd name="connsiteX257" fmla="*/ 63500 w 371475"/>
                <a:gd name="connsiteY257" fmla="*/ 114300 h 400050"/>
                <a:gd name="connsiteX258" fmla="*/ 61913 w 371475"/>
                <a:gd name="connsiteY258" fmla="*/ 112712 h 400050"/>
                <a:gd name="connsiteX259" fmla="*/ 57150 w 371475"/>
                <a:gd name="connsiteY259" fmla="*/ 106362 h 400050"/>
                <a:gd name="connsiteX260" fmla="*/ 58738 w 371475"/>
                <a:gd name="connsiteY260" fmla="*/ 107950 h 400050"/>
                <a:gd name="connsiteX261" fmla="*/ 57150 w 371475"/>
                <a:gd name="connsiteY261" fmla="*/ 107950 h 400050"/>
                <a:gd name="connsiteX262" fmla="*/ 258762 w 371475"/>
                <a:gd name="connsiteY262" fmla="*/ 85725 h 400050"/>
                <a:gd name="connsiteX263" fmla="*/ 258762 w 371475"/>
                <a:gd name="connsiteY263" fmla="*/ 87313 h 400050"/>
                <a:gd name="connsiteX264" fmla="*/ 255587 w 371475"/>
                <a:gd name="connsiteY264" fmla="*/ 90488 h 400050"/>
                <a:gd name="connsiteX265" fmla="*/ 260350 w 371475"/>
                <a:gd name="connsiteY265" fmla="*/ 80963 h 400050"/>
                <a:gd name="connsiteX266" fmla="*/ 263525 w 371475"/>
                <a:gd name="connsiteY266" fmla="*/ 80963 h 400050"/>
                <a:gd name="connsiteX267" fmla="*/ 260350 w 371475"/>
                <a:gd name="connsiteY267" fmla="*/ 82550 h 400050"/>
                <a:gd name="connsiteX268" fmla="*/ 258762 w 371475"/>
                <a:gd name="connsiteY268" fmla="*/ 85725 h 400050"/>
                <a:gd name="connsiteX269" fmla="*/ 258762 w 371475"/>
                <a:gd name="connsiteY269" fmla="*/ 82550 h 400050"/>
                <a:gd name="connsiteX270" fmla="*/ 117475 w 371475"/>
                <a:gd name="connsiteY270" fmla="*/ 74613 h 400050"/>
                <a:gd name="connsiteX271" fmla="*/ 120650 w 371475"/>
                <a:gd name="connsiteY271" fmla="*/ 74613 h 400050"/>
                <a:gd name="connsiteX272" fmla="*/ 120650 w 371475"/>
                <a:gd name="connsiteY272" fmla="*/ 76201 h 400050"/>
                <a:gd name="connsiteX273" fmla="*/ 117475 w 371475"/>
                <a:gd name="connsiteY273" fmla="*/ 76201 h 400050"/>
                <a:gd name="connsiteX274" fmla="*/ 217488 w 371475"/>
                <a:gd name="connsiteY274" fmla="*/ 69850 h 400050"/>
                <a:gd name="connsiteX275" fmla="*/ 219075 w 371475"/>
                <a:gd name="connsiteY275" fmla="*/ 69850 h 400050"/>
                <a:gd name="connsiteX276" fmla="*/ 219075 w 371475"/>
                <a:gd name="connsiteY276" fmla="*/ 74612 h 400050"/>
                <a:gd name="connsiteX277" fmla="*/ 219075 w 371475"/>
                <a:gd name="connsiteY277" fmla="*/ 82550 h 400050"/>
                <a:gd name="connsiteX278" fmla="*/ 217488 w 371475"/>
                <a:gd name="connsiteY278" fmla="*/ 82550 h 400050"/>
                <a:gd name="connsiteX279" fmla="*/ 217488 w 371475"/>
                <a:gd name="connsiteY279" fmla="*/ 80962 h 400050"/>
                <a:gd name="connsiteX280" fmla="*/ 215900 w 371475"/>
                <a:gd name="connsiteY280" fmla="*/ 80962 h 400050"/>
                <a:gd name="connsiteX281" fmla="*/ 215900 w 371475"/>
                <a:gd name="connsiteY281" fmla="*/ 77787 h 400050"/>
                <a:gd name="connsiteX282" fmla="*/ 215900 w 371475"/>
                <a:gd name="connsiteY282" fmla="*/ 76200 h 400050"/>
                <a:gd name="connsiteX283" fmla="*/ 215900 w 371475"/>
                <a:gd name="connsiteY283" fmla="*/ 74612 h 400050"/>
                <a:gd name="connsiteX284" fmla="*/ 215900 w 371475"/>
                <a:gd name="connsiteY284" fmla="*/ 71437 h 400050"/>
                <a:gd name="connsiteX285" fmla="*/ 217488 w 371475"/>
                <a:gd name="connsiteY285" fmla="*/ 71437 h 400050"/>
                <a:gd name="connsiteX286" fmla="*/ 179387 w 371475"/>
                <a:gd name="connsiteY286" fmla="*/ 66675 h 400050"/>
                <a:gd name="connsiteX287" fmla="*/ 180975 w 371475"/>
                <a:gd name="connsiteY287" fmla="*/ 74613 h 400050"/>
                <a:gd name="connsiteX288" fmla="*/ 179387 w 371475"/>
                <a:gd name="connsiteY288" fmla="*/ 74613 h 400050"/>
                <a:gd name="connsiteX289" fmla="*/ 141288 w 371475"/>
                <a:gd name="connsiteY289" fmla="*/ 49212 h 400050"/>
                <a:gd name="connsiteX290" fmla="*/ 142875 w 371475"/>
                <a:gd name="connsiteY290" fmla="*/ 50800 h 400050"/>
                <a:gd name="connsiteX291" fmla="*/ 142875 w 371475"/>
                <a:gd name="connsiteY291" fmla="*/ 53975 h 400050"/>
                <a:gd name="connsiteX292" fmla="*/ 147638 w 371475"/>
                <a:gd name="connsiteY292" fmla="*/ 55562 h 400050"/>
                <a:gd name="connsiteX293" fmla="*/ 147638 w 371475"/>
                <a:gd name="connsiteY293" fmla="*/ 60325 h 400050"/>
                <a:gd name="connsiteX294" fmla="*/ 149225 w 371475"/>
                <a:gd name="connsiteY294" fmla="*/ 61912 h 400050"/>
                <a:gd name="connsiteX295" fmla="*/ 149225 w 371475"/>
                <a:gd name="connsiteY295" fmla="*/ 65087 h 400050"/>
                <a:gd name="connsiteX296" fmla="*/ 149225 w 371475"/>
                <a:gd name="connsiteY296" fmla="*/ 66675 h 400050"/>
                <a:gd name="connsiteX297" fmla="*/ 152400 w 371475"/>
                <a:gd name="connsiteY297" fmla="*/ 66675 h 400050"/>
                <a:gd name="connsiteX298" fmla="*/ 153988 w 371475"/>
                <a:gd name="connsiteY298" fmla="*/ 69850 h 400050"/>
                <a:gd name="connsiteX299" fmla="*/ 153988 w 371475"/>
                <a:gd name="connsiteY299" fmla="*/ 71437 h 400050"/>
                <a:gd name="connsiteX300" fmla="*/ 153988 w 371475"/>
                <a:gd name="connsiteY300" fmla="*/ 76200 h 400050"/>
                <a:gd name="connsiteX301" fmla="*/ 157163 w 371475"/>
                <a:gd name="connsiteY301" fmla="*/ 77787 h 400050"/>
                <a:gd name="connsiteX302" fmla="*/ 158750 w 371475"/>
                <a:gd name="connsiteY302" fmla="*/ 76200 h 400050"/>
                <a:gd name="connsiteX303" fmla="*/ 160338 w 371475"/>
                <a:gd name="connsiteY303" fmla="*/ 74612 h 400050"/>
                <a:gd name="connsiteX304" fmla="*/ 160338 w 371475"/>
                <a:gd name="connsiteY304" fmla="*/ 76200 h 400050"/>
                <a:gd name="connsiteX305" fmla="*/ 158750 w 371475"/>
                <a:gd name="connsiteY305" fmla="*/ 77787 h 400050"/>
                <a:gd name="connsiteX306" fmla="*/ 157163 w 371475"/>
                <a:gd name="connsiteY306" fmla="*/ 80962 h 400050"/>
                <a:gd name="connsiteX307" fmla="*/ 157163 w 371475"/>
                <a:gd name="connsiteY307" fmla="*/ 82550 h 400050"/>
                <a:gd name="connsiteX308" fmla="*/ 158750 w 371475"/>
                <a:gd name="connsiteY308" fmla="*/ 85725 h 400050"/>
                <a:gd name="connsiteX309" fmla="*/ 158750 w 371475"/>
                <a:gd name="connsiteY309" fmla="*/ 87312 h 400050"/>
                <a:gd name="connsiteX310" fmla="*/ 158750 w 371475"/>
                <a:gd name="connsiteY310" fmla="*/ 90487 h 400050"/>
                <a:gd name="connsiteX311" fmla="*/ 160338 w 371475"/>
                <a:gd name="connsiteY311" fmla="*/ 90487 h 400050"/>
                <a:gd name="connsiteX312" fmla="*/ 163513 w 371475"/>
                <a:gd name="connsiteY312" fmla="*/ 87312 h 400050"/>
                <a:gd name="connsiteX313" fmla="*/ 168275 w 371475"/>
                <a:gd name="connsiteY313" fmla="*/ 85725 h 400050"/>
                <a:gd name="connsiteX314" fmla="*/ 169863 w 371475"/>
                <a:gd name="connsiteY314" fmla="*/ 85725 h 400050"/>
                <a:gd name="connsiteX315" fmla="*/ 173038 w 371475"/>
                <a:gd name="connsiteY315" fmla="*/ 85725 h 400050"/>
                <a:gd name="connsiteX316" fmla="*/ 174625 w 371475"/>
                <a:gd name="connsiteY316" fmla="*/ 85725 h 400050"/>
                <a:gd name="connsiteX317" fmla="*/ 176213 w 371475"/>
                <a:gd name="connsiteY317" fmla="*/ 87312 h 400050"/>
                <a:gd name="connsiteX318" fmla="*/ 179388 w 371475"/>
                <a:gd name="connsiteY318" fmla="*/ 90487 h 400050"/>
                <a:gd name="connsiteX319" fmla="*/ 180975 w 371475"/>
                <a:gd name="connsiteY319" fmla="*/ 90487 h 400050"/>
                <a:gd name="connsiteX320" fmla="*/ 184150 w 371475"/>
                <a:gd name="connsiteY320" fmla="*/ 87312 h 400050"/>
                <a:gd name="connsiteX321" fmla="*/ 184150 w 371475"/>
                <a:gd name="connsiteY321" fmla="*/ 85725 h 400050"/>
                <a:gd name="connsiteX322" fmla="*/ 184150 w 371475"/>
                <a:gd name="connsiteY322" fmla="*/ 82550 h 400050"/>
                <a:gd name="connsiteX323" fmla="*/ 184150 w 371475"/>
                <a:gd name="connsiteY323" fmla="*/ 80962 h 400050"/>
                <a:gd name="connsiteX324" fmla="*/ 185738 w 371475"/>
                <a:gd name="connsiteY324" fmla="*/ 77787 h 400050"/>
                <a:gd name="connsiteX325" fmla="*/ 185738 w 371475"/>
                <a:gd name="connsiteY325" fmla="*/ 76200 h 400050"/>
                <a:gd name="connsiteX326" fmla="*/ 190500 w 371475"/>
                <a:gd name="connsiteY326" fmla="*/ 76200 h 400050"/>
                <a:gd name="connsiteX327" fmla="*/ 192088 w 371475"/>
                <a:gd name="connsiteY327" fmla="*/ 77787 h 400050"/>
                <a:gd name="connsiteX328" fmla="*/ 196850 w 371475"/>
                <a:gd name="connsiteY328" fmla="*/ 77787 h 400050"/>
                <a:gd name="connsiteX329" fmla="*/ 201613 w 371475"/>
                <a:gd name="connsiteY329" fmla="*/ 80962 h 400050"/>
                <a:gd name="connsiteX330" fmla="*/ 203200 w 371475"/>
                <a:gd name="connsiteY330" fmla="*/ 80962 h 400050"/>
                <a:gd name="connsiteX331" fmla="*/ 206375 w 371475"/>
                <a:gd name="connsiteY331" fmla="*/ 80962 h 400050"/>
                <a:gd name="connsiteX332" fmla="*/ 207963 w 371475"/>
                <a:gd name="connsiteY332" fmla="*/ 80962 h 400050"/>
                <a:gd name="connsiteX333" fmla="*/ 211138 w 371475"/>
                <a:gd name="connsiteY333" fmla="*/ 80962 h 400050"/>
                <a:gd name="connsiteX334" fmla="*/ 211138 w 371475"/>
                <a:gd name="connsiteY334" fmla="*/ 77787 h 400050"/>
                <a:gd name="connsiteX335" fmla="*/ 212725 w 371475"/>
                <a:gd name="connsiteY335" fmla="*/ 77787 h 400050"/>
                <a:gd name="connsiteX336" fmla="*/ 212725 w 371475"/>
                <a:gd name="connsiteY336" fmla="*/ 82550 h 400050"/>
                <a:gd name="connsiteX337" fmla="*/ 215900 w 371475"/>
                <a:gd name="connsiteY337" fmla="*/ 82550 h 400050"/>
                <a:gd name="connsiteX338" fmla="*/ 217488 w 371475"/>
                <a:gd name="connsiteY338" fmla="*/ 85725 h 400050"/>
                <a:gd name="connsiteX339" fmla="*/ 219075 w 371475"/>
                <a:gd name="connsiteY339" fmla="*/ 85725 h 400050"/>
                <a:gd name="connsiteX340" fmla="*/ 222250 w 371475"/>
                <a:gd name="connsiteY340" fmla="*/ 87312 h 400050"/>
                <a:gd name="connsiteX341" fmla="*/ 223838 w 371475"/>
                <a:gd name="connsiteY341" fmla="*/ 90487 h 400050"/>
                <a:gd name="connsiteX342" fmla="*/ 227013 w 371475"/>
                <a:gd name="connsiteY342" fmla="*/ 92075 h 400050"/>
                <a:gd name="connsiteX343" fmla="*/ 228600 w 371475"/>
                <a:gd name="connsiteY343" fmla="*/ 92075 h 400050"/>
                <a:gd name="connsiteX344" fmla="*/ 231775 w 371475"/>
                <a:gd name="connsiteY344" fmla="*/ 93662 h 400050"/>
                <a:gd name="connsiteX345" fmla="*/ 234950 w 371475"/>
                <a:gd name="connsiteY345" fmla="*/ 96837 h 400050"/>
                <a:gd name="connsiteX346" fmla="*/ 238125 w 371475"/>
                <a:gd name="connsiteY346" fmla="*/ 96837 h 400050"/>
                <a:gd name="connsiteX347" fmla="*/ 238125 w 371475"/>
                <a:gd name="connsiteY347" fmla="*/ 98425 h 400050"/>
                <a:gd name="connsiteX348" fmla="*/ 242888 w 371475"/>
                <a:gd name="connsiteY348" fmla="*/ 101600 h 400050"/>
                <a:gd name="connsiteX349" fmla="*/ 244475 w 371475"/>
                <a:gd name="connsiteY349" fmla="*/ 101600 h 400050"/>
                <a:gd name="connsiteX350" fmla="*/ 247650 w 371475"/>
                <a:gd name="connsiteY350" fmla="*/ 101600 h 400050"/>
                <a:gd name="connsiteX351" fmla="*/ 249238 w 371475"/>
                <a:gd name="connsiteY351" fmla="*/ 101600 h 400050"/>
                <a:gd name="connsiteX352" fmla="*/ 249238 w 371475"/>
                <a:gd name="connsiteY352" fmla="*/ 103187 h 400050"/>
                <a:gd name="connsiteX353" fmla="*/ 250825 w 371475"/>
                <a:gd name="connsiteY353" fmla="*/ 103187 h 400050"/>
                <a:gd name="connsiteX354" fmla="*/ 250825 w 371475"/>
                <a:gd name="connsiteY354" fmla="*/ 106362 h 400050"/>
                <a:gd name="connsiteX355" fmla="*/ 254000 w 371475"/>
                <a:gd name="connsiteY355" fmla="*/ 106362 h 400050"/>
                <a:gd name="connsiteX356" fmla="*/ 254000 w 371475"/>
                <a:gd name="connsiteY356" fmla="*/ 107950 h 400050"/>
                <a:gd name="connsiteX357" fmla="*/ 255588 w 371475"/>
                <a:gd name="connsiteY357" fmla="*/ 107950 h 400050"/>
                <a:gd name="connsiteX358" fmla="*/ 260350 w 371475"/>
                <a:gd name="connsiteY358" fmla="*/ 107950 h 400050"/>
                <a:gd name="connsiteX359" fmla="*/ 263525 w 371475"/>
                <a:gd name="connsiteY359" fmla="*/ 107950 h 400050"/>
                <a:gd name="connsiteX360" fmla="*/ 265113 w 371475"/>
                <a:gd name="connsiteY360" fmla="*/ 107950 h 400050"/>
                <a:gd name="connsiteX361" fmla="*/ 266700 w 371475"/>
                <a:gd name="connsiteY361" fmla="*/ 109537 h 400050"/>
                <a:gd name="connsiteX362" fmla="*/ 271463 w 371475"/>
                <a:gd name="connsiteY362" fmla="*/ 114300 h 400050"/>
                <a:gd name="connsiteX363" fmla="*/ 274638 w 371475"/>
                <a:gd name="connsiteY363" fmla="*/ 117475 h 400050"/>
                <a:gd name="connsiteX364" fmla="*/ 274638 w 371475"/>
                <a:gd name="connsiteY364" fmla="*/ 119062 h 400050"/>
                <a:gd name="connsiteX365" fmla="*/ 276225 w 371475"/>
                <a:gd name="connsiteY365" fmla="*/ 122237 h 400050"/>
                <a:gd name="connsiteX366" fmla="*/ 279400 w 371475"/>
                <a:gd name="connsiteY366" fmla="*/ 123825 h 400050"/>
                <a:gd name="connsiteX367" fmla="*/ 280988 w 371475"/>
                <a:gd name="connsiteY367" fmla="*/ 125412 h 400050"/>
                <a:gd name="connsiteX368" fmla="*/ 282575 w 371475"/>
                <a:gd name="connsiteY368" fmla="*/ 125412 h 400050"/>
                <a:gd name="connsiteX369" fmla="*/ 285750 w 371475"/>
                <a:gd name="connsiteY369" fmla="*/ 125412 h 400050"/>
                <a:gd name="connsiteX370" fmla="*/ 285750 w 371475"/>
                <a:gd name="connsiteY370" fmla="*/ 128587 h 400050"/>
                <a:gd name="connsiteX371" fmla="*/ 287338 w 371475"/>
                <a:gd name="connsiteY371" fmla="*/ 128587 h 400050"/>
                <a:gd name="connsiteX372" fmla="*/ 290513 w 371475"/>
                <a:gd name="connsiteY372" fmla="*/ 128587 h 400050"/>
                <a:gd name="connsiteX373" fmla="*/ 290513 w 371475"/>
                <a:gd name="connsiteY373" fmla="*/ 130175 h 400050"/>
                <a:gd name="connsiteX374" fmla="*/ 292100 w 371475"/>
                <a:gd name="connsiteY374" fmla="*/ 130175 h 400050"/>
                <a:gd name="connsiteX375" fmla="*/ 292100 w 371475"/>
                <a:gd name="connsiteY375" fmla="*/ 133350 h 400050"/>
                <a:gd name="connsiteX376" fmla="*/ 293688 w 371475"/>
                <a:gd name="connsiteY376" fmla="*/ 134937 h 400050"/>
                <a:gd name="connsiteX377" fmla="*/ 296863 w 371475"/>
                <a:gd name="connsiteY377" fmla="*/ 136525 h 400050"/>
                <a:gd name="connsiteX378" fmla="*/ 296863 w 371475"/>
                <a:gd name="connsiteY378" fmla="*/ 139700 h 400050"/>
                <a:gd name="connsiteX379" fmla="*/ 298450 w 371475"/>
                <a:gd name="connsiteY379" fmla="*/ 139700 h 400050"/>
                <a:gd name="connsiteX380" fmla="*/ 296863 w 371475"/>
                <a:gd name="connsiteY380" fmla="*/ 141287 h 400050"/>
                <a:gd name="connsiteX381" fmla="*/ 298450 w 371475"/>
                <a:gd name="connsiteY381" fmla="*/ 144462 h 400050"/>
                <a:gd name="connsiteX382" fmla="*/ 298450 w 371475"/>
                <a:gd name="connsiteY382" fmla="*/ 146050 h 400050"/>
                <a:gd name="connsiteX383" fmla="*/ 301625 w 371475"/>
                <a:gd name="connsiteY383" fmla="*/ 149225 h 400050"/>
                <a:gd name="connsiteX384" fmla="*/ 301625 w 371475"/>
                <a:gd name="connsiteY384" fmla="*/ 150812 h 400050"/>
                <a:gd name="connsiteX385" fmla="*/ 303213 w 371475"/>
                <a:gd name="connsiteY385" fmla="*/ 155575 h 400050"/>
                <a:gd name="connsiteX386" fmla="*/ 303213 w 371475"/>
                <a:gd name="connsiteY386" fmla="*/ 160337 h 400050"/>
                <a:gd name="connsiteX387" fmla="*/ 306388 w 371475"/>
                <a:gd name="connsiteY387" fmla="*/ 161925 h 400050"/>
                <a:gd name="connsiteX388" fmla="*/ 306388 w 371475"/>
                <a:gd name="connsiteY388" fmla="*/ 165100 h 400050"/>
                <a:gd name="connsiteX389" fmla="*/ 306388 w 371475"/>
                <a:gd name="connsiteY389" fmla="*/ 166687 h 400050"/>
                <a:gd name="connsiteX390" fmla="*/ 306388 w 371475"/>
                <a:gd name="connsiteY390" fmla="*/ 168275 h 400050"/>
                <a:gd name="connsiteX391" fmla="*/ 306388 w 371475"/>
                <a:gd name="connsiteY391" fmla="*/ 171450 h 400050"/>
                <a:gd name="connsiteX392" fmla="*/ 303213 w 371475"/>
                <a:gd name="connsiteY392" fmla="*/ 171450 h 400050"/>
                <a:gd name="connsiteX393" fmla="*/ 303213 w 371475"/>
                <a:gd name="connsiteY393" fmla="*/ 173037 h 400050"/>
                <a:gd name="connsiteX394" fmla="*/ 303213 w 371475"/>
                <a:gd name="connsiteY394" fmla="*/ 176212 h 400050"/>
                <a:gd name="connsiteX395" fmla="*/ 306388 w 371475"/>
                <a:gd name="connsiteY395" fmla="*/ 177800 h 400050"/>
                <a:gd name="connsiteX396" fmla="*/ 307975 w 371475"/>
                <a:gd name="connsiteY396" fmla="*/ 177800 h 400050"/>
                <a:gd name="connsiteX397" fmla="*/ 309563 w 371475"/>
                <a:gd name="connsiteY397" fmla="*/ 176212 h 400050"/>
                <a:gd name="connsiteX398" fmla="*/ 312738 w 371475"/>
                <a:gd name="connsiteY398" fmla="*/ 176212 h 400050"/>
                <a:gd name="connsiteX399" fmla="*/ 314325 w 371475"/>
                <a:gd name="connsiteY399" fmla="*/ 176212 h 400050"/>
                <a:gd name="connsiteX400" fmla="*/ 312738 w 371475"/>
                <a:gd name="connsiteY400" fmla="*/ 177800 h 400050"/>
                <a:gd name="connsiteX401" fmla="*/ 309563 w 371475"/>
                <a:gd name="connsiteY401" fmla="*/ 177800 h 400050"/>
                <a:gd name="connsiteX402" fmla="*/ 307975 w 371475"/>
                <a:gd name="connsiteY402" fmla="*/ 180975 h 400050"/>
                <a:gd name="connsiteX403" fmla="*/ 307975 w 371475"/>
                <a:gd name="connsiteY403" fmla="*/ 182563 h 400050"/>
                <a:gd name="connsiteX404" fmla="*/ 309563 w 371475"/>
                <a:gd name="connsiteY404" fmla="*/ 182563 h 400050"/>
                <a:gd name="connsiteX405" fmla="*/ 309563 w 371475"/>
                <a:gd name="connsiteY405" fmla="*/ 184150 h 400050"/>
                <a:gd name="connsiteX406" fmla="*/ 312738 w 371475"/>
                <a:gd name="connsiteY406" fmla="*/ 184150 h 400050"/>
                <a:gd name="connsiteX407" fmla="*/ 314325 w 371475"/>
                <a:gd name="connsiteY407" fmla="*/ 188913 h 400050"/>
                <a:gd name="connsiteX408" fmla="*/ 314325 w 371475"/>
                <a:gd name="connsiteY408" fmla="*/ 192088 h 400050"/>
                <a:gd name="connsiteX409" fmla="*/ 317500 w 371475"/>
                <a:gd name="connsiteY409" fmla="*/ 193675 h 400050"/>
                <a:gd name="connsiteX410" fmla="*/ 322263 w 371475"/>
                <a:gd name="connsiteY410" fmla="*/ 193675 h 400050"/>
                <a:gd name="connsiteX411" fmla="*/ 323850 w 371475"/>
                <a:gd name="connsiteY411" fmla="*/ 196850 h 400050"/>
                <a:gd name="connsiteX412" fmla="*/ 325438 w 371475"/>
                <a:gd name="connsiteY412" fmla="*/ 196850 h 400050"/>
                <a:gd name="connsiteX413" fmla="*/ 325438 w 371475"/>
                <a:gd name="connsiteY413" fmla="*/ 198438 h 400050"/>
                <a:gd name="connsiteX414" fmla="*/ 328613 w 371475"/>
                <a:gd name="connsiteY414" fmla="*/ 198438 h 400050"/>
                <a:gd name="connsiteX415" fmla="*/ 330200 w 371475"/>
                <a:gd name="connsiteY415" fmla="*/ 198438 h 400050"/>
                <a:gd name="connsiteX416" fmla="*/ 333375 w 371475"/>
                <a:gd name="connsiteY416" fmla="*/ 200025 h 400050"/>
                <a:gd name="connsiteX417" fmla="*/ 338138 w 371475"/>
                <a:gd name="connsiteY417" fmla="*/ 203200 h 400050"/>
                <a:gd name="connsiteX418" fmla="*/ 339725 w 371475"/>
                <a:gd name="connsiteY418" fmla="*/ 204788 h 400050"/>
                <a:gd name="connsiteX419" fmla="*/ 341313 w 371475"/>
                <a:gd name="connsiteY419" fmla="*/ 207963 h 400050"/>
                <a:gd name="connsiteX420" fmla="*/ 344488 w 371475"/>
                <a:gd name="connsiteY420" fmla="*/ 207963 h 400050"/>
                <a:gd name="connsiteX421" fmla="*/ 346075 w 371475"/>
                <a:gd name="connsiteY421" fmla="*/ 209550 h 400050"/>
                <a:gd name="connsiteX422" fmla="*/ 349250 w 371475"/>
                <a:gd name="connsiteY422" fmla="*/ 211138 h 400050"/>
                <a:gd name="connsiteX423" fmla="*/ 350838 w 371475"/>
                <a:gd name="connsiteY423" fmla="*/ 214313 h 400050"/>
                <a:gd name="connsiteX424" fmla="*/ 354013 w 371475"/>
                <a:gd name="connsiteY424" fmla="*/ 214313 h 400050"/>
                <a:gd name="connsiteX425" fmla="*/ 355600 w 371475"/>
                <a:gd name="connsiteY425" fmla="*/ 214313 h 400050"/>
                <a:gd name="connsiteX426" fmla="*/ 355600 w 371475"/>
                <a:gd name="connsiteY426" fmla="*/ 215900 h 400050"/>
                <a:gd name="connsiteX427" fmla="*/ 355600 w 371475"/>
                <a:gd name="connsiteY427" fmla="*/ 219075 h 400050"/>
                <a:gd name="connsiteX428" fmla="*/ 357188 w 371475"/>
                <a:gd name="connsiteY428" fmla="*/ 219075 h 400050"/>
                <a:gd name="connsiteX429" fmla="*/ 357188 w 371475"/>
                <a:gd name="connsiteY429" fmla="*/ 220663 h 400050"/>
                <a:gd name="connsiteX430" fmla="*/ 359569 w 371475"/>
                <a:gd name="connsiteY430" fmla="*/ 225425 h 400050"/>
                <a:gd name="connsiteX431" fmla="*/ 357188 w 371475"/>
                <a:gd name="connsiteY431" fmla="*/ 225425 h 400050"/>
                <a:gd name="connsiteX432" fmla="*/ 355600 w 371475"/>
                <a:gd name="connsiteY432" fmla="*/ 225425 h 400050"/>
                <a:gd name="connsiteX433" fmla="*/ 355600 w 371475"/>
                <a:gd name="connsiteY433" fmla="*/ 223838 h 400050"/>
                <a:gd name="connsiteX434" fmla="*/ 350838 w 371475"/>
                <a:gd name="connsiteY434" fmla="*/ 223838 h 400050"/>
                <a:gd name="connsiteX435" fmla="*/ 350838 w 371475"/>
                <a:gd name="connsiteY435" fmla="*/ 225425 h 400050"/>
                <a:gd name="connsiteX436" fmla="*/ 349250 w 371475"/>
                <a:gd name="connsiteY436" fmla="*/ 225425 h 400050"/>
                <a:gd name="connsiteX437" fmla="*/ 346075 w 371475"/>
                <a:gd name="connsiteY437" fmla="*/ 225425 h 400050"/>
                <a:gd name="connsiteX438" fmla="*/ 344488 w 371475"/>
                <a:gd name="connsiteY438" fmla="*/ 227013 h 400050"/>
                <a:gd name="connsiteX439" fmla="*/ 341313 w 371475"/>
                <a:gd name="connsiteY439" fmla="*/ 227013 h 400050"/>
                <a:gd name="connsiteX440" fmla="*/ 339725 w 371475"/>
                <a:gd name="connsiteY440" fmla="*/ 231775 h 400050"/>
                <a:gd name="connsiteX441" fmla="*/ 338138 w 371475"/>
                <a:gd name="connsiteY441" fmla="*/ 231775 h 400050"/>
                <a:gd name="connsiteX442" fmla="*/ 338138 w 371475"/>
                <a:gd name="connsiteY442" fmla="*/ 234950 h 400050"/>
                <a:gd name="connsiteX443" fmla="*/ 334963 w 371475"/>
                <a:gd name="connsiteY443" fmla="*/ 236538 h 400050"/>
                <a:gd name="connsiteX444" fmla="*/ 334963 w 371475"/>
                <a:gd name="connsiteY444" fmla="*/ 239713 h 400050"/>
                <a:gd name="connsiteX445" fmla="*/ 333375 w 371475"/>
                <a:gd name="connsiteY445" fmla="*/ 241300 h 400050"/>
                <a:gd name="connsiteX446" fmla="*/ 330200 w 371475"/>
                <a:gd name="connsiteY446" fmla="*/ 242888 h 400050"/>
                <a:gd name="connsiteX447" fmla="*/ 330200 w 371475"/>
                <a:gd name="connsiteY447" fmla="*/ 246063 h 400050"/>
                <a:gd name="connsiteX448" fmla="*/ 328613 w 371475"/>
                <a:gd name="connsiteY448" fmla="*/ 247650 h 400050"/>
                <a:gd name="connsiteX449" fmla="*/ 328613 w 371475"/>
                <a:gd name="connsiteY449" fmla="*/ 252413 h 400050"/>
                <a:gd name="connsiteX450" fmla="*/ 328613 w 371475"/>
                <a:gd name="connsiteY450" fmla="*/ 255588 h 400050"/>
                <a:gd name="connsiteX451" fmla="*/ 325438 w 371475"/>
                <a:gd name="connsiteY451" fmla="*/ 257175 h 400050"/>
                <a:gd name="connsiteX452" fmla="*/ 323850 w 371475"/>
                <a:gd name="connsiteY452" fmla="*/ 261938 h 400050"/>
                <a:gd name="connsiteX453" fmla="*/ 323850 w 371475"/>
                <a:gd name="connsiteY453" fmla="*/ 266700 h 400050"/>
                <a:gd name="connsiteX454" fmla="*/ 322263 w 371475"/>
                <a:gd name="connsiteY454" fmla="*/ 268288 h 400050"/>
                <a:gd name="connsiteX455" fmla="*/ 319088 w 371475"/>
                <a:gd name="connsiteY455" fmla="*/ 268288 h 400050"/>
                <a:gd name="connsiteX456" fmla="*/ 319088 w 371475"/>
                <a:gd name="connsiteY456" fmla="*/ 271463 h 400050"/>
                <a:gd name="connsiteX457" fmla="*/ 317500 w 371475"/>
                <a:gd name="connsiteY457" fmla="*/ 273050 h 400050"/>
                <a:gd name="connsiteX458" fmla="*/ 317500 w 371475"/>
                <a:gd name="connsiteY458" fmla="*/ 274638 h 400050"/>
                <a:gd name="connsiteX459" fmla="*/ 314325 w 371475"/>
                <a:gd name="connsiteY459" fmla="*/ 274638 h 400050"/>
                <a:gd name="connsiteX460" fmla="*/ 314325 w 371475"/>
                <a:gd name="connsiteY460" fmla="*/ 277813 h 400050"/>
                <a:gd name="connsiteX461" fmla="*/ 312738 w 371475"/>
                <a:gd name="connsiteY461" fmla="*/ 277813 h 400050"/>
                <a:gd name="connsiteX462" fmla="*/ 309563 w 371475"/>
                <a:gd name="connsiteY462" fmla="*/ 277813 h 400050"/>
                <a:gd name="connsiteX463" fmla="*/ 307975 w 371475"/>
                <a:gd name="connsiteY463" fmla="*/ 277813 h 400050"/>
                <a:gd name="connsiteX464" fmla="*/ 301625 w 371475"/>
                <a:gd name="connsiteY464" fmla="*/ 279400 h 400050"/>
                <a:gd name="connsiteX465" fmla="*/ 298450 w 371475"/>
                <a:gd name="connsiteY465" fmla="*/ 282575 h 400050"/>
                <a:gd name="connsiteX466" fmla="*/ 296863 w 371475"/>
                <a:gd name="connsiteY466" fmla="*/ 282575 h 400050"/>
                <a:gd name="connsiteX467" fmla="*/ 293688 w 371475"/>
                <a:gd name="connsiteY467" fmla="*/ 282575 h 400050"/>
                <a:gd name="connsiteX468" fmla="*/ 292100 w 371475"/>
                <a:gd name="connsiteY468" fmla="*/ 279400 h 400050"/>
                <a:gd name="connsiteX469" fmla="*/ 290513 w 371475"/>
                <a:gd name="connsiteY469" fmla="*/ 279400 h 400050"/>
                <a:gd name="connsiteX470" fmla="*/ 287338 w 371475"/>
                <a:gd name="connsiteY470" fmla="*/ 277813 h 400050"/>
                <a:gd name="connsiteX471" fmla="*/ 287338 w 371475"/>
                <a:gd name="connsiteY471" fmla="*/ 274638 h 400050"/>
                <a:gd name="connsiteX472" fmla="*/ 285750 w 371475"/>
                <a:gd name="connsiteY472" fmla="*/ 273050 h 400050"/>
                <a:gd name="connsiteX473" fmla="*/ 282575 w 371475"/>
                <a:gd name="connsiteY473" fmla="*/ 273050 h 400050"/>
                <a:gd name="connsiteX474" fmla="*/ 280988 w 371475"/>
                <a:gd name="connsiteY474" fmla="*/ 273050 h 400050"/>
                <a:gd name="connsiteX475" fmla="*/ 279400 w 371475"/>
                <a:gd name="connsiteY475" fmla="*/ 274638 h 400050"/>
                <a:gd name="connsiteX476" fmla="*/ 276225 w 371475"/>
                <a:gd name="connsiteY476" fmla="*/ 277813 h 400050"/>
                <a:gd name="connsiteX477" fmla="*/ 276225 w 371475"/>
                <a:gd name="connsiteY477" fmla="*/ 282575 h 400050"/>
                <a:gd name="connsiteX478" fmla="*/ 274638 w 371475"/>
                <a:gd name="connsiteY478" fmla="*/ 284163 h 400050"/>
                <a:gd name="connsiteX479" fmla="*/ 276225 w 371475"/>
                <a:gd name="connsiteY479" fmla="*/ 284163 h 400050"/>
                <a:gd name="connsiteX480" fmla="*/ 274638 w 371475"/>
                <a:gd name="connsiteY480" fmla="*/ 285750 h 400050"/>
                <a:gd name="connsiteX481" fmla="*/ 271463 w 371475"/>
                <a:gd name="connsiteY481" fmla="*/ 288925 h 400050"/>
                <a:gd name="connsiteX482" fmla="*/ 271463 w 371475"/>
                <a:gd name="connsiteY482" fmla="*/ 290513 h 400050"/>
                <a:gd name="connsiteX483" fmla="*/ 271463 w 371475"/>
                <a:gd name="connsiteY483" fmla="*/ 293688 h 400050"/>
                <a:gd name="connsiteX484" fmla="*/ 271463 w 371475"/>
                <a:gd name="connsiteY484" fmla="*/ 295275 h 400050"/>
                <a:gd name="connsiteX485" fmla="*/ 271463 w 371475"/>
                <a:gd name="connsiteY485" fmla="*/ 298450 h 400050"/>
                <a:gd name="connsiteX486" fmla="*/ 271463 w 371475"/>
                <a:gd name="connsiteY486" fmla="*/ 300038 h 400050"/>
                <a:gd name="connsiteX487" fmla="*/ 271463 w 371475"/>
                <a:gd name="connsiteY487" fmla="*/ 301625 h 400050"/>
                <a:gd name="connsiteX488" fmla="*/ 271463 w 371475"/>
                <a:gd name="connsiteY488" fmla="*/ 304800 h 400050"/>
                <a:gd name="connsiteX489" fmla="*/ 271463 w 371475"/>
                <a:gd name="connsiteY489" fmla="*/ 306388 h 400050"/>
                <a:gd name="connsiteX490" fmla="*/ 269875 w 371475"/>
                <a:gd name="connsiteY490" fmla="*/ 309563 h 400050"/>
                <a:gd name="connsiteX491" fmla="*/ 269875 w 371475"/>
                <a:gd name="connsiteY491" fmla="*/ 311150 h 400050"/>
                <a:gd name="connsiteX492" fmla="*/ 271463 w 371475"/>
                <a:gd name="connsiteY492" fmla="*/ 311150 h 400050"/>
                <a:gd name="connsiteX493" fmla="*/ 271463 w 371475"/>
                <a:gd name="connsiteY493" fmla="*/ 314325 h 400050"/>
                <a:gd name="connsiteX494" fmla="*/ 269875 w 371475"/>
                <a:gd name="connsiteY494" fmla="*/ 315913 h 400050"/>
                <a:gd name="connsiteX495" fmla="*/ 269875 w 371475"/>
                <a:gd name="connsiteY495" fmla="*/ 320675 h 400050"/>
                <a:gd name="connsiteX496" fmla="*/ 266700 w 371475"/>
                <a:gd name="connsiteY496" fmla="*/ 322263 h 400050"/>
                <a:gd name="connsiteX497" fmla="*/ 266700 w 371475"/>
                <a:gd name="connsiteY497" fmla="*/ 325438 h 400050"/>
                <a:gd name="connsiteX498" fmla="*/ 269875 w 371475"/>
                <a:gd name="connsiteY498" fmla="*/ 325438 h 400050"/>
                <a:gd name="connsiteX499" fmla="*/ 269875 w 371475"/>
                <a:gd name="connsiteY499" fmla="*/ 322263 h 400050"/>
                <a:gd name="connsiteX500" fmla="*/ 271463 w 371475"/>
                <a:gd name="connsiteY500" fmla="*/ 320675 h 400050"/>
                <a:gd name="connsiteX501" fmla="*/ 274638 w 371475"/>
                <a:gd name="connsiteY501" fmla="*/ 320675 h 400050"/>
                <a:gd name="connsiteX502" fmla="*/ 274638 w 371475"/>
                <a:gd name="connsiteY502" fmla="*/ 322263 h 400050"/>
                <a:gd name="connsiteX503" fmla="*/ 276225 w 371475"/>
                <a:gd name="connsiteY503" fmla="*/ 322263 h 400050"/>
                <a:gd name="connsiteX504" fmla="*/ 276225 w 371475"/>
                <a:gd name="connsiteY504" fmla="*/ 325438 h 400050"/>
                <a:gd name="connsiteX505" fmla="*/ 279400 w 371475"/>
                <a:gd name="connsiteY505" fmla="*/ 327025 h 400050"/>
                <a:gd name="connsiteX506" fmla="*/ 276225 w 371475"/>
                <a:gd name="connsiteY506" fmla="*/ 327025 h 400050"/>
                <a:gd name="connsiteX507" fmla="*/ 276225 w 371475"/>
                <a:gd name="connsiteY507" fmla="*/ 330200 h 400050"/>
                <a:gd name="connsiteX508" fmla="*/ 276225 w 371475"/>
                <a:gd name="connsiteY508" fmla="*/ 331788 h 400050"/>
                <a:gd name="connsiteX509" fmla="*/ 274638 w 371475"/>
                <a:gd name="connsiteY509" fmla="*/ 331788 h 400050"/>
                <a:gd name="connsiteX510" fmla="*/ 271463 w 371475"/>
                <a:gd name="connsiteY510" fmla="*/ 330200 h 400050"/>
                <a:gd name="connsiteX511" fmla="*/ 269875 w 371475"/>
                <a:gd name="connsiteY511" fmla="*/ 330200 h 400050"/>
                <a:gd name="connsiteX512" fmla="*/ 269875 w 371475"/>
                <a:gd name="connsiteY512" fmla="*/ 327025 h 400050"/>
                <a:gd name="connsiteX513" fmla="*/ 266700 w 371475"/>
                <a:gd name="connsiteY513" fmla="*/ 327025 h 400050"/>
                <a:gd name="connsiteX514" fmla="*/ 265113 w 371475"/>
                <a:gd name="connsiteY514" fmla="*/ 330200 h 400050"/>
                <a:gd name="connsiteX515" fmla="*/ 265113 w 371475"/>
                <a:gd name="connsiteY515" fmla="*/ 331788 h 400050"/>
                <a:gd name="connsiteX516" fmla="*/ 265113 w 371475"/>
                <a:gd name="connsiteY516" fmla="*/ 333375 h 400050"/>
                <a:gd name="connsiteX517" fmla="*/ 263525 w 371475"/>
                <a:gd name="connsiteY517" fmla="*/ 336550 h 400050"/>
                <a:gd name="connsiteX518" fmla="*/ 263525 w 371475"/>
                <a:gd name="connsiteY518" fmla="*/ 338138 h 400050"/>
                <a:gd name="connsiteX519" fmla="*/ 265113 w 371475"/>
                <a:gd name="connsiteY519" fmla="*/ 341313 h 400050"/>
                <a:gd name="connsiteX520" fmla="*/ 265113 w 371475"/>
                <a:gd name="connsiteY520" fmla="*/ 342900 h 400050"/>
                <a:gd name="connsiteX521" fmla="*/ 266700 w 371475"/>
                <a:gd name="connsiteY521" fmla="*/ 346075 h 400050"/>
                <a:gd name="connsiteX522" fmla="*/ 269875 w 371475"/>
                <a:gd name="connsiteY522" fmla="*/ 347663 h 400050"/>
                <a:gd name="connsiteX523" fmla="*/ 269875 w 371475"/>
                <a:gd name="connsiteY523" fmla="*/ 349250 h 400050"/>
                <a:gd name="connsiteX524" fmla="*/ 271463 w 371475"/>
                <a:gd name="connsiteY524" fmla="*/ 352425 h 400050"/>
                <a:gd name="connsiteX525" fmla="*/ 271463 w 371475"/>
                <a:gd name="connsiteY525" fmla="*/ 354013 h 400050"/>
                <a:gd name="connsiteX526" fmla="*/ 271463 w 371475"/>
                <a:gd name="connsiteY526" fmla="*/ 357188 h 400050"/>
                <a:gd name="connsiteX527" fmla="*/ 269875 w 371475"/>
                <a:gd name="connsiteY527" fmla="*/ 352425 h 400050"/>
                <a:gd name="connsiteX528" fmla="*/ 266700 w 371475"/>
                <a:gd name="connsiteY528" fmla="*/ 349250 h 400050"/>
                <a:gd name="connsiteX529" fmla="*/ 265113 w 371475"/>
                <a:gd name="connsiteY529" fmla="*/ 349250 h 400050"/>
                <a:gd name="connsiteX530" fmla="*/ 265113 w 371475"/>
                <a:gd name="connsiteY530" fmla="*/ 347663 h 400050"/>
                <a:gd name="connsiteX531" fmla="*/ 263525 w 371475"/>
                <a:gd name="connsiteY531" fmla="*/ 346075 h 400050"/>
                <a:gd name="connsiteX532" fmla="*/ 260350 w 371475"/>
                <a:gd name="connsiteY532" fmla="*/ 342900 h 400050"/>
                <a:gd name="connsiteX533" fmla="*/ 260350 w 371475"/>
                <a:gd name="connsiteY533" fmla="*/ 346075 h 400050"/>
                <a:gd name="connsiteX534" fmla="*/ 263525 w 371475"/>
                <a:gd name="connsiteY534" fmla="*/ 347663 h 400050"/>
                <a:gd name="connsiteX535" fmla="*/ 260350 w 371475"/>
                <a:gd name="connsiteY535" fmla="*/ 347663 h 400050"/>
                <a:gd name="connsiteX536" fmla="*/ 258763 w 371475"/>
                <a:gd name="connsiteY536" fmla="*/ 346075 h 400050"/>
                <a:gd name="connsiteX537" fmla="*/ 255588 w 371475"/>
                <a:gd name="connsiteY537" fmla="*/ 346075 h 400050"/>
                <a:gd name="connsiteX538" fmla="*/ 254000 w 371475"/>
                <a:gd name="connsiteY538" fmla="*/ 346075 h 400050"/>
                <a:gd name="connsiteX539" fmla="*/ 254000 w 371475"/>
                <a:gd name="connsiteY539" fmla="*/ 347663 h 400050"/>
                <a:gd name="connsiteX540" fmla="*/ 250825 w 371475"/>
                <a:gd name="connsiteY540" fmla="*/ 347663 h 400050"/>
                <a:gd name="connsiteX541" fmla="*/ 249238 w 371475"/>
                <a:gd name="connsiteY541" fmla="*/ 349250 h 400050"/>
                <a:gd name="connsiteX542" fmla="*/ 250825 w 371475"/>
                <a:gd name="connsiteY542" fmla="*/ 354013 h 400050"/>
                <a:gd name="connsiteX543" fmla="*/ 247650 w 371475"/>
                <a:gd name="connsiteY543" fmla="*/ 349250 h 400050"/>
                <a:gd name="connsiteX544" fmla="*/ 244475 w 371475"/>
                <a:gd name="connsiteY544" fmla="*/ 352425 h 400050"/>
                <a:gd name="connsiteX545" fmla="*/ 239713 w 371475"/>
                <a:gd name="connsiteY545" fmla="*/ 354013 h 400050"/>
                <a:gd name="connsiteX546" fmla="*/ 238125 w 371475"/>
                <a:gd name="connsiteY546" fmla="*/ 357188 h 400050"/>
                <a:gd name="connsiteX547" fmla="*/ 234950 w 371475"/>
                <a:gd name="connsiteY547" fmla="*/ 357188 h 400050"/>
                <a:gd name="connsiteX548" fmla="*/ 233363 w 371475"/>
                <a:gd name="connsiteY548" fmla="*/ 357188 h 400050"/>
                <a:gd name="connsiteX549" fmla="*/ 231775 w 371475"/>
                <a:gd name="connsiteY549" fmla="*/ 357188 h 400050"/>
                <a:gd name="connsiteX550" fmla="*/ 228600 w 371475"/>
                <a:gd name="connsiteY550" fmla="*/ 358775 h 400050"/>
                <a:gd name="connsiteX551" fmla="*/ 228600 w 371475"/>
                <a:gd name="connsiteY551" fmla="*/ 360363 h 400050"/>
                <a:gd name="connsiteX552" fmla="*/ 227013 w 371475"/>
                <a:gd name="connsiteY552" fmla="*/ 358775 h 400050"/>
                <a:gd name="connsiteX553" fmla="*/ 223838 w 371475"/>
                <a:gd name="connsiteY553" fmla="*/ 358775 h 400050"/>
                <a:gd name="connsiteX554" fmla="*/ 222250 w 371475"/>
                <a:gd name="connsiteY554" fmla="*/ 358775 h 400050"/>
                <a:gd name="connsiteX555" fmla="*/ 217488 w 371475"/>
                <a:gd name="connsiteY555" fmla="*/ 358775 h 400050"/>
                <a:gd name="connsiteX556" fmla="*/ 215900 w 371475"/>
                <a:gd name="connsiteY556" fmla="*/ 358775 h 400050"/>
                <a:gd name="connsiteX557" fmla="*/ 215900 w 371475"/>
                <a:gd name="connsiteY557" fmla="*/ 360363 h 400050"/>
                <a:gd name="connsiteX558" fmla="*/ 212725 w 371475"/>
                <a:gd name="connsiteY558" fmla="*/ 363538 h 400050"/>
                <a:gd name="connsiteX559" fmla="*/ 212725 w 371475"/>
                <a:gd name="connsiteY559" fmla="*/ 360363 h 400050"/>
                <a:gd name="connsiteX560" fmla="*/ 211138 w 371475"/>
                <a:gd name="connsiteY560" fmla="*/ 360363 h 400050"/>
                <a:gd name="connsiteX561" fmla="*/ 207963 w 371475"/>
                <a:gd name="connsiteY561" fmla="*/ 360363 h 400050"/>
                <a:gd name="connsiteX562" fmla="*/ 206375 w 371475"/>
                <a:gd name="connsiteY562" fmla="*/ 360363 h 400050"/>
                <a:gd name="connsiteX563" fmla="*/ 203200 w 371475"/>
                <a:gd name="connsiteY563" fmla="*/ 360363 h 400050"/>
                <a:gd name="connsiteX564" fmla="*/ 201613 w 371475"/>
                <a:gd name="connsiteY564" fmla="*/ 360363 h 400050"/>
                <a:gd name="connsiteX565" fmla="*/ 200025 w 371475"/>
                <a:gd name="connsiteY565" fmla="*/ 360363 h 400050"/>
                <a:gd name="connsiteX566" fmla="*/ 196850 w 371475"/>
                <a:gd name="connsiteY566" fmla="*/ 358775 h 400050"/>
                <a:gd name="connsiteX567" fmla="*/ 195263 w 371475"/>
                <a:gd name="connsiteY567" fmla="*/ 357188 h 400050"/>
                <a:gd name="connsiteX568" fmla="*/ 190500 w 371475"/>
                <a:gd name="connsiteY568" fmla="*/ 357188 h 400050"/>
                <a:gd name="connsiteX569" fmla="*/ 190500 w 371475"/>
                <a:gd name="connsiteY569" fmla="*/ 352425 h 400050"/>
                <a:gd name="connsiteX570" fmla="*/ 190500 w 371475"/>
                <a:gd name="connsiteY570" fmla="*/ 349250 h 400050"/>
                <a:gd name="connsiteX571" fmla="*/ 188913 w 371475"/>
                <a:gd name="connsiteY571" fmla="*/ 349250 h 400050"/>
                <a:gd name="connsiteX572" fmla="*/ 185738 w 371475"/>
                <a:gd name="connsiteY572" fmla="*/ 346075 h 400050"/>
                <a:gd name="connsiteX573" fmla="*/ 184150 w 371475"/>
                <a:gd name="connsiteY573" fmla="*/ 342900 h 400050"/>
                <a:gd name="connsiteX574" fmla="*/ 180975 w 371475"/>
                <a:gd name="connsiteY574" fmla="*/ 341313 h 400050"/>
                <a:gd name="connsiteX575" fmla="*/ 179388 w 371475"/>
                <a:gd name="connsiteY575" fmla="*/ 341313 h 400050"/>
                <a:gd name="connsiteX576" fmla="*/ 176213 w 371475"/>
                <a:gd name="connsiteY576" fmla="*/ 338138 h 400050"/>
                <a:gd name="connsiteX577" fmla="*/ 174625 w 371475"/>
                <a:gd name="connsiteY577" fmla="*/ 338138 h 400050"/>
                <a:gd name="connsiteX578" fmla="*/ 174625 w 371475"/>
                <a:gd name="connsiteY578" fmla="*/ 341313 h 400050"/>
                <a:gd name="connsiteX579" fmla="*/ 173038 w 371475"/>
                <a:gd name="connsiteY579" fmla="*/ 342900 h 400050"/>
                <a:gd name="connsiteX580" fmla="*/ 169863 w 371475"/>
                <a:gd name="connsiteY580" fmla="*/ 342900 h 400050"/>
                <a:gd name="connsiteX581" fmla="*/ 169863 w 371475"/>
                <a:gd name="connsiteY581" fmla="*/ 346075 h 400050"/>
                <a:gd name="connsiteX582" fmla="*/ 168275 w 371475"/>
                <a:gd name="connsiteY582" fmla="*/ 347663 h 400050"/>
                <a:gd name="connsiteX583" fmla="*/ 168275 w 371475"/>
                <a:gd name="connsiteY583" fmla="*/ 352425 h 400050"/>
                <a:gd name="connsiteX584" fmla="*/ 168275 w 371475"/>
                <a:gd name="connsiteY584" fmla="*/ 354013 h 400050"/>
                <a:gd name="connsiteX585" fmla="*/ 168275 w 371475"/>
                <a:gd name="connsiteY585" fmla="*/ 358775 h 400050"/>
                <a:gd name="connsiteX586" fmla="*/ 168275 w 371475"/>
                <a:gd name="connsiteY586" fmla="*/ 365125 h 400050"/>
                <a:gd name="connsiteX587" fmla="*/ 168275 w 371475"/>
                <a:gd name="connsiteY587" fmla="*/ 368300 h 400050"/>
                <a:gd name="connsiteX588" fmla="*/ 165100 w 371475"/>
                <a:gd name="connsiteY588" fmla="*/ 369888 h 400050"/>
                <a:gd name="connsiteX589" fmla="*/ 165100 w 371475"/>
                <a:gd name="connsiteY589" fmla="*/ 365125 h 400050"/>
                <a:gd name="connsiteX590" fmla="*/ 165100 w 371475"/>
                <a:gd name="connsiteY590" fmla="*/ 363538 h 400050"/>
                <a:gd name="connsiteX591" fmla="*/ 165100 w 371475"/>
                <a:gd name="connsiteY591" fmla="*/ 360363 h 400050"/>
                <a:gd name="connsiteX592" fmla="*/ 165100 w 371475"/>
                <a:gd name="connsiteY592" fmla="*/ 357188 h 400050"/>
                <a:gd name="connsiteX593" fmla="*/ 165100 w 371475"/>
                <a:gd name="connsiteY593" fmla="*/ 354013 h 400050"/>
                <a:gd name="connsiteX594" fmla="*/ 165100 w 371475"/>
                <a:gd name="connsiteY594" fmla="*/ 349250 h 400050"/>
                <a:gd name="connsiteX595" fmla="*/ 165100 w 371475"/>
                <a:gd name="connsiteY595" fmla="*/ 347663 h 400050"/>
                <a:gd name="connsiteX596" fmla="*/ 163513 w 371475"/>
                <a:gd name="connsiteY596" fmla="*/ 346075 h 400050"/>
                <a:gd name="connsiteX597" fmla="*/ 160338 w 371475"/>
                <a:gd name="connsiteY597" fmla="*/ 346075 h 400050"/>
                <a:gd name="connsiteX598" fmla="*/ 158750 w 371475"/>
                <a:gd name="connsiteY598" fmla="*/ 347663 h 400050"/>
                <a:gd name="connsiteX599" fmla="*/ 157163 w 371475"/>
                <a:gd name="connsiteY599" fmla="*/ 347663 h 400050"/>
                <a:gd name="connsiteX600" fmla="*/ 152400 w 371475"/>
                <a:gd name="connsiteY600" fmla="*/ 347663 h 400050"/>
                <a:gd name="connsiteX601" fmla="*/ 149225 w 371475"/>
                <a:gd name="connsiteY601" fmla="*/ 347663 h 400050"/>
                <a:gd name="connsiteX602" fmla="*/ 144463 w 371475"/>
                <a:gd name="connsiteY602" fmla="*/ 349250 h 400050"/>
                <a:gd name="connsiteX603" fmla="*/ 144463 w 371475"/>
                <a:gd name="connsiteY603" fmla="*/ 352425 h 400050"/>
                <a:gd name="connsiteX604" fmla="*/ 142875 w 371475"/>
                <a:gd name="connsiteY604" fmla="*/ 352425 h 400050"/>
                <a:gd name="connsiteX605" fmla="*/ 141288 w 371475"/>
                <a:gd name="connsiteY605" fmla="*/ 349250 h 400050"/>
                <a:gd name="connsiteX606" fmla="*/ 136525 w 371475"/>
                <a:gd name="connsiteY606" fmla="*/ 347663 h 400050"/>
                <a:gd name="connsiteX607" fmla="*/ 133350 w 371475"/>
                <a:gd name="connsiteY607" fmla="*/ 347663 h 400050"/>
                <a:gd name="connsiteX608" fmla="*/ 131763 w 371475"/>
                <a:gd name="connsiteY608" fmla="*/ 347663 h 400050"/>
                <a:gd name="connsiteX609" fmla="*/ 128588 w 371475"/>
                <a:gd name="connsiteY609" fmla="*/ 347663 h 400050"/>
                <a:gd name="connsiteX610" fmla="*/ 122238 w 371475"/>
                <a:gd name="connsiteY610" fmla="*/ 346075 h 400050"/>
                <a:gd name="connsiteX611" fmla="*/ 120650 w 371475"/>
                <a:gd name="connsiteY611" fmla="*/ 346075 h 400050"/>
                <a:gd name="connsiteX612" fmla="*/ 117475 w 371475"/>
                <a:gd name="connsiteY612" fmla="*/ 342900 h 400050"/>
                <a:gd name="connsiteX613" fmla="*/ 115888 w 371475"/>
                <a:gd name="connsiteY613" fmla="*/ 341313 h 400050"/>
                <a:gd name="connsiteX614" fmla="*/ 115888 w 371475"/>
                <a:gd name="connsiteY614" fmla="*/ 338138 h 400050"/>
                <a:gd name="connsiteX615" fmla="*/ 114300 w 371475"/>
                <a:gd name="connsiteY615" fmla="*/ 338138 h 400050"/>
                <a:gd name="connsiteX616" fmla="*/ 111125 w 371475"/>
                <a:gd name="connsiteY616" fmla="*/ 338138 h 400050"/>
                <a:gd name="connsiteX617" fmla="*/ 109538 w 371475"/>
                <a:gd name="connsiteY617" fmla="*/ 336550 h 400050"/>
                <a:gd name="connsiteX618" fmla="*/ 106363 w 371475"/>
                <a:gd name="connsiteY618" fmla="*/ 336550 h 400050"/>
                <a:gd name="connsiteX619" fmla="*/ 104775 w 371475"/>
                <a:gd name="connsiteY619" fmla="*/ 336550 h 400050"/>
                <a:gd name="connsiteX620" fmla="*/ 101600 w 371475"/>
                <a:gd name="connsiteY620" fmla="*/ 333375 h 400050"/>
                <a:gd name="connsiteX621" fmla="*/ 101600 w 371475"/>
                <a:gd name="connsiteY621" fmla="*/ 336550 h 400050"/>
                <a:gd name="connsiteX622" fmla="*/ 100013 w 371475"/>
                <a:gd name="connsiteY622" fmla="*/ 336550 h 400050"/>
                <a:gd name="connsiteX623" fmla="*/ 100013 w 371475"/>
                <a:gd name="connsiteY623" fmla="*/ 333375 h 400050"/>
                <a:gd name="connsiteX624" fmla="*/ 98425 w 371475"/>
                <a:gd name="connsiteY624" fmla="*/ 331788 h 400050"/>
                <a:gd name="connsiteX625" fmla="*/ 95250 w 371475"/>
                <a:gd name="connsiteY625" fmla="*/ 330200 h 400050"/>
                <a:gd name="connsiteX626" fmla="*/ 93663 w 371475"/>
                <a:gd name="connsiteY626" fmla="*/ 330200 h 400050"/>
                <a:gd name="connsiteX627" fmla="*/ 93663 w 371475"/>
                <a:gd name="connsiteY627" fmla="*/ 331788 h 400050"/>
                <a:gd name="connsiteX628" fmla="*/ 90488 w 371475"/>
                <a:gd name="connsiteY628" fmla="*/ 331788 h 400050"/>
                <a:gd name="connsiteX629" fmla="*/ 90488 w 371475"/>
                <a:gd name="connsiteY629" fmla="*/ 333375 h 400050"/>
                <a:gd name="connsiteX630" fmla="*/ 88900 w 371475"/>
                <a:gd name="connsiteY630" fmla="*/ 336550 h 400050"/>
                <a:gd name="connsiteX631" fmla="*/ 85725 w 371475"/>
                <a:gd name="connsiteY631" fmla="*/ 338138 h 400050"/>
                <a:gd name="connsiteX632" fmla="*/ 84138 w 371475"/>
                <a:gd name="connsiteY632" fmla="*/ 342900 h 400050"/>
                <a:gd name="connsiteX633" fmla="*/ 82550 w 371475"/>
                <a:gd name="connsiteY633" fmla="*/ 344488 h 400050"/>
                <a:gd name="connsiteX634" fmla="*/ 82550 w 371475"/>
                <a:gd name="connsiteY634" fmla="*/ 342900 h 400050"/>
                <a:gd name="connsiteX635" fmla="*/ 82550 w 371475"/>
                <a:gd name="connsiteY635" fmla="*/ 341313 h 400050"/>
                <a:gd name="connsiteX636" fmla="*/ 84138 w 371475"/>
                <a:gd name="connsiteY636" fmla="*/ 338138 h 400050"/>
                <a:gd name="connsiteX637" fmla="*/ 84138 w 371475"/>
                <a:gd name="connsiteY637" fmla="*/ 336550 h 400050"/>
                <a:gd name="connsiteX638" fmla="*/ 85725 w 371475"/>
                <a:gd name="connsiteY638" fmla="*/ 333375 h 400050"/>
                <a:gd name="connsiteX639" fmla="*/ 88900 w 371475"/>
                <a:gd name="connsiteY639" fmla="*/ 333375 h 400050"/>
                <a:gd name="connsiteX640" fmla="*/ 90488 w 371475"/>
                <a:gd name="connsiteY640" fmla="*/ 330200 h 400050"/>
                <a:gd name="connsiteX641" fmla="*/ 90488 w 371475"/>
                <a:gd name="connsiteY641" fmla="*/ 327025 h 400050"/>
                <a:gd name="connsiteX642" fmla="*/ 93663 w 371475"/>
                <a:gd name="connsiteY642" fmla="*/ 325438 h 400050"/>
                <a:gd name="connsiteX643" fmla="*/ 93663 w 371475"/>
                <a:gd name="connsiteY643" fmla="*/ 322263 h 400050"/>
                <a:gd name="connsiteX644" fmla="*/ 95250 w 371475"/>
                <a:gd name="connsiteY644" fmla="*/ 322263 h 400050"/>
                <a:gd name="connsiteX645" fmla="*/ 95250 w 371475"/>
                <a:gd name="connsiteY645" fmla="*/ 320675 h 400050"/>
                <a:gd name="connsiteX646" fmla="*/ 95250 w 371475"/>
                <a:gd name="connsiteY646" fmla="*/ 317500 h 400050"/>
                <a:gd name="connsiteX647" fmla="*/ 95250 w 371475"/>
                <a:gd name="connsiteY647" fmla="*/ 315913 h 400050"/>
                <a:gd name="connsiteX648" fmla="*/ 93663 w 371475"/>
                <a:gd name="connsiteY648" fmla="*/ 315913 h 400050"/>
                <a:gd name="connsiteX649" fmla="*/ 90488 w 371475"/>
                <a:gd name="connsiteY649" fmla="*/ 317500 h 400050"/>
                <a:gd name="connsiteX650" fmla="*/ 90488 w 371475"/>
                <a:gd name="connsiteY650" fmla="*/ 320675 h 400050"/>
                <a:gd name="connsiteX651" fmla="*/ 88900 w 371475"/>
                <a:gd name="connsiteY651" fmla="*/ 322263 h 400050"/>
                <a:gd name="connsiteX652" fmla="*/ 85725 w 371475"/>
                <a:gd name="connsiteY652" fmla="*/ 322263 h 400050"/>
                <a:gd name="connsiteX653" fmla="*/ 84138 w 371475"/>
                <a:gd name="connsiteY653" fmla="*/ 320675 h 400050"/>
                <a:gd name="connsiteX654" fmla="*/ 79375 w 371475"/>
                <a:gd name="connsiteY654" fmla="*/ 325438 h 400050"/>
                <a:gd name="connsiteX655" fmla="*/ 77788 w 371475"/>
                <a:gd name="connsiteY655" fmla="*/ 330200 h 400050"/>
                <a:gd name="connsiteX656" fmla="*/ 69850 w 371475"/>
                <a:gd name="connsiteY656" fmla="*/ 336550 h 400050"/>
                <a:gd name="connsiteX657" fmla="*/ 68263 w 371475"/>
                <a:gd name="connsiteY657" fmla="*/ 341313 h 400050"/>
                <a:gd name="connsiteX658" fmla="*/ 63500 w 371475"/>
                <a:gd name="connsiteY658" fmla="*/ 346075 h 400050"/>
                <a:gd name="connsiteX659" fmla="*/ 58738 w 371475"/>
                <a:gd name="connsiteY659" fmla="*/ 349250 h 400050"/>
                <a:gd name="connsiteX660" fmla="*/ 57150 w 371475"/>
                <a:gd name="connsiteY660" fmla="*/ 352425 h 400050"/>
                <a:gd name="connsiteX661" fmla="*/ 53975 w 371475"/>
                <a:gd name="connsiteY661" fmla="*/ 354013 h 400050"/>
                <a:gd name="connsiteX662" fmla="*/ 53975 w 371475"/>
                <a:gd name="connsiteY662" fmla="*/ 352425 h 400050"/>
                <a:gd name="connsiteX663" fmla="*/ 57150 w 371475"/>
                <a:gd name="connsiteY663" fmla="*/ 349250 h 400050"/>
                <a:gd name="connsiteX664" fmla="*/ 57150 w 371475"/>
                <a:gd name="connsiteY664" fmla="*/ 347663 h 400050"/>
                <a:gd name="connsiteX665" fmla="*/ 58738 w 371475"/>
                <a:gd name="connsiteY665" fmla="*/ 346075 h 400050"/>
                <a:gd name="connsiteX666" fmla="*/ 61913 w 371475"/>
                <a:gd name="connsiteY666" fmla="*/ 342900 h 400050"/>
                <a:gd name="connsiteX667" fmla="*/ 66675 w 371475"/>
                <a:gd name="connsiteY667" fmla="*/ 338138 h 400050"/>
                <a:gd name="connsiteX668" fmla="*/ 69850 w 371475"/>
                <a:gd name="connsiteY668" fmla="*/ 333375 h 400050"/>
                <a:gd name="connsiteX669" fmla="*/ 73025 w 371475"/>
                <a:gd name="connsiteY669" fmla="*/ 331788 h 400050"/>
                <a:gd name="connsiteX670" fmla="*/ 74613 w 371475"/>
                <a:gd name="connsiteY670" fmla="*/ 330200 h 400050"/>
                <a:gd name="connsiteX671" fmla="*/ 74613 w 371475"/>
                <a:gd name="connsiteY671" fmla="*/ 327025 h 400050"/>
                <a:gd name="connsiteX672" fmla="*/ 73025 w 371475"/>
                <a:gd name="connsiteY672" fmla="*/ 327025 h 400050"/>
                <a:gd name="connsiteX673" fmla="*/ 74613 w 371475"/>
                <a:gd name="connsiteY673" fmla="*/ 325438 h 400050"/>
                <a:gd name="connsiteX674" fmla="*/ 77788 w 371475"/>
                <a:gd name="connsiteY674" fmla="*/ 322263 h 400050"/>
                <a:gd name="connsiteX675" fmla="*/ 77788 w 371475"/>
                <a:gd name="connsiteY675" fmla="*/ 320675 h 400050"/>
                <a:gd name="connsiteX676" fmla="*/ 82550 w 371475"/>
                <a:gd name="connsiteY676" fmla="*/ 315913 h 400050"/>
                <a:gd name="connsiteX677" fmla="*/ 82550 w 371475"/>
                <a:gd name="connsiteY677" fmla="*/ 314325 h 400050"/>
                <a:gd name="connsiteX678" fmla="*/ 85725 w 371475"/>
                <a:gd name="connsiteY678" fmla="*/ 311150 h 400050"/>
                <a:gd name="connsiteX679" fmla="*/ 88900 w 371475"/>
                <a:gd name="connsiteY679" fmla="*/ 309563 h 400050"/>
                <a:gd name="connsiteX680" fmla="*/ 90488 w 371475"/>
                <a:gd name="connsiteY680" fmla="*/ 306388 h 400050"/>
                <a:gd name="connsiteX681" fmla="*/ 90488 w 371475"/>
                <a:gd name="connsiteY681" fmla="*/ 304800 h 400050"/>
                <a:gd name="connsiteX682" fmla="*/ 85725 w 371475"/>
                <a:gd name="connsiteY682" fmla="*/ 309563 h 400050"/>
                <a:gd name="connsiteX683" fmla="*/ 88900 w 371475"/>
                <a:gd name="connsiteY683" fmla="*/ 306388 h 400050"/>
                <a:gd name="connsiteX684" fmla="*/ 90488 w 371475"/>
                <a:gd name="connsiteY684" fmla="*/ 301625 h 400050"/>
                <a:gd name="connsiteX685" fmla="*/ 90488 w 371475"/>
                <a:gd name="connsiteY685" fmla="*/ 300038 h 400050"/>
                <a:gd name="connsiteX686" fmla="*/ 90488 w 371475"/>
                <a:gd name="connsiteY686" fmla="*/ 298450 h 400050"/>
                <a:gd name="connsiteX687" fmla="*/ 93663 w 371475"/>
                <a:gd name="connsiteY687" fmla="*/ 295275 h 400050"/>
                <a:gd name="connsiteX688" fmla="*/ 98419 w 371475"/>
                <a:gd name="connsiteY688" fmla="*/ 293690 h 400050"/>
                <a:gd name="connsiteX689" fmla="*/ 98424 w 371475"/>
                <a:gd name="connsiteY689" fmla="*/ 293687 h 400050"/>
                <a:gd name="connsiteX690" fmla="*/ 98425 w 371475"/>
                <a:gd name="connsiteY690" fmla="*/ 293687 h 400050"/>
                <a:gd name="connsiteX691" fmla="*/ 98425 w 371475"/>
                <a:gd name="connsiteY691" fmla="*/ 290513 h 400050"/>
                <a:gd name="connsiteX692" fmla="*/ 100012 w 371475"/>
                <a:gd name="connsiteY692" fmla="*/ 290513 h 400050"/>
                <a:gd name="connsiteX693" fmla="*/ 100012 w 371475"/>
                <a:gd name="connsiteY693" fmla="*/ 290512 h 400050"/>
                <a:gd name="connsiteX694" fmla="*/ 100013 w 371475"/>
                <a:gd name="connsiteY694" fmla="*/ 290512 h 400050"/>
                <a:gd name="connsiteX695" fmla="*/ 100013 w 371475"/>
                <a:gd name="connsiteY695" fmla="*/ 285750 h 400050"/>
                <a:gd name="connsiteX696" fmla="*/ 100013 w 371475"/>
                <a:gd name="connsiteY696" fmla="*/ 284163 h 400050"/>
                <a:gd name="connsiteX697" fmla="*/ 100013 w 371475"/>
                <a:gd name="connsiteY697" fmla="*/ 282575 h 400050"/>
                <a:gd name="connsiteX698" fmla="*/ 100013 w 371475"/>
                <a:gd name="connsiteY698" fmla="*/ 279400 h 400050"/>
                <a:gd name="connsiteX699" fmla="*/ 100013 w 371475"/>
                <a:gd name="connsiteY699" fmla="*/ 277813 h 400050"/>
                <a:gd name="connsiteX700" fmla="*/ 100013 w 371475"/>
                <a:gd name="connsiteY700" fmla="*/ 274638 h 400050"/>
                <a:gd name="connsiteX701" fmla="*/ 98425 w 371475"/>
                <a:gd name="connsiteY701" fmla="*/ 273050 h 400050"/>
                <a:gd name="connsiteX702" fmla="*/ 95250 w 371475"/>
                <a:gd name="connsiteY702" fmla="*/ 273050 h 400050"/>
                <a:gd name="connsiteX703" fmla="*/ 90488 w 371475"/>
                <a:gd name="connsiteY703" fmla="*/ 274638 h 400050"/>
                <a:gd name="connsiteX704" fmla="*/ 88900 w 371475"/>
                <a:gd name="connsiteY704" fmla="*/ 274638 h 400050"/>
                <a:gd name="connsiteX705" fmla="*/ 85725 w 371475"/>
                <a:gd name="connsiteY705" fmla="*/ 274638 h 400050"/>
                <a:gd name="connsiteX706" fmla="*/ 84138 w 371475"/>
                <a:gd name="connsiteY706" fmla="*/ 274638 h 400050"/>
                <a:gd name="connsiteX707" fmla="*/ 82550 w 371475"/>
                <a:gd name="connsiteY707" fmla="*/ 274638 h 400050"/>
                <a:gd name="connsiteX708" fmla="*/ 79375 w 371475"/>
                <a:gd name="connsiteY708" fmla="*/ 274638 h 400050"/>
                <a:gd name="connsiteX709" fmla="*/ 79375 w 371475"/>
                <a:gd name="connsiteY709" fmla="*/ 273050 h 400050"/>
                <a:gd name="connsiteX710" fmla="*/ 77788 w 371475"/>
                <a:gd name="connsiteY710" fmla="*/ 273050 h 400050"/>
                <a:gd name="connsiteX711" fmla="*/ 77788 w 371475"/>
                <a:gd name="connsiteY711" fmla="*/ 271463 h 400050"/>
                <a:gd name="connsiteX712" fmla="*/ 74613 w 371475"/>
                <a:gd name="connsiteY712" fmla="*/ 271463 h 400050"/>
                <a:gd name="connsiteX713" fmla="*/ 73025 w 371475"/>
                <a:gd name="connsiteY713" fmla="*/ 271463 h 400050"/>
                <a:gd name="connsiteX714" fmla="*/ 69850 w 371475"/>
                <a:gd name="connsiteY714" fmla="*/ 271463 h 400050"/>
                <a:gd name="connsiteX715" fmla="*/ 69850 w 371475"/>
                <a:gd name="connsiteY715" fmla="*/ 268288 h 400050"/>
                <a:gd name="connsiteX716" fmla="*/ 68263 w 371475"/>
                <a:gd name="connsiteY716" fmla="*/ 266700 h 400050"/>
                <a:gd name="connsiteX717" fmla="*/ 66675 w 371475"/>
                <a:gd name="connsiteY717" fmla="*/ 263525 h 400050"/>
                <a:gd name="connsiteX718" fmla="*/ 66675 w 371475"/>
                <a:gd name="connsiteY718" fmla="*/ 261938 h 400050"/>
                <a:gd name="connsiteX719" fmla="*/ 66675 w 371475"/>
                <a:gd name="connsiteY719" fmla="*/ 258763 h 400050"/>
                <a:gd name="connsiteX720" fmla="*/ 63500 w 371475"/>
                <a:gd name="connsiteY720" fmla="*/ 257175 h 400050"/>
                <a:gd name="connsiteX721" fmla="*/ 61913 w 371475"/>
                <a:gd name="connsiteY721" fmla="*/ 255588 h 400050"/>
                <a:gd name="connsiteX722" fmla="*/ 58738 w 371475"/>
                <a:gd name="connsiteY722" fmla="*/ 252413 h 400050"/>
                <a:gd name="connsiteX723" fmla="*/ 57150 w 371475"/>
                <a:gd name="connsiteY723" fmla="*/ 252413 h 400050"/>
                <a:gd name="connsiteX724" fmla="*/ 57150 w 371475"/>
                <a:gd name="connsiteY724" fmla="*/ 250825 h 400050"/>
                <a:gd name="connsiteX725" fmla="*/ 53975 w 371475"/>
                <a:gd name="connsiteY725" fmla="*/ 250825 h 400050"/>
                <a:gd name="connsiteX726" fmla="*/ 53975 w 371475"/>
                <a:gd name="connsiteY726" fmla="*/ 247650 h 400050"/>
                <a:gd name="connsiteX727" fmla="*/ 50800 w 371475"/>
                <a:gd name="connsiteY727" fmla="*/ 246063 h 400050"/>
                <a:gd name="connsiteX728" fmla="*/ 50800 w 371475"/>
                <a:gd name="connsiteY728" fmla="*/ 242888 h 400050"/>
                <a:gd name="connsiteX729" fmla="*/ 47625 w 371475"/>
                <a:gd name="connsiteY729" fmla="*/ 242888 h 400050"/>
                <a:gd name="connsiteX730" fmla="*/ 46038 w 371475"/>
                <a:gd name="connsiteY730" fmla="*/ 242888 h 400050"/>
                <a:gd name="connsiteX731" fmla="*/ 46038 w 371475"/>
                <a:gd name="connsiteY731" fmla="*/ 241300 h 400050"/>
                <a:gd name="connsiteX732" fmla="*/ 42863 w 371475"/>
                <a:gd name="connsiteY732" fmla="*/ 241300 h 400050"/>
                <a:gd name="connsiteX733" fmla="*/ 41275 w 371475"/>
                <a:gd name="connsiteY733" fmla="*/ 239713 h 400050"/>
                <a:gd name="connsiteX734" fmla="*/ 41275 w 371475"/>
                <a:gd name="connsiteY734" fmla="*/ 236538 h 400050"/>
                <a:gd name="connsiteX735" fmla="*/ 41275 w 371475"/>
                <a:gd name="connsiteY735" fmla="*/ 234950 h 400050"/>
                <a:gd name="connsiteX736" fmla="*/ 38100 w 371475"/>
                <a:gd name="connsiteY736" fmla="*/ 234950 h 400050"/>
                <a:gd name="connsiteX737" fmla="*/ 38100 w 371475"/>
                <a:gd name="connsiteY737" fmla="*/ 231775 h 400050"/>
                <a:gd name="connsiteX738" fmla="*/ 36513 w 371475"/>
                <a:gd name="connsiteY738" fmla="*/ 231775 h 400050"/>
                <a:gd name="connsiteX739" fmla="*/ 36513 w 371475"/>
                <a:gd name="connsiteY739" fmla="*/ 230188 h 400050"/>
                <a:gd name="connsiteX740" fmla="*/ 38100 w 371475"/>
                <a:gd name="connsiteY740" fmla="*/ 230188 h 400050"/>
                <a:gd name="connsiteX741" fmla="*/ 41275 w 371475"/>
                <a:gd name="connsiteY741" fmla="*/ 227013 h 400050"/>
                <a:gd name="connsiteX742" fmla="*/ 42863 w 371475"/>
                <a:gd name="connsiteY742" fmla="*/ 225425 h 400050"/>
                <a:gd name="connsiteX743" fmla="*/ 47625 w 371475"/>
                <a:gd name="connsiteY743" fmla="*/ 220663 h 400050"/>
                <a:gd name="connsiteX744" fmla="*/ 46038 w 371475"/>
                <a:gd name="connsiteY744" fmla="*/ 219075 h 400050"/>
                <a:gd name="connsiteX745" fmla="*/ 46038 w 371475"/>
                <a:gd name="connsiteY745" fmla="*/ 214313 h 400050"/>
                <a:gd name="connsiteX746" fmla="*/ 42863 w 371475"/>
                <a:gd name="connsiteY746" fmla="*/ 214313 h 400050"/>
                <a:gd name="connsiteX747" fmla="*/ 42863 w 371475"/>
                <a:gd name="connsiteY747" fmla="*/ 211138 h 400050"/>
                <a:gd name="connsiteX748" fmla="*/ 46038 w 371475"/>
                <a:gd name="connsiteY748" fmla="*/ 209550 h 400050"/>
                <a:gd name="connsiteX749" fmla="*/ 47625 w 371475"/>
                <a:gd name="connsiteY749" fmla="*/ 207963 h 400050"/>
                <a:gd name="connsiteX750" fmla="*/ 46038 w 371475"/>
                <a:gd name="connsiteY750" fmla="*/ 207963 h 400050"/>
                <a:gd name="connsiteX751" fmla="*/ 42863 w 371475"/>
                <a:gd name="connsiteY751" fmla="*/ 207963 h 400050"/>
                <a:gd name="connsiteX752" fmla="*/ 46038 w 371475"/>
                <a:gd name="connsiteY752" fmla="*/ 204788 h 400050"/>
                <a:gd name="connsiteX753" fmla="*/ 47625 w 371475"/>
                <a:gd name="connsiteY753" fmla="*/ 204788 h 400050"/>
                <a:gd name="connsiteX754" fmla="*/ 47625 w 371475"/>
                <a:gd name="connsiteY754" fmla="*/ 203200 h 400050"/>
                <a:gd name="connsiteX755" fmla="*/ 46038 w 371475"/>
                <a:gd name="connsiteY755" fmla="*/ 200025 h 400050"/>
                <a:gd name="connsiteX756" fmla="*/ 42863 w 371475"/>
                <a:gd name="connsiteY756" fmla="*/ 200025 h 400050"/>
                <a:gd name="connsiteX757" fmla="*/ 42863 w 371475"/>
                <a:gd name="connsiteY757" fmla="*/ 198438 h 400050"/>
                <a:gd name="connsiteX758" fmla="*/ 47625 w 371475"/>
                <a:gd name="connsiteY758" fmla="*/ 200025 h 400050"/>
                <a:gd name="connsiteX759" fmla="*/ 47625 w 371475"/>
                <a:gd name="connsiteY759" fmla="*/ 198438 h 400050"/>
                <a:gd name="connsiteX760" fmla="*/ 50800 w 371475"/>
                <a:gd name="connsiteY760" fmla="*/ 196850 h 400050"/>
                <a:gd name="connsiteX761" fmla="*/ 52388 w 371475"/>
                <a:gd name="connsiteY761" fmla="*/ 193675 h 400050"/>
                <a:gd name="connsiteX762" fmla="*/ 53975 w 371475"/>
                <a:gd name="connsiteY762" fmla="*/ 193675 h 400050"/>
                <a:gd name="connsiteX763" fmla="*/ 57150 w 371475"/>
                <a:gd name="connsiteY763" fmla="*/ 192088 h 400050"/>
                <a:gd name="connsiteX764" fmla="*/ 57150 w 371475"/>
                <a:gd name="connsiteY764" fmla="*/ 188913 h 400050"/>
                <a:gd name="connsiteX765" fmla="*/ 57150 w 371475"/>
                <a:gd name="connsiteY765" fmla="*/ 187325 h 400050"/>
                <a:gd name="connsiteX766" fmla="*/ 53975 w 371475"/>
                <a:gd name="connsiteY766" fmla="*/ 187325 h 400050"/>
                <a:gd name="connsiteX767" fmla="*/ 53975 w 371475"/>
                <a:gd name="connsiteY767" fmla="*/ 184150 h 400050"/>
                <a:gd name="connsiteX768" fmla="*/ 57150 w 371475"/>
                <a:gd name="connsiteY768" fmla="*/ 182563 h 400050"/>
                <a:gd name="connsiteX769" fmla="*/ 53975 w 371475"/>
                <a:gd name="connsiteY769" fmla="*/ 182563 h 400050"/>
                <a:gd name="connsiteX770" fmla="*/ 53975 w 371475"/>
                <a:gd name="connsiteY770" fmla="*/ 180975 h 400050"/>
                <a:gd name="connsiteX771" fmla="*/ 52388 w 371475"/>
                <a:gd name="connsiteY771" fmla="*/ 180975 h 400050"/>
                <a:gd name="connsiteX772" fmla="*/ 52388 w 371475"/>
                <a:gd name="connsiteY772" fmla="*/ 177800 h 400050"/>
                <a:gd name="connsiteX773" fmla="*/ 50800 w 371475"/>
                <a:gd name="connsiteY773" fmla="*/ 177800 h 400050"/>
                <a:gd name="connsiteX774" fmla="*/ 47625 w 371475"/>
                <a:gd name="connsiteY774" fmla="*/ 177800 h 400050"/>
                <a:gd name="connsiteX775" fmla="*/ 41275 w 371475"/>
                <a:gd name="connsiteY775" fmla="*/ 173037 h 400050"/>
                <a:gd name="connsiteX776" fmla="*/ 38100 w 371475"/>
                <a:gd name="connsiteY776" fmla="*/ 173037 h 400050"/>
                <a:gd name="connsiteX777" fmla="*/ 34925 w 371475"/>
                <a:gd name="connsiteY777" fmla="*/ 171450 h 400050"/>
                <a:gd name="connsiteX778" fmla="*/ 36513 w 371475"/>
                <a:gd name="connsiteY778" fmla="*/ 171450 h 400050"/>
                <a:gd name="connsiteX779" fmla="*/ 38100 w 371475"/>
                <a:gd name="connsiteY779" fmla="*/ 171450 h 400050"/>
                <a:gd name="connsiteX780" fmla="*/ 42863 w 371475"/>
                <a:gd name="connsiteY780" fmla="*/ 173037 h 400050"/>
                <a:gd name="connsiteX781" fmla="*/ 46038 w 371475"/>
                <a:gd name="connsiteY781" fmla="*/ 173037 h 400050"/>
                <a:gd name="connsiteX782" fmla="*/ 47625 w 371475"/>
                <a:gd name="connsiteY782" fmla="*/ 176212 h 400050"/>
                <a:gd name="connsiteX783" fmla="*/ 50800 w 371475"/>
                <a:gd name="connsiteY783" fmla="*/ 173037 h 400050"/>
                <a:gd name="connsiteX784" fmla="*/ 52388 w 371475"/>
                <a:gd name="connsiteY784" fmla="*/ 171450 h 400050"/>
                <a:gd name="connsiteX785" fmla="*/ 53975 w 371475"/>
                <a:gd name="connsiteY785" fmla="*/ 168275 h 400050"/>
                <a:gd name="connsiteX786" fmla="*/ 53975 w 371475"/>
                <a:gd name="connsiteY786" fmla="*/ 166687 h 400050"/>
                <a:gd name="connsiteX787" fmla="*/ 57150 w 371475"/>
                <a:gd name="connsiteY787" fmla="*/ 165100 h 400050"/>
                <a:gd name="connsiteX788" fmla="*/ 53975 w 371475"/>
                <a:gd name="connsiteY788" fmla="*/ 161925 h 400050"/>
                <a:gd name="connsiteX789" fmla="*/ 57150 w 371475"/>
                <a:gd name="connsiteY789" fmla="*/ 161925 h 400050"/>
                <a:gd name="connsiteX790" fmla="*/ 57150 w 371475"/>
                <a:gd name="connsiteY790" fmla="*/ 160337 h 400050"/>
                <a:gd name="connsiteX791" fmla="*/ 58738 w 371475"/>
                <a:gd name="connsiteY791" fmla="*/ 157162 h 400050"/>
                <a:gd name="connsiteX792" fmla="*/ 61913 w 371475"/>
                <a:gd name="connsiteY792" fmla="*/ 155575 h 400050"/>
                <a:gd name="connsiteX793" fmla="*/ 61913 w 371475"/>
                <a:gd name="connsiteY793" fmla="*/ 152400 h 400050"/>
                <a:gd name="connsiteX794" fmla="*/ 63500 w 371475"/>
                <a:gd name="connsiteY794" fmla="*/ 149225 h 400050"/>
                <a:gd name="connsiteX795" fmla="*/ 66675 w 371475"/>
                <a:gd name="connsiteY795" fmla="*/ 149225 h 400050"/>
                <a:gd name="connsiteX796" fmla="*/ 69850 w 371475"/>
                <a:gd name="connsiteY796" fmla="*/ 149225 h 400050"/>
                <a:gd name="connsiteX797" fmla="*/ 73025 w 371475"/>
                <a:gd name="connsiteY797" fmla="*/ 149225 h 400050"/>
                <a:gd name="connsiteX798" fmla="*/ 74613 w 371475"/>
                <a:gd name="connsiteY798" fmla="*/ 149225 h 400050"/>
                <a:gd name="connsiteX799" fmla="*/ 77788 w 371475"/>
                <a:gd name="connsiteY799" fmla="*/ 146050 h 400050"/>
                <a:gd name="connsiteX800" fmla="*/ 74613 w 371475"/>
                <a:gd name="connsiteY800" fmla="*/ 144462 h 400050"/>
                <a:gd name="connsiteX801" fmla="*/ 74613 w 371475"/>
                <a:gd name="connsiteY801" fmla="*/ 141287 h 400050"/>
                <a:gd name="connsiteX802" fmla="*/ 77788 w 371475"/>
                <a:gd name="connsiteY802" fmla="*/ 141287 h 400050"/>
                <a:gd name="connsiteX803" fmla="*/ 77788 w 371475"/>
                <a:gd name="connsiteY803" fmla="*/ 139700 h 400050"/>
                <a:gd name="connsiteX804" fmla="*/ 79375 w 371475"/>
                <a:gd name="connsiteY804" fmla="*/ 139700 h 400050"/>
                <a:gd name="connsiteX805" fmla="*/ 79375 w 371475"/>
                <a:gd name="connsiteY805" fmla="*/ 136525 h 400050"/>
                <a:gd name="connsiteX806" fmla="*/ 77788 w 371475"/>
                <a:gd name="connsiteY806" fmla="*/ 134937 h 400050"/>
                <a:gd name="connsiteX807" fmla="*/ 77788 w 371475"/>
                <a:gd name="connsiteY807" fmla="*/ 133350 h 400050"/>
                <a:gd name="connsiteX808" fmla="*/ 74613 w 371475"/>
                <a:gd name="connsiteY808" fmla="*/ 133350 h 400050"/>
                <a:gd name="connsiteX809" fmla="*/ 74613 w 371475"/>
                <a:gd name="connsiteY809" fmla="*/ 130175 h 400050"/>
                <a:gd name="connsiteX810" fmla="*/ 74613 w 371475"/>
                <a:gd name="connsiteY810" fmla="*/ 128587 h 400050"/>
                <a:gd name="connsiteX811" fmla="*/ 73025 w 371475"/>
                <a:gd name="connsiteY811" fmla="*/ 128587 h 400050"/>
                <a:gd name="connsiteX812" fmla="*/ 73025 w 371475"/>
                <a:gd name="connsiteY812" fmla="*/ 125412 h 400050"/>
                <a:gd name="connsiteX813" fmla="*/ 69850 w 371475"/>
                <a:gd name="connsiteY813" fmla="*/ 123825 h 400050"/>
                <a:gd name="connsiteX814" fmla="*/ 68263 w 371475"/>
                <a:gd name="connsiteY814" fmla="*/ 119062 h 400050"/>
                <a:gd name="connsiteX815" fmla="*/ 73025 w 371475"/>
                <a:gd name="connsiteY815" fmla="*/ 122237 h 400050"/>
                <a:gd name="connsiteX816" fmla="*/ 74613 w 371475"/>
                <a:gd name="connsiteY816" fmla="*/ 123825 h 400050"/>
                <a:gd name="connsiteX817" fmla="*/ 77788 w 371475"/>
                <a:gd name="connsiteY817" fmla="*/ 125412 h 400050"/>
                <a:gd name="connsiteX818" fmla="*/ 79375 w 371475"/>
                <a:gd name="connsiteY818" fmla="*/ 125412 h 400050"/>
                <a:gd name="connsiteX819" fmla="*/ 82550 w 371475"/>
                <a:gd name="connsiteY819" fmla="*/ 123825 h 400050"/>
                <a:gd name="connsiteX820" fmla="*/ 82550 w 371475"/>
                <a:gd name="connsiteY820" fmla="*/ 122237 h 400050"/>
                <a:gd name="connsiteX821" fmla="*/ 84138 w 371475"/>
                <a:gd name="connsiteY821" fmla="*/ 122237 h 400050"/>
                <a:gd name="connsiteX822" fmla="*/ 84138 w 371475"/>
                <a:gd name="connsiteY822" fmla="*/ 119062 h 400050"/>
                <a:gd name="connsiteX823" fmla="*/ 84138 w 371475"/>
                <a:gd name="connsiteY823" fmla="*/ 117475 h 400050"/>
                <a:gd name="connsiteX824" fmla="*/ 84138 w 371475"/>
                <a:gd name="connsiteY824" fmla="*/ 114300 h 400050"/>
                <a:gd name="connsiteX825" fmla="*/ 84138 w 371475"/>
                <a:gd name="connsiteY825" fmla="*/ 109537 h 400050"/>
                <a:gd name="connsiteX826" fmla="*/ 85725 w 371475"/>
                <a:gd name="connsiteY826" fmla="*/ 109537 h 400050"/>
                <a:gd name="connsiteX827" fmla="*/ 85725 w 371475"/>
                <a:gd name="connsiteY827" fmla="*/ 107950 h 400050"/>
                <a:gd name="connsiteX828" fmla="*/ 85725 w 371475"/>
                <a:gd name="connsiteY828" fmla="*/ 106362 h 400050"/>
                <a:gd name="connsiteX829" fmla="*/ 85725 w 371475"/>
                <a:gd name="connsiteY829" fmla="*/ 101600 h 400050"/>
                <a:gd name="connsiteX830" fmla="*/ 85725 w 371475"/>
                <a:gd name="connsiteY830" fmla="*/ 96837 h 400050"/>
                <a:gd name="connsiteX831" fmla="*/ 88900 w 371475"/>
                <a:gd name="connsiteY831" fmla="*/ 96837 h 400050"/>
                <a:gd name="connsiteX832" fmla="*/ 90488 w 371475"/>
                <a:gd name="connsiteY832" fmla="*/ 98425 h 400050"/>
                <a:gd name="connsiteX833" fmla="*/ 95250 w 371475"/>
                <a:gd name="connsiteY833" fmla="*/ 93662 h 400050"/>
                <a:gd name="connsiteX834" fmla="*/ 100013 w 371475"/>
                <a:gd name="connsiteY834" fmla="*/ 92075 h 400050"/>
                <a:gd name="connsiteX835" fmla="*/ 101600 w 371475"/>
                <a:gd name="connsiteY835" fmla="*/ 92075 h 400050"/>
                <a:gd name="connsiteX836" fmla="*/ 101600 w 371475"/>
                <a:gd name="connsiteY836" fmla="*/ 93662 h 400050"/>
                <a:gd name="connsiteX837" fmla="*/ 104775 w 371475"/>
                <a:gd name="connsiteY837" fmla="*/ 93662 h 400050"/>
                <a:gd name="connsiteX838" fmla="*/ 101600 w 371475"/>
                <a:gd name="connsiteY838" fmla="*/ 98425 h 400050"/>
                <a:gd name="connsiteX839" fmla="*/ 101600 w 371475"/>
                <a:gd name="connsiteY839" fmla="*/ 101600 h 400050"/>
                <a:gd name="connsiteX840" fmla="*/ 100013 w 371475"/>
                <a:gd name="connsiteY840" fmla="*/ 101600 h 400050"/>
                <a:gd name="connsiteX841" fmla="*/ 98425 w 371475"/>
                <a:gd name="connsiteY841" fmla="*/ 106362 h 400050"/>
                <a:gd name="connsiteX842" fmla="*/ 98425 w 371475"/>
                <a:gd name="connsiteY842" fmla="*/ 107950 h 400050"/>
                <a:gd name="connsiteX843" fmla="*/ 98425 w 371475"/>
                <a:gd name="connsiteY843" fmla="*/ 117475 h 400050"/>
                <a:gd name="connsiteX844" fmla="*/ 98425 w 371475"/>
                <a:gd name="connsiteY844" fmla="*/ 119062 h 400050"/>
                <a:gd name="connsiteX845" fmla="*/ 100013 w 371475"/>
                <a:gd name="connsiteY845" fmla="*/ 122237 h 400050"/>
                <a:gd name="connsiteX846" fmla="*/ 100013 w 371475"/>
                <a:gd name="connsiteY846" fmla="*/ 123825 h 400050"/>
                <a:gd name="connsiteX847" fmla="*/ 101600 w 371475"/>
                <a:gd name="connsiteY847" fmla="*/ 123825 h 400050"/>
                <a:gd name="connsiteX848" fmla="*/ 104775 w 371475"/>
                <a:gd name="connsiteY848" fmla="*/ 125412 h 400050"/>
                <a:gd name="connsiteX849" fmla="*/ 106363 w 371475"/>
                <a:gd name="connsiteY849" fmla="*/ 128587 h 400050"/>
                <a:gd name="connsiteX850" fmla="*/ 109538 w 371475"/>
                <a:gd name="connsiteY850" fmla="*/ 130175 h 400050"/>
                <a:gd name="connsiteX851" fmla="*/ 111125 w 371475"/>
                <a:gd name="connsiteY851" fmla="*/ 133350 h 400050"/>
                <a:gd name="connsiteX852" fmla="*/ 114300 w 371475"/>
                <a:gd name="connsiteY852" fmla="*/ 133350 h 400050"/>
                <a:gd name="connsiteX853" fmla="*/ 114300 w 371475"/>
                <a:gd name="connsiteY853" fmla="*/ 134937 h 400050"/>
                <a:gd name="connsiteX854" fmla="*/ 115888 w 371475"/>
                <a:gd name="connsiteY854" fmla="*/ 133350 h 400050"/>
                <a:gd name="connsiteX855" fmla="*/ 117475 w 371475"/>
                <a:gd name="connsiteY855" fmla="*/ 133350 h 400050"/>
                <a:gd name="connsiteX856" fmla="*/ 117475 w 371475"/>
                <a:gd name="connsiteY856" fmla="*/ 130175 h 400050"/>
                <a:gd name="connsiteX857" fmla="*/ 120650 w 371475"/>
                <a:gd name="connsiteY857" fmla="*/ 128587 h 400050"/>
                <a:gd name="connsiteX858" fmla="*/ 120650 w 371475"/>
                <a:gd name="connsiteY858" fmla="*/ 130175 h 400050"/>
                <a:gd name="connsiteX859" fmla="*/ 122238 w 371475"/>
                <a:gd name="connsiteY859" fmla="*/ 130175 h 400050"/>
                <a:gd name="connsiteX860" fmla="*/ 122238 w 371475"/>
                <a:gd name="connsiteY860" fmla="*/ 125412 h 400050"/>
                <a:gd name="connsiteX861" fmla="*/ 120650 w 371475"/>
                <a:gd name="connsiteY861" fmla="*/ 123825 h 400050"/>
                <a:gd name="connsiteX862" fmla="*/ 117475 w 371475"/>
                <a:gd name="connsiteY862" fmla="*/ 114300 h 400050"/>
                <a:gd name="connsiteX863" fmla="*/ 115888 w 371475"/>
                <a:gd name="connsiteY863" fmla="*/ 114300 h 400050"/>
                <a:gd name="connsiteX864" fmla="*/ 115888 w 371475"/>
                <a:gd name="connsiteY864" fmla="*/ 112712 h 400050"/>
                <a:gd name="connsiteX865" fmla="*/ 115888 w 371475"/>
                <a:gd name="connsiteY865" fmla="*/ 109537 h 400050"/>
                <a:gd name="connsiteX866" fmla="*/ 114300 w 371475"/>
                <a:gd name="connsiteY866" fmla="*/ 109537 h 400050"/>
                <a:gd name="connsiteX867" fmla="*/ 114300 w 371475"/>
                <a:gd name="connsiteY867" fmla="*/ 107950 h 400050"/>
                <a:gd name="connsiteX868" fmla="*/ 114300 w 371475"/>
                <a:gd name="connsiteY868" fmla="*/ 106362 h 400050"/>
                <a:gd name="connsiteX869" fmla="*/ 114300 w 371475"/>
                <a:gd name="connsiteY869" fmla="*/ 103187 h 400050"/>
                <a:gd name="connsiteX870" fmla="*/ 111125 w 371475"/>
                <a:gd name="connsiteY870" fmla="*/ 101600 h 400050"/>
                <a:gd name="connsiteX871" fmla="*/ 114300 w 371475"/>
                <a:gd name="connsiteY871" fmla="*/ 101600 h 400050"/>
                <a:gd name="connsiteX872" fmla="*/ 115888 w 371475"/>
                <a:gd name="connsiteY872" fmla="*/ 101600 h 400050"/>
                <a:gd name="connsiteX873" fmla="*/ 117475 w 371475"/>
                <a:gd name="connsiteY873" fmla="*/ 101600 h 400050"/>
                <a:gd name="connsiteX874" fmla="*/ 120650 w 371475"/>
                <a:gd name="connsiteY874" fmla="*/ 98425 h 400050"/>
                <a:gd name="connsiteX875" fmla="*/ 120650 w 371475"/>
                <a:gd name="connsiteY875" fmla="*/ 96837 h 400050"/>
                <a:gd name="connsiteX876" fmla="*/ 120650 w 371475"/>
                <a:gd name="connsiteY876" fmla="*/ 93662 h 400050"/>
                <a:gd name="connsiteX877" fmla="*/ 122238 w 371475"/>
                <a:gd name="connsiteY877" fmla="*/ 93662 h 400050"/>
                <a:gd name="connsiteX878" fmla="*/ 125413 w 371475"/>
                <a:gd name="connsiteY878" fmla="*/ 93662 h 400050"/>
                <a:gd name="connsiteX879" fmla="*/ 127000 w 371475"/>
                <a:gd name="connsiteY879" fmla="*/ 93662 h 400050"/>
                <a:gd name="connsiteX880" fmla="*/ 127000 w 371475"/>
                <a:gd name="connsiteY880" fmla="*/ 96837 h 400050"/>
                <a:gd name="connsiteX881" fmla="*/ 127000 w 371475"/>
                <a:gd name="connsiteY881" fmla="*/ 98425 h 400050"/>
                <a:gd name="connsiteX882" fmla="*/ 128588 w 371475"/>
                <a:gd name="connsiteY882" fmla="*/ 98425 h 400050"/>
                <a:gd name="connsiteX883" fmla="*/ 131763 w 371475"/>
                <a:gd name="connsiteY883" fmla="*/ 96837 h 400050"/>
                <a:gd name="connsiteX884" fmla="*/ 133350 w 371475"/>
                <a:gd name="connsiteY884" fmla="*/ 96837 h 400050"/>
                <a:gd name="connsiteX885" fmla="*/ 136525 w 371475"/>
                <a:gd name="connsiteY885" fmla="*/ 96837 h 400050"/>
                <a:gd name="connsiteX886" fmla="*/ 138113 w 371475"/>
                <a:gd name="connsiteY886" fmla="*/ 93662 h 400050"/>
                <a:gd name="connsiteX887" fmla="*/ 141288 w 371475"/>
                <a:gd name="connsiteY887" fmla="*/ 92075 h 400050"/>
                <a:gd name="connsiteX888" fmla="*/ 142875 w 371475"/>
                <a:gd name="connsiteY888" fmla="*/ 90487 h 400050"/>
                <a:gd name="connsiteX889" fmla="*/ 144463 w 371475"/>
                <a:gd name="connsiteY889" fmla="*/ 90487 h 400050"/>
                <a:gd name="connsiteX890" fmla="*/ 144463 w 371475"/>
                <a:gd name="connsiteY890" fmla="*/ 87312 h 400050"/>
                <a:gd name="connsiteX891" fmla="*/ 147638 w 371475"/>
                <a:gd name="connsiteY891" fmla="*/ 85725 h 400050"/>
                <a:gd name="connsiteX892" fmla="*/ 147638 w 371475"/>
                <a:gd name="connsiteY892" fmla="*/ 82550 h 400050"/>
                <a:gd name="connsiteX893" fmla="*/ 144463 w 371475"/>
                <a:gd name="connsiteY893" fmla="*/ 82550 h 400050"/>
                <a:gd name="connsiteX894" fmla="*/ 144463 w 371475"/>
                <a:gd name="connsiteY894" fmla="*/ 80962 h 400050"/>
                <a:gd name="connsiteX895" fmla="*/ 144463 w 371475"/>
                <a:gd name="connsiteY895" fmla="*/ 77787 h 400050"/>
                <a:gd name="connsiteX896" fmla="*/ 144463 w 371475"/>
                <a:gd name="connsiteY896" fmla="*/ 76200 h 400050"/>
                <a:gd name="connsiteX897" fmla="*/ 144463 w 371475"/>
                <a:gd name="connsiteY897" fmla="*/ 74612 h 400050"/>
                <a:gd name="connsiteX898" fmla="*/ 144463 w 371475"/>
                <a:gd name="connsiteY898" fmla="*/ 71437 h 400050"/>
                <a:gd name="connsiteX899" fmla="*/ 142875 w 371475"/>
                <a:gd name="connsiteY899" fmla="*/ 69850 h 400050"/>
                <a:gd name="connsiteX900" fmla="*/ 142875 w 371475"/>
                <a:gd name="connsiteY900" fmla="*/ 66675 h 400050"/>
                <a:gd name="connsiteX901" fmla="*/ 142875 w 371475"/>
                <a:gd name="connsiteY901" fmla="*/ 58737 h 400050"/>
                <a:gd name="connsiteX902" fmla="*/ 141288 w 371475"/>
                <a:gd name="connsiteY902" fmla="*/ 53975 h 400050"/>
                <a:gd name="connsiteX903" fmla="*/ 222250 w 371475"/>
                <a:gd name="connsiteY903" fmla="*/ 34925 h 400050"/>
                <a:gd name="connsiteX904" fmla="*/ 223838 w 371475"/>
                <a:gd name="connsiteY904" fmla="*/ 34925 h 400050"/>
                <a:gd name="connsiteX905" fmla="*/ 223838 w 371475"/>
                <a:gd name="connsiteY905" fmla="*/ 39687 h 400050"/>
                <a:gd name="connsiteX906" fmla="*/ 223838 w 371475"/>
                <a:gd name="connsiteY906" fmla="*/ 44450 h 400050"/>
                <a:gd name="connsiteX907" fmla="*/ 223838 w 371475"/>
                <a:gd name="connsiteY907" fmla="*/ 49212 h 400050"/>
                <a:gd name="connsiteX908" fmla="*/ 223838 w 371475"/>
                <a:gd name="connsiteY908" fmla="*/ 50800 h 400050"/>
                <a:gd name="connsiteX909" fmla="*/ 222250 w 371475"/>
                <a:gd name="connsiteY909" fmla="*/ 53975 h 400050"/>
                <a:gd name="connsiteX910" fmla="*/ 222250 w 371475"/>
                <a:gd name="connsiteY910" fmla="*/ 58737 h 400050"/>
                <a:gd name="connsiteX911" fmla="*/ 222250 w 371475"/>
                <a:gd name="connsiteY911" fmla="*/ 60325 h 400050"/>
                <a:gd name="connsiteX912" fmla="*/ 222250 w 371475"/>
                <a:gd name="connsiteY912" fmla="*/ 65087 h 400050"/>
                <a:gd name="connsiteX913" fmla="*/ 219075 w 371475"/>
                <a:gd name="connsiteY913" fmla="*/ 65087 h 400050"/>
                <a:gd name="connsiteX914" fmla="*/ 219075 w 371475"/>
                <a:gd name="connsiteY914" fmla="*/ 69850 h 400050"/>
                <a:gd name="connsiteX915" fmla="*/ 217488 w 371475"/>
                <a:gd name="connsiteY915" fmla="*/ 66675 h 400050"/>
                <a:gd name="connsiteX916" fmla="*/ 217488 w 371475"/>
                <a:gd name="connsiteY916" fmla="*/ 61912 h 400050"/>
                <a:gd name="connsiteX917" fmla="*/ 219075 w 371475"/>
                <a:gd name="connsiteY917" fmla="*/ 58737 h 400050"/>
                <a:gd name="connsiteX918" fmla="*/ 219075 w 371475"/>
                <a:gd name="connsiteY918" fmla="*/ 49212 h 400050"/>
                <a:gd name="connsiteX919" fmla="*/ 222250 w 371475"/>
                <a:gd name="connsiteY919" fmla="*/ 44450 h 400050"/>
                <a:gd name="connsiteX920" fmla="*/ 222250 w 371475"/>
                <a:gd name="connsiteY920" fmla="*/ 39687 h 400050"/>
                <a:gd name="connsiteX921" fmla="*/ 222250 w 371475"/>
                <a:gd name="connsiteY921" fmla="*/ 38100 h 400050"/>
                <a:gd name="connsiteX922" fmla="*/ 282575 w 371475"/>
                <a:gd name="connsiteY922" fmla="*/ 31750 h 400050"/>
                <a:gd name="connsiteX923" fmla="*/ 284163 w 371475"/>
                <a:gd name="connsiteY923" fmla="*/ 31750 h 400050"/>
                <a:gd name="connsiteX924" fmla="*/ 284163 w 371475"/>
                <a:gd name="connsiteY924" fmla="*/ 33338 h 400050"/>
                <a:gd name="connsiteX925" fmla="*/ 282575 w 371475"/>
                <a:gd name="connsiteY925" fmla="*/ 33338 h 400050"/>
                <a:gd name="connsiteX926" fmla="*/ 285750 w 371475"/>
                <a:gd name="connsiteY926" fmla="*/ 26988 h 400050"/>
                <a:gd name="connsiteX927" fmla="*/ 287338 w 371475"/>
                <a:gd name="connsiteY927" fmla="*/ 26988 h 400050"/>
                <a:gd name="connsiteX928" fmla="*/ 287338 w 371475"/>
                <a:gd name="connsiteY928" fmla="*/ 28576 h 400050"/>
                <a:gd name="connsiteX929" fmla="*/ 285750 w 371475"/>
                <a:gd name="connsiteY929" fmla="*/ 28576 h 400050"/>
                <a:gd name="connsiteX930" fmla="*/ 138113 w 371475"/>
                <a:gd name="connsiteY930" fmla="*/ 23812 h 400050"/>
                <a:gd name="connsiteX931" fmla="*/ 141288 w 371475"/>
                <a:gd name="connsiteY931" fmla="*/ 28575 h 400050"/>
                <a:gd name="connsiteX932" fmla="*/ 141288 w 371475"/>
                <a:gd name="connsiteY932" fmla="*/ 31750 h 400050"/>
                <a:gd name="connsiteX933" fmla="*/ 141288 w 371475"/>
                <a:gd name="connsiteY933" fmla="*/ 33337 h 400050"/>
                <a:gd name="connsiteX934" fmla="*/ 141288 w 371475"/>
                <a:gd name="connsiteY934" fmla="*/ 34925 h 400050"/>
                <a:gd name="connsiteX935" fmla="*/ 138113 w 371475"/>
                <a:gd name="connsiteY935" fmla="*/ 26987 h 400050"/>
                <a:gd name="connsiteX936" fmla="*/ 227013 w 371475"/>
                <a:gd name="connsiteY936" fmla="*/ 22225 h 400050"/>
                <a:gd name="connsiteX937" fmla="*/ 228600 w 371475"/>
                <a:gd name="connsiteY937" fmla="*/ 23812 h 400050"/>
                <a:gd name="connsiteX938" fmla="*/ 227013 w 371475"/>
                <a:gd name="connsiteY938" fmla="*/ 26987 h 400050"/>
                <a:gd name="connsiteX939" fmla="*/ 227013 w 371475"/>
                <a:gd name="connsiteY939" fmla="*/ 31750 h 400050"/>
                <a:gd name="connsiteX940" fmla="*/ 223838 w 371475"/>
                <a:gd name="connsiteY940" fmla="*/ 34925 h 400050"/>
                <a:gd name="connsiteX941" fmla="*/ 223838 w 371475"/>
                <a:gd name="connsiteY941" fmla="*/ 33337 h 400050"/>
                <a:gd name="connsiteX942" fmla="*/ 223838 w 371475"/>
                <a:gd name="connsiteY942" fmla="*/ 28575 h 400050"/>
                <a:gd name="connsiteX943" fmla="*/ 227013 w 371475"/>
                <a:gd name="connsiteY943" fmla="*/ 23812 h 400050"/>
                <a:gd name="connsiteX944" fmla="*/ 136525 w 371475"/>
                <a:gd name="connsiteY944" fmla="*/ 17462 h 400050"/>
                <a:gd name="connsiteX945" fmla="*/ 138113 w 371475"/>
                <a:gd name="connsiteY945" fmla="*/ 17462 h 400050"/>
                <a:gd name="connsiteX946" fmla="*/ 138113 w 371475"/>
                <a:gd name="connsiteY946" fmla="*/ 22225 h 400050"/>
                <a:gd name="connsiteX947" fmla="*/ 228600 w 371475"/>
                <a:gd name="connsiteY947" fmla="*/ 15875 h 400050"/>
                <a:gd name="connsiteX948" fmla="*/ 228600 w 371475"/>
                <a:gd name="connsiteY948" fmla="*/ 17462 h 400050"/>
                <a:gd name="connsiteX949" fmla="*/ 227013 w 371475"/>
                <a:gd name="connsiteY949" fmla="*/ 22225 h 400050"/>
                <a:gd name="connsiteX950" fmla="*/ 227013 w 371475"/>
                <a:gd name="connsiteY950" fmla="*/ 19050 h 400050"/>
                <a:gd name="connsiteX951" fmla="*/ 231775 w 371475"/>
                <a:gd name="connsiteY951" fmla="*/ 6350 h 400050"/>
                <a:gd name="connsiteX952" fmla="*/ 231775 w 371475"/>
                <a:gd name="connsiteY952" fmla="*/ 7937 h 400050"/>
                <a:gd name="connsiteX953" fmla="*/ 231775 w 371475"/>
                <a:gd name="connsiteY953" fmla="*/ 11112 h 400050"/>
                <a:gd name="connsiteX954" fmla="*/ 228600 w 371475"/>
                <a:gd name="connsiteY954" fmla="*/ 12700 h 400050"/>
                <a:gd name="connsiteX955" fmla="*/ 228600 w 371475"/>
                <a:gd name="connsiteY955" fmla="*/ 7937 h 400050"/>
                <a:gd name="connsiteX956" fmla="*/ 233363 w 371475"/>
                <a:gd name="connsiteY956" fmla="*/ 0 h 400050"/>
                <a:gd name="connsiteX957" fmla="*/ 233363 w 371475"/>
                <a:gd name="connsiteY957" fmla="*/ 1587 h 400050"/>
                <a:gd name="connsiteX958" fmla="*/ 231775 w 371475"/>
                <a:gd name="connsiteY958" fmla="*/ 6350 h 400050"/>
                <a:gd name="connsiteX959" fmla="*/ 231775 w 371475"/>
                <a:gd name="connsiteY959" fmla="*/ 3175 h 400050"/>
                <a:gd name="connsiteX960" fmla="*/ 231775 w 371475"/>
                <a:gd name="connsiteY960" fmla="*/ 1587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Lst>
              <a:rect l="l" t="t" r="r" b="b"/>
              <a:pathLst>
                <a:path w="371475" h="400050">
                  <a:moveTo>
                    <a:pt x="290512" y="396875"/>
                  </a:moveTo>
                  <a:lnTo>
                    <a:pt x="292100" y="400050"/>
                  </a:lnTo>
                  <a:lnTo>
                    <a:pt x="290512" y="400050"/>
                  </a:lnTo>
                  <a:close/>
                  <a:moveTo>
                    <a:pt x="293688" y="396081"/>
                  </a:moveTo>
                  <a:lnTo>
                    <a:pt x="296863" y="400050"/>
                  </a:lnTo>
                  <a:lnTo>
                    <a:pt x="293688" y="396875"/>
                  </a:lnTo>
                  <a:close/>
                  <a:moveTo>
                    <a:pt x="285750" y="392113"/>
                  </a:moveTo>
                  <a:lnTo>
                    <a:pt x="287338" y="392113"/>
                  </a:lnTo>
                  <a:lnTo>
                    <a:pt x="287338" y="395288"/>
                  </a:lnTo>
                  <a:close/>
                  <a:moveTo>
                    <a:pt x="289152" y="389844"/>
                  </a:moveTo>
                  <a:lnTo>
                    <a:pt x="290513" y="390525"/>
                  </a:lnTo>
                  <a:lnTo>
                    <a:pt x="293688" y="395287"/>
                  </a:lnTo>
                  <a:lnTo>
                    <a:pt x="293688" y="396081"/>
                  </a:lnTo>
                  <a:lnTo>
                    <a:pt x="290513" y="392112"/>
                  </a:lnTo>
                  <a:close/>
                  <a:moveTo>
                    <a:pt x="285750" y="384175"/>
                  </a:moveTo>
                  <a:lnTo>
                    <a:pt x="289152" y="389844"/>
                  </a:lnTo>
                  <a:lnTo>
                    <a:pt x="287338" y="388937"/>
                  </a:lnTo>
                  <a:lnTo>
                    <a:pt x="285750" y="385762"/>
                  </a:lnTo>
                  <a:close/>
                  <a:moveTo>
                    <a:pt x="164571" y="382588"/>
                  </a:moveTo>
                  <a:lnTo>
                    <a:pt x="165100" y="384175"/>
                  </a:lnTo>
                  <a:lnTo>
                    <a:pt x="163512" y="385763"/>
                  </a:lnTo>
                  <a:close/>
                  <a:moveTo>
                    <a:pt x="277019" y="377827"/>
                  </a:moveTo>
                  <a:lnTo>
                    <a:pt x="279400" y="381001"/>
                  </a:lnTo>
                  <a:lnTo>
                    <a:pt x="282575" y="385763"/>
                  </a:lnTo>
                  <a:lnTo>
                    <a:pt x="285750" y="390526"/>
                  </a:lnTo>
                  <a:lnTo>
                    <a:pt x="282575" y="388938"/>
                  </a:lnTo>
                  <a:lnTo>
                    <a:pt x="280987" y="385763"/>
                  </a:lnTo>
                  <a:close/>
                  <a:moveTo>
                    <a:pt x="163512" y="376237"/>
                  </a:moveTo>
                  <a:lnTo>
                    <a:pt x="165100" y="376237"/>
                  </a:lnTo>
                  <a:lnTo>
                    <a:pt x="165100" y="379412"/>
                  </a:lnTo>
                  <a:lnTo>
                    <a:pt x="165100" y="381000"/>
                  </a:lnTo>
                  <a:lnTo>
                    <a:pt x="164571" y="382588"/>
                  </a:lnTo>
                  <a:lnTo>
                    <a:pt x="163512" y="379412"/>
                  </a:lnTo>
                  <a:close/>
                  <a:moveTo>
                    <a:pt x="203200" y="374650"/>
                  </a:moveTo>
                  <a:lnTo>
                    <a:pt x="206375" y="376238"/>
                  </a:lnTo>
                  <a:lnTo>
                    <a:pt x="203200" y="376238"/>
                  </a:lnTo>
                  <a:close/>
                  <a:moveTo>
                    <a:pt x="271462" y="369888"/>
                  </a:moveTo>
                  <a:lnTo>
                    <a:pt x="276225" y="376238"/>
                  </a:lnTo>
                  <a:lnTo>
                    <a:pt x="277019" y="377827"/>
                  </a:lnTo>
                  <a:lnTo>
                    <a:pt x="274637" y="374650"/>
                  </a:lnTo>
                  <a:close/>
                  <a:moveTo>
                    <a:pt x="242887" y="368300"/>
                  </a:moveTo>
                  <a:lnTo>
                    <a:pt x="244475" y="368300"/>
                  </a:lnTo>
                  <a:lnTo>
                    <a:pt x="244475" y="369888"/>
                  </a:lnTo>
                  <a:lnTo>
                    <a:pt x="242887" y="369888"/>
                  </a:lnTo>
                  <a:close/>
                  <a:moveTo>
                    <a:pt x="200025" y="368300"/>
                  </a:moveTo>
                  <a:lnTo>
                    <a:pt x="201613" y="369887"/>
                  </a:lnTo>
                  <a:lnTo>
                    <a:pt x="201613" y="373063"/>
                  </a:lnTo>
                  <a:lnTo>
                    <a:pt x="200025" y="373063"/>
                  </a:lnTo>
                  <a:lnTo>
                    <a:pt x="196850" y="369887"/>
                  </a:lnTo>
                  <a:lnTo>
                    <a:pt x="200025" y="369887"/>
                  </a:lnTo>
                  <a:close/>
                  <a:moveTo>
                    <a:pt x="195262" y="365125"/>
                  </a:moveTo>
                  <a:lnTo>
                    <a:pt x="196850" y="365125"/>
                  </a:lnTo>
                  <a:lnTo>
                    <a:pt x="196850" y="368300"/>
                  </a:lnTo>
                  <a:lnTo>
                    <a:pt x="195262" y="368300"/>
                  </a:lnTo>
                  <a:close/>
                  <a:moveTo>
                    <a:pt x="239184" y="363538"/>
                  </a:moveTo>
                  <a:lnTo>
                    <a:pt x="239713" y="363538"/>
                  </a:lnTo>
                  <a:lnTo>
                    <a:pt x="239713" y="365126"/>
                  </a:lnTo>
                  <a:close/>
                  <a:moveTo>
                    <a:pt x="269875" y="360363"/>
                  </a:moveTo>
                  <a:lnTo>
                    <a:pt x="274638" y="363538"/>
                  </a:lnTo>
                  <a:lnTo>
                    <a:pt x="271463" y="363538"/>
                  </a:lnTo>
                  <a:close/>
                  <a:moveTo>
                    <a:pt x="266700" y="360363"/>
                  </a:moveTo>
                  <a:lnTo>
                    <a:pt x="269875" y="363538"/>
                  </a:lnTo>
                  <a:lnTo>
                    <a:pt x="266700" y="363538"/>
                  </a:lnTo>
                  <a:close/>
                  <a:moveTo>
                    <a:pt x="238125" y="360363"/>
                  </a:moveTo>
                  <a:lnTo>
                    <a:pt x="239184" y="363538"/>
                  </a:lnTo>
                  <a:lnTo>
                    <a:pt x="238125" y="363538"/>
                  </a:lnTo>
                  <a:close/>
                  <a:moveTo>
                    <a:pt x="46037" y="360362"/>
                  </a:moveTo>
                  <a:lnTo>
                    <a:pt x="47625" y="360362"/>
                  </a:lnTo>
                  <a:lnTo>
                    <a:pt x="47625" y="363538"/>
                  </a:lnTo>
                  <a:lnTo>
                    <a:pt x="46037" y="363538"/>
                  </a:lnTo>
                  <a:close/>
                  <a:moveTo>
                    <a:pt x="274638" y="354013"/>
                  </a:moveTo>
                  <a:lnTo>
                    <a:pt x="276225" y="358775"/>
                  </a:lnTo>
                  <a:lnTo>
                    <a:pt x="274638" y="357188"/>
                  </a:lnTo>
                  <a:close/>
                  <a:moveTo>
                    <a:pt x="266700" y="354013"/>
                  </a:moveTo>
                  <a:lnTo>
                    <a:pt x="269875" y="357188"/>
                  </a:lnTo>
                  <a:lnTo>
                    <a:pt x="269875" y="358775"/>
                  </a:lnTo>
                  <a:lnTo>
                    <a:pt x="266700" y="357188"/>
                  </a:lnTo>
                  <a:close/>
                  <a:moveTo>
                    <a:pt x="250825" y="354013"/>
                  </a:moveTo>
                  <a:lnTo>
                    <a:pt x="254000" y="354013"/>
                  </a:lnTo>
                  <a:lnTo>
                    <a:pt x="255588" y="357188"/>
                  </a:lnTo>
                  <a:lnTo>
                    <a:pt x="255588" y="358775"/>
                  </a:lnTo>
                  <a:lnTo>
                    <a:pt x="258763" y="360363"/>
                  </a:lnTo>
                  <a:lnTo>
                    <a:pt x="260350" y="365125"/>
                  </a:lnTo>
                  <a:lnTo>
                    <a:pt x="263525" y="368300"/>
                  </a:lnTo>
                  <a:lnTo>
                    <a:pt x="260350" y="368300"/>
                  </a:lnTo>
                  <a:lnTo>
                    <a:pt x="258763" y="365125"/>
                  </a:lnTo>
                  <a:lnTo>
                    <a:pt x="255588" y="363538"/>
                  </a:lnTo>
                  <a:lnTo>
                    <a:pt x="254000" y="358775"/>
                  </a:lnTo>
                  <a:close/>
                  <a:moveTo>
                    <a:pt x="265113" y="351632"/>
                  </a:moveTo>
                  <a:lnTo>
                    <a:pt x="266700" y="354013"/>
                  </a:lnTo>
                  <a:lnTo>
                    <a:pt x="265113" y="352425"/>
                  </a:lnTo>
                  <a:close/>
                  <a:moveTo>
                    <a:pt x="263525" y="347663"/>
                  </a:moveTo>
                  <a:lnTo>
                    <a:pt x="265113" y="349250"/>
                  </a:lnTo>
                  <a:lnTo>
                    <a:pt x="265113" y="351632"/>
                  </a:lnTo>
                  <a:lnTo>
                    <a:pt x="263525" y="349250"/>
                  </a:lnTo>
                  <a:close/>
                  <a:moveTo>
                    <a:pt x="82550" y="344488"/>
                  </a:moveTo>
                  <a:lnTo>
                    <a:pt x="82550" y="346075"/>
                  </a:lnTo>
                  <a:lnTo>
                    <a:pt x="79375" y="347663"/>
                  </a:lnTo>
                  <a:close/>
                  <a:moveTo>
                    <a:pt x="69850" y="341313"/>
                  </a:moveTo>
                  <a:lnTo>
                    <a:pt x="69850" y="342900"/>
                  </a:lnTo>
                  <a:lnTo>
                    <a:pt x="68262" y="346076"/>
                  </a:lnTo>
                  <a:lnTo>
                    <a:pt x="66675" y="349251"/>
                  </a:lnTo>
                  <a:lnTo>
                    <a:pt x="66675" y="347663"/>
                  </a:lnTo>
                  <a:lnTo>
                    <a:pt x="66675" y="346076"/>
                  </a:lnTo>
                  <a:lnTo>
                    <a:pt x="68262" y="342900"/>
                  </a:lnTo>
                  <a:close/>
                  <a:moveTo>
                    <a:pt x="47625" y="338138"/>
                  </a:moveTo>
                  <a:lnTo>
                    <a:pt x="49213" y="338138"/>
                  </a:lnTo>
                  <a:lnTo>
                    <a:pt x="49213" y="341313"/>
                  </a:lnTo>
                  <a:lnTo>
                    <a:pt x="47625" y="341313"/>
                  </a:lnTo>
                  <a:close/>
                  <a:moveTo>
                    <a:pt x="271462" y="338137"/>
                  </a:moveTo>
                  <a:lnTo>
                    <a:pt x="274638" y="338137"/>
                  </a:lnTo>
                  <a:lnTo>
                    <a:pt x="274638" y="341312"/>
                  </a:lnTo>
                  <a:lnTo>
                    <a:pt x="274638" y="342900"/>
                  </a:lnTo>
                  <a:lnTo>
                    <a:pt x="274638" y="346075"/>
                  </a:lnTo>
                  <a:lnTo>
                    <a:pt x="271462" y="346075"/>
                  </a:lnTo>
                  <a:lnTo>
                    <a:pt x="269875" y="346075"/>
                  </a:lnTo>
                  <a:lnTo>
                    <a:pt x="269875" y="342900"/>
                  </a:lnTo>
                  <a:lnTo>
                    <a:pt x="271462" y="342900"/>
                  </a:lnTo>
                  <a:lnTo>
                    <a:pt x="269875" y="341312"/>
                  </a:lnTo>
                  <a:lnTo>
                    <a:pt x="271462" y="341312"/>
                  </a:lnTo>
                  <a:close/>
                  <a:moveTo>
                    <a:pt x="279400" y="336550"/>
                  </a:moveTo>
                  <a:lnTo>
                    <a:pt x="280988" y="336550"/>
                  </a:lnTo>
                  <a:lnTo>
                    <a:pt x="280988" y="338138"/>
                  </a:lnTo>
                  <a:close/>
                  <a:moveTo>
                    <a:pt x="266700" y="330200"/>
                  </a:moveTo>
                  <a:lnTo>
                    <a:pt x="269875" y="331787"/>
                  </a:lnTo>
                  <a:lnTo>
                    <a:pt x="271462" y="331787"/>
                  </a:lnTo>
                  <a:lnTo>
                    <a:pt x="274638" y="333375"/>
                  </a:lnTo>
                  <a:lnTo>
                    <a:pt x="274638" y="331788"/>
                  </a:lnTo>
                  <a:lnTo>
                    <a:pt x="276225" y="336550"/>
                  </a:lnTo>
                  <a:lnTo>
                    <a:pt x="276225" y="338137"/>
                  </a:lnTo>
                  <a:lnTo>
                    <a:pt x="274638" y="338137"/>
                  </a:lnTo>
                  <a:lnTo>
                    <a:pt x="274638" y="336550"/>
                  </a:lnTo>
                  <a:lnTo>
                    <a:pt x="269875" y="333375"/>
                  </a:lnTo>
                  <a:lnTo>
                    <a:pt x="266700" y="331787"/>
                  </a:lnTo>
                  <a:close/>
                  <a:moveTo>
                    <a:pt x="280987" y="288925"/>
                  </a:moveTo>
                  <a:lnTo>
                    <a:pt x="282574" y="288925"/>
                  </a:lnTo>
                  <a:lnTo>
                    <a:pt x="285750" y="288925"/>
                  </a:lnTo>
                  <a:lnTo>
                    <a:pt x="285750" y="290512"/>
                  </a:lnTo>
                  <a:lnTo>
                    <a:pt x="287337" y="293687"/>
                  </a:lnTo>
                  <a:lnTo>
                    <a:pt x="287337" y="295275"/>
                  </a:lnTo>
                  <a:lnTo>
                    <a:pt x="287337" y="298450"/>
                  </a:lnTo>
                  <a:lnTo>
                    <a:pt x="287337" y="300038"/>
                  </a:lnTo>
                  <a:lnTo>
                    <a:pt x="285750" y="300038"/>
                  </a:lnTo>
                  <a:lnTo>
                    <a:pt x="282574" y="301625"/>
                  </a:lnTo>
                  <a:lnTo>
                    <a:pt x="282574" y="304800"/>
                  </a:lnTo>
                  <a:lnTo>
                    <a:pt x="280987" y="306388"/>
                  </a:lnTo>
                  <a:lnTo>
                    <a:pt x="279400" y="306388"/>
                  </a:lnTo>
                  <a:lnTo>
                    <a:pt x="276224" y="306388"/>
                  </a:lnTo>
                  <a:lnTo>
                    <a:pt x="274637" y="309563"/>
                  </a:lnTo>
                  <a:lnTo>
                    <a:pt x="274637" y="300038"/>
                  </a:lnTo>
                  <a:lnTo>
                    <a:pt x="274637" y="298450"/>
                  </a:lnTo>
                  <a:lnTo>
                    <a:pt x="276224" y="295275"/>
                  </a:lnTo>
                  <a:lnTo>
                    <a:pt x="279400" y="293687"/>
                  </a:lnTo>
                  <a:lnTo>
                    <a:pt x="279400" y="290512"/>
                  </a:lnTo>
                  <a:lnTo>
                    <a:pt x="280987" y="290512"/>
                  </a:lnTo>
                  <a:close/>
                  <a:moveTo>
                    <a:pt x="368300" y="241300"/>
                  </a:moveTo>
                  <a:lnTo>
                    <a:pt x="371475" y="241300"/>
                  </a:lnTo>
                  <a:lnTo>
                    <a:pt x="371475" y="242888"/>
                  </a:lnTo>
                  <a:lnTo>
                    <a:pt x="368300" y="242888"/>
                  </a:lnTo>
                  <a:close/>
                  <a:moveTo>
                    <a:pt x="360364" y="227015"/>
                  </a:moveTo>
                  <a:lnTo>
                    <a:pt x="361950" y="230188"/>
                  </a:lnTo>
                  <a:lnTo>
                    <a:pt x="366713" y="239713"/>
                  </a:lnTo>
                  <a:lnTo>
                    <a:pt x="366713" y="241300"/>
                  </a:lnTo>
                  <a:lnTo>
                    <a:pt x="365126" y="241300"/>
                  </a:lnTo>
                  <a:lnTo>
                    <a:pt x="365126" y="239713"/>
                  </a:lnTo>
                  <a:lnTo>
                    <a:pt x="361950" y="239713"/>
                  </a:lnTo>
                  <a:lnTo>
                    <a:pt x="360363" y="239713"/>
                  </a:lnTo>
                  <a:lnTo>
                    <a:pt x="361950" y="236538"/>
                  </a:lnTo>
                  <a:lnTo>
                    <a:pt x="360363" y="236538"/>
                  </a:lnTo>
                  <a:lnTo>
                    <a:pt x="361950" y="234950"/>
                  </a:lnTo>
                  <a:lnTo>
                    <a:pt x="361950" y="231775"/>
                  </a:lnTo>
                  <a:close/>
                  <a:moveTo>
                    <a:pt x="359569" y="225425"/>
                  </a:moveTo>
                  <a:lnTo>
                    <a:pt x="360363" y="225425"/>
                  </a:lnTo>
                  <a:lnTo>
                    <a:pt x="360363" y="227013"/>
                  </a:lnTo>
                  <a:close/>
                  <a:moveTo>
                    <a:pt x="361950" y="215900"/>
                  </a:moveTo>
                  <a:lnTo>
                    <a:pt x="365126" y="215900"/>
                  </a:lnTo>
                  <a:lnTo>
                    <a:pt x="361950" y="219075"/>
                  </a:lnTo>
                  <a:lnTo>
                    <a:pt x="360363" y="219075"/>
                  </a:lnTo>
                  <a:close/>
                  <a:moveTo>
                    <a:pt x="334962" y="196850"/>
                  </a:moveTo>
                  <a:lnTo>
                    <a:pt x="339725" y="198438"/>
                  </a:lnTo>
                  <a:lnTo>
                    <a:pt x="338137" y="198438"/>
                  </a:lnTo>
                  <a:close/>
                  <a:moveTo>
                    <a:pt x="330200" y="193675"/>
                  </a:moveTo>
                  <a:lnTo>
                    <a:pt x="334962" y="196850"/>
                  </a:lnTo>
                  <a:lnTo>
                    <a:pt x="333375" y="196850"/>
                  </a:lnTo>
                  <a:close/>
                  <a:moveTo>
                    <a:pt x="322262" y="192088"/>
                  </a:moveTo>
                  <a:lnTo>
                    <a:pt x="323850" y="192088"/>
                  </a:lnTo>
                  <a:lnTo>
                    <a:pt x="328612" y="193675"/>
                  </a:lnTo>
                  <a:lnTo>
                    <a:pt x="325437" y="193675"/>
                  </a:lnTo>
                  <a:lnTo>
                    <a:pt x="323850" y="193675"/>
                  </a:lnTo>
                  <a:close/>
                  <a:moveTo>
                    <a:pt x="3175" y="192088"/>
                  </a:moveTo>
                  <a:lnTo>
                    <a:pt x="4763" y="192088"/>
                  </a:lnTo>
                  <a:lnTo>
                    <a:pt x="7938" y="193675"/>
                  </a:lnTo>
                  <a:lnTo>
                    <a:pt x="9525" y="192088"/>
                  </a:lnTo>
                  <a:lnTo>
                    <a:pt x="9525" y="193675"/>
                  </a:lnTo>
                  <a:lnTo>
                    <a:pt x="11113" y="193675"/>
                  </a:lnTo>
                  <a:lnTo>
                    <a:pt x="14288" y="193675"/>
                  </a:lnTo>
                  <a:lnTo>
                    <a:pt x="15875" y="193675"/>
                  </a:lnTo>
                  <a:lnTo>
                    <a:pt x="20638" y="193675"/>
                  </a:lnTo>
                  <a:lnTo>
                    <a:pt x="25400" y="193675"/>
                  </a:lnTo>
                  <a:lnTo>
                    <a:pt x="26988" y="193675"/>
                  </a:lnTo>
                  <a:lnTo>
                    <a:pt x="26988" y="196850"/>
                  </a:lnTo>
                  <a:lnTo>
                    <a:pt x="25400" y="196850"/>
                  </a:lnTo>
                  <a:lnTo>
                    <a:pt x="23813" y="198438"/>
                  </a:lnTo>
                  <a:lnTo>
                    <a:pt x="20638" y="198438"/>
                  </a:lnTo>
                  <a:lnTo>
                    <a:pt x="20638" y="200025"/>
                  </a:lnTo>
                  <a:lnTo>
                    <a:pt x="20638" y="203200"/>
                  </a:lnTo>
                  <a:lnTo>
                    <a:pt x="19050" y="203200"/>
                  </a:lnTo>
                  <a:lnTo>
                    <a:pt x="15875" y="203200"/>
                  </a:lnTo>
                  <a:lnTo>
                    <a:pt x="14288" y="204788"/>
                  </a:lnTo>
                  <a:lnTo>
                    <a:pt x="11113" y="204788"/>
                  </a:lnTo>
                  <a:lnTo>
                    <a:pt x="7938" y="204788"/>
                  </a:lnTo>
                  <a:lnTo>
                    <a:pt x="4763" y="207963"/>
                  </a:lnTo>
                  <a:lnTo>
                    <a:pt x="3175" y="207963"/>
                  </a:lnTo>
                  <a:lnTo>
                    <a:pt x="0" y="207963"/>
                  </a:lnTo>
                  <a:lnTo>
                    <a:pt x="0" y="204788"/>
                  </a:lnTo>
                  <a:lnTo>
                    <a:pt x="0" y="203200"/>
                  </a:lnTo>
                  <a:lnTo>
                    <a:pt x="0" y="198438"/>
                  </a:lnTo>
                  <a:lnTo>
                    <a:pt x="0" y="196850"/>
                  </a:lnTo>
                  <a:lnTo>
                    <a:pt x="0" y="193675"/>
                  </a:lnTo>
                  <a:lnTo>
                    <a:pt x="3175" y="193675"/>
                  </a:lnTo>
                  <a:close/>
                  <a:moveTo>
                    <a:pt x="9525" y="180976"/>
                  </a:moveTo>
                  <a:lnTo>
                    <a:pt x="11112" y="180976"/>
                  </a:lnTo>
                  <a:lnTo>
                    <a:pt x="14288" y="180976"/>
                  </a:lnTo>
                  <a:lnTo>
                    <a:pt x="15875" y="182563"/>
                  </a:lnTo>
                  <a:lnTo>
                    <a:pt x="19050" y="184151"/>
                  </a:lnTo>
                  <a:lnTo>
                    <a:pt x="15875" y="184151"/>
                  </a:lnTo>
                  <a:lnTo>
                    <a:pt x="14288" y="184151"/>
                  </a:lnTo>
                  <a:lnTo>
                    <a:pt x="11112" y="182563"/>
                  </a:lnTo>
                  <a:close/>
                  <a:moveTo>
                    <a:pt x="4762" y="177800"/>
                  </a:moveTo>
                  <a:lnTo>
                    <a:pt x="7938" y="177800"/>
                  </a:lnTo>
                  <a:lnTo>
                    <a:pt x="9525" y="180976"/>
                  </a:lnTo>
                  <a:lnTo>
                    <a:pt x="7938" y="180976"/>
                  </a:lnTo>
                  <a:lnTo>
                    <a:pt x="4762" y="180976"/>
                  </a:lnTo>
                  <a:close/>
                  <a:moveTo>
                    <a:pt x="0" y="176213"/>
                  </a:moveTo>
                  <a:lnTo>
                    <a:pt x="3175" y="177800"/>
                  </a:lnTo>
                  <a:lnTo>
                    <a:pt x="0" y="177800"/>
                  </a:lnTo>
                  <a:close/>
                  <a:moveTo>
                    <a:pt x="319088" y="173037"/>
                  </a:moveTo>
                  <a:lnTo>
                    <a:pt x="322263" y="173037"/>
                  </a:lnTo>
                  <a:lnTo>
                    <a:pt x="322263" y="176212"/>
                  </a:lnTo>
                  <a:lnTo>
                    <a:pt x="319088" y="176212"/>
                  </a:lnTo>
                  <a:close/>
                  <a:moveTo>
                    <a:pt x="317500" y="173037"/>
                  </a:moveTo>
                  <a:lnTo>
                    <a:pt x="319088" y="173037"/>
                  </a:lnTo>
                  <a:lnTo>
                    <a:pt x="317500" y="176212"/>
                  </a:lnTo>
                  <a:close/>
                  <a:moveTo>
                    <a:pt x="73025" y="139700"/>
                  </a:moveTo>
                  <a:lnTo>
                    <a:pt x="74613" y="139700"/>
                  </a:lnTo>
                  <a:lnTo>
                    <a:pt x="74613" y="141287"/>
                  </a:lnTo>
                  <a:close/>
                  <a:moveTo>
                    <a:pt x="69850" y="136525"/>
                  </a:moveTo>
                  <a:lnTo>
                    <a:pt x="73025" y="139700"/>
                  </a:lnTo>
                  <a:lnTo>
                    <a:pt x="69850" y="139700"/>
                  </a:lnTo>
                  <a:close/>
                  <a:moveTo>
                    <a:pt x="66675" y="114300"/>
                  </a:moveTo>
                  <a:lnTo>
                    <a:pt x="68263" y="119062"/>
                  </a:lnTo>
                  <a:lnTo>
                    <a:pt x="66675" y="117475"/>
                  </a:lnTo>
                  <a:close/>
                  <a:moveTo>
                    <a:pt x="58738" y="107950"/>
                  </a:moveTo>
                  <a:lnTo>
                    <a:pt x="61913" y="109537"/>
                  </a:lnTo>
                  <a:lnTo>
                    <a:pt x="63500" y="109537"/>
                  </a:lnTo>
                  <a:lnTo>
                    <a:pt x="63500" y="112712"/>
                  </a:lnTo>
                  <a:lnTo>
                    <a:pt x="66675" y="114300"/>
                  </a:lnTo>
                  <a:lnTo>
                    <a:pt x="63500" y="114300"/>
                  </a:lnTo>
                  <a:lnTo>
                    <a:pt x="61913" y="112712"/>
                  </a:lnTo>
                  <a:close/>
                  <a:moveTo>
                    <a:pt x="57150" y="106362"/>
                  </a:moveTo>
                  <a:lnTo>
                    <a:pt x="58738" y="107950"/>
                  </a:lnTo>
                  <a:lnTo>
                    <a:pt x="57150" y="107950"/>
                  </a:lnTo>
                  <a:close/>
                  <a:moveTo>
                    <a:pt x="258762" y="85725"/>
                  </a:moveTo>
                  <a:lnTo>
                    <a:pt x="258762" y="87313"/>
                  </a:lnTo>
                  <a:lnTo>
                    <a:pt x="255587" y="90488"/>
                  </a:lnTo>
                  <a:close/>
                  <a:moveTo>
                    <a:pt x="260350" y="80963"/>
                  </a:moveTo>
                  <a:lnTo>
                    <a:pt x="263525" y="80963"/>
                  </a:lnTo>
                  <a:lnTo>
                    <a:pt x="260350" y="82550"/>
                  </a:lnTo>
                  <a:lnTo>
                    <a:pt x="258762" y="85725"/>
                  </a:lnTo>
                  <a:lnTo>
                    <a:pt x="258762" y="82550"/>
                  </a:lnTo>
                  <a:close/>
                  <a:moveTo>
                    <a:pt x="117475" y="74613"/>
                  </a:moveTo>
                  <a:lnTo>
                    <a:pt x="120650" y="74613"/>
                  </a:lnTo>
                  <a:lnTo>
                    <a:pt x="120650" y="76201"/>
                  </a:lnTo>
                  <a:lnTo>
                    <a:pt x="117475" y="76201"/>
                  </a:lnTo>
                  <a:close/>
                  <a:moveTo>
                    <a:pt x="217488" y="69850"/>
                  </a:moveTo>
                  <a:lnTo>
                    <a:pt x="219075" y="69850"/>
                  </a:lnTo>
                  <a:lnTo>
                    <a:pt x="219075" y="74612"/>
                  </a:lnTo>
                  <a:lnTo>
                    <a:pt x="219075" y="82550"/>
                  </a:lnTo>
                  <a:lnTo>
                    <a:pt x="217488" y="82550"/>
                  </a:lnTo>
                  <a:lnTo>
                    <a:pt x="217488" y="80962"/>
                  </a:lnTo>
                  <a:lnTo>
                    <a:pt x="215900" y="80962"/>
                  </a:lnTo>
                  <a:lnTo>
                    <a:pt x="215900" y="77787"/>
                  </a:lnTo>
                  <a:lnTo>
                    <a:pt x="215900" y="76200"/>
                  </a:lnTo>
                  <a:lnTo>
                    <a:pt x="215900" y="74612"/>
                  </a:lnTo>
                  <a:lnTo>
                    <a:pt x="215900" y="71437"/>
                  </a:lnTo>
                  <a:lnTo>
                    <a:pt x="217488" y="71437"/>
                  </a:lnTo>
                  <a:close/>
                  <a:moveTo>
                    <a:pt x="179387" y="66675"/>
                  </a:moveTo>
                  <a:lnTo>
                    <a:pt x="180975" y="74613"/>
                  </a:lnTo>
                  <a:lnTo>
                    <a:pt x="179387" y="74613"/>
                  </a:lnTo>
                  <a:close/>
                  <a:moveTo>
                    <a:pt x="141288" y="49212"/>
                  </a:moveTo>
                  <a:lnTo>
                    <a:pt x="142875" y="50800"/>
                  </a:lnTo>
                  <a:lnTo>
                    <a:pt x="142875" y="53975"/>
                  </a:lnTo>
                  <a:lnTo>
                    <a:pt x="147638" y="55562"/>
                  </a:lnTo>
                  <a:lnTo>
                    <a:pt x="147638" y="60325"/>
                  </a:lnTo>
                  <a:lnTo>
                    <a:pt x="149225" y="61912"/>
                  </a:lnTo>
                  <a:lnTo>
                    <a:pt x="149225" y="65087"/>
                  </a:lnTo>
                  <a:lnTo>
                    <a:pt x="149225" y="66675"/>
                  </a:lnTo>
                  <a:lnTo>
                    <a:pt x="152400" y="66675"/>
                  </a:lnTo>
                  <a:lnTo>
                    <a:pt x="153988" y="69850"/>
                  </a:lnTo>
                  <a:lnTo>
                    <a:pt x="153988" y="71437"/>
                  </a:lnTo>
                  <a:lnTo>
                    <a:pt x="153988" y="76200"/>
                  </a:lnTo>
                  <a:lnTo>
                    <a:pt x="157163" y="77787"/>
                  </a:lnTo>
                  <a:lnTo>
                    <a:pt x="158750" y="76200"/>
                  </a:lnTo>
                  <a:lnTo>
                    <a:pt x="160338" y="74612"/>
                  </a:lnTo>
                  <a:lnTo>
                    <a:pt x="160338" y="76200"/>
                  </a:lnTo>
                  <a:lnTo>
                    <a:pt x="158750" y="77787"/>
                  </a:lnTo>
                  <a:lnTo>
                    <a:pt x="157163" y="80962"/>
                  </a:lnTo>
                  <a:lnTo>
                    <a:pt x="157163" y="82550"/>
                  </a:lnTo>
                  <a:lnTo>
                    <a:pt x="158750" y="85725"/>
                  </a:lnTo>
                  <a:lnTo>
                    <a:pt x="158750" y="87312"/>
                  </a:lnTo>
                  <a:lnTo>
                    <a:pt x="158750" y="90487"/>
                  </a:lnTo>
                  <a:lnTo>
                    <a:pt x="160338" y="90487"/>
                  </a:lnTo>
                  <a:lnTo>
                    <a:pt x="163513" y="87312"/>
                  </a:lnTo>
                  <a:lnTo>
                    <a:pt x="168275" y="85725"/>
                  </a:lnTo>
                  <a:lnTo>
                    <a:pt x="169863" y="85725"/>
                  </a:lnTo>
                  <a:lnTo>
                    <a:pt x="173038" y="85725"/>
                  </a:lnTo>
                  <a:lnTo>
                    <a:pt x="174625" y="85725"/>
                  </a:lnTo>
                  <a:lnTo>
                    <a:pt x="176213" y="87312"/>
                  </a:lnTo>
                  <a:lnTo>
                    <a:pt x="179388" y="90487"/>
                  </a:lnTo>
                  <a:lnTo>
                    <a:pt x="180975" y="90487"/>
                  </a:lnTo>
                  <a:lnTo>
                    <a:pt x="184150" y="87312"/>
                  </a:lnTo>
                  <a:lnTo>
                    <a:pt x="184150" y="85725"/>
                  </a:lnTo>
                  <a:lnTo>
                    <a:pt x="184150" y="82550"/>
                  </a:lnTo>
                  <a:lnTo>
                    <a:pt x="184150" y="80962"/>
                  </a:lnTo>
                  <a:lnTo>
                    <a:pt x="185738" y="77787"/>
                  </a:lnTo>
                  <a:lnTo>
                    <a:pt x="185738" y="76200"/>
                  </a:lnTo>
                  <a:lnTo>
                    <a:pt x="190500" y="76200"/>
                  </a:lnTo>
                  <a:lnTo>
                    <a:pt x="192088" y="77787"/>
                  </a:lnTo>
                  <a:lnTo>
                    <a:pt x="196850" y="77787"/>
                  </a:lnTo>
                  <a:lnTo>
                    <a:pt x="201613" y="80962"/>
                  </a:lnTo>
                  <a:lnTo>
                    <a:pt x="203200" y="80962"/>
                  </a:lnTo>
                  <a:lnTo>
                    <a:pt x="206375" y="80962"/>
                  </a:lnTo>
                  <a:lnTo>
                    <a:pt x="207963" y="80962"/>
                  </a:lnTo>
                  <a:lnTo>
                    <a:pt x="211138" y="80962"/>
                  </a:lnTo>
                  <a:lnTo>
                    <a:pt x="211138" y="77787"/>
                  </a:lnTo>
                  <a:lnTo>
                    <a:pt x="212725" y="77787"/>
                  </a:lnTo>
                  <a:lnTo>
                    <a:pt x="212725" y="82550"/>
                  </a:lnTo>
                  <a:lnTo>
                    <a:pt x="215900" y="82550"/>
                  </a:lnTo>
                  <a:lnTo>
                    <a:pt x="217488" y="85725"/>
                  </a:lnTo>
                  <a:lnTo>
                    <a:pt x="219075" y="85725"/>
                  </a:lnTo>
                  <a:lnTo>
                    <a:pt x="222250" y="87312"/>
                  </a:lnTo>
                  <a:lnTo>
                    <a:pt x="223838" y="90487"/>
                  </a:lnTo>
                  <a:lnTo>
                    <a:pt x="227013" y="92075"/>
                  </a:lnTo>
                  <a:lnTo>
                    <a:pt x="228600" y="92075"/>
                  </a:lnTo>
                  <a:lnTo>
                    <a:pt x="231775" y="93662"/>
                  </a:lnTo>
                  <a:lnTo>
                    <a:pt x="234950" y="96837"/>
                  </a:lnTo>
                  <a:lnTo>
                    <a:pt x="238125" y="96837"/>
                  </a:lnTo>
                  <a:lnTo>
                    <a:pt x="238125" y="98425"/>
                  </a:lnTo>
                  <a:lnTo>
                    <a:pt x="242888" y="101600"/>
                  </a:lnTo>
                  <a:lnTo>
                    <a:pt x="244475" y="101600"/>
                  </a:lnTo>
                  <a:lnTo>
                    <a:pt x="247650" y="101600"/>
                  </a:lnTo>
                  <a:lnTo>
                    <a:pt x="249238" y="101600"/>
                  </a:lnTo>
                  <a:lnTo>
                    <a:pt x="249238" y="103187"/>
                  </a:lnTo>
                  <a:lnTo>
                    <a:pt x="250825" y="103187"/>
                  </a:lnTo>
                  <a:lnTo>
                    <a:pt x="250825" y="106362"/>
                  </a:lnTo>
                  <a:lnTo>
                    <a:pt x="254000" y="106362"/>
                  </a:lnTo>
                  <a:lnTo>
                    <a:pt x="254000" y="107950"/>
                  </a:lnTo>
                  <a:lnTo>
                    <a:pt x="255588" y="107950"/>
                  </a:lnTo>
                  <a:lnTo>
                    <a:pt x="260350" y="107950"/>
                  </a:lnTo>
                  <a:lnTo>
                    <a:pt x="263525" y="107950"/>
                  </a:lnTo>
                  <a:lnTo>
                    <a:pt x="265113" y="107950"/>
                  </a:lnTo>
                  <a:lnTo>
                    <a:pt x="266700" y="109537"/>
                  </a:lnTo>
                  <a:lnTo>
                    <a:pt x="271463" y="114300"/>
                  </a:lnTo>
                  <a:lnTo>
                    <a:pt x="274638" y="117475"/>
                  </a:lnTo>
                  <a:lnTo>
                    <a:pt x="274638" y="119062"/>
                  </a:lnTo>
                  <a:lnTo>
                    <a:pt x="276225" y="122237"/>
                  </a:lnTo>
                  <a:lnTo>
                    <a:pt x="279400" y="123825"/>
                  </a:lnTo>
                  <a:lnTo>
                    <a:pt x="280988" y="125412"/>
                  </a:lnTo>
                  <a:lnTo>
                    <a:pt x="282575" y="125412"/>
                  </a:lnTo>
                  <a:lnTo>
                    <a:pt x="285750" y="125412"/>
                  </a:lnTo>
                  <a:lnTo>
                    <a:pt x="285750" y="128587"/>
                  </a:lnTo>
                  <a:lnTo>
                    <a:pt x="287338" y="128587"/>
                  </a:lnTo>
                  <a:lnTo>
                    <a:pt x="290513" y="128587"/>
                  </a:lnTo>
                  <a:lnTo>
                    <a:pt x="290513" y="130175"/>
                  </a:lnTo>
                  <a:lnTo>
                    <a:pt x="292100" y="130175"/>
                  </a:lnTo>
                  <a:lnTo>
                    <a:pt x="292100" y="133350"/>
                  </a:lnTo>
                  <a:lnTo>
                    <a:pt x="293688" y="134937"/>
                  </a:lnTo>
                  <a:lnTo>
                    <a:pt x="296863" y="136525"/>
                  </a:lnTo>
                  <a:lnTo>
                    <a:pt x="296863" y="139700"/>
                  </a:lnTo>
                  <a:lnTo>
                    <a:pt x="298450" y="139700"/>
                  </a:lnTo>
                  <a:lnTo>
                    <a:pt x="296863" y="141287"/>
                  </a:lnTo>
                  <a:lnTo>
                    <a:pt x="298450" y="144462"/>
                  </a:lnTo>
                  <a:lnTo>
                    <a:pt x="298450" y="146050"/>
                  </a:lnTo>
                  <a:lnTo>
                    <a:pt x="301625" y="149225"/>
                  </a:lnTo>
                  <a:lnTo>
                    <a:pt x="301625" y="150812"/>
                  </a:lnTo>
                  <a:lnTo>
                    <a:pt x="303213" y="155575"/>
                  </a:lnTo>
                  <a:lnTo>
                    <a:pt x="303213" y="160337"/>
                  </a:lnTo>
                  <a:lnTo>
                    <a:pt x="306388" y="161925"/>
                  </a:lnTo>
                  <a:lnTo>
                    <a:pt x="306388" y="165100"/>
                  </a:lnTo>
                  <a:lnTo>
                    <a:pt x="306388" y="166687"/>
                  </a:lnTo>
                  <a:lnTo>
                    <a:pt x="306388" y="168275"/>
                  </a:lnTo>
                  <a:lnTo>
                    <a:pt x="306388" y="171450"/>
                  </a:lnTo>
                  <a:lnTo>
                    <a:pt x="303213" y="171450"/>
                  </a:lnTo>
                  <a:lnTo>
                    <a:pt x="303213" y="173037"/>
                  </a:lnTo>
                  <a:lnTo>
                    <a:pt x="303213" y="176212"/>
                  </a:lnTo>
                  <a:lnTo>
                    <a:pt x="306388" y="177800"/>
                  </a:lnTo>
                  <a:lnTo>
                    <a:pt x="307975" y="177800"/>
                  </a:lnTo>
                  <a:lnTo>
                    <a:pt x="309563" y="176212"/>
                  </a:lnTo>
                  <a:lnTo>
                    <a:pt x="312738" y="176212"/>
                  </a:lnTo>
                  <a:lnTo>
                    <a:pt x="314325" y="176212"/>
                  </a:lnTo>
                  <a:lnTo>
                    <a:pt x="312738" y="177800"/>
                  </a:lnTo>
                  <a:lnTo>
                    <a:pt x="309563" y="177800"/>
                  </a:lnTo>
                  <a:lnTo>
                    <a:pt x="307975" y="180975"/>
                  </a:lnTo>
                  <a:lnTo>
                    <a:pt x="307975" y="182563"/>
                  </a:lnTo>
                  <a:lnTo>
                    <a:pt x="309563" y="182563"/>
                  </a:lnTo>
                  <a:lnTo>
                    <a:pt x="309563" y="184150"/>
                  </a:lnTo>
                  <a:lnTo>
                    <a:pt x="312738" y="184150"/>
                  </a:lnTo>
                  <a:lnTo>
                    <a:pt x="314325" y="188913"/>
                  </a:lnTo>
                  <a:lnTo>
                    <a:pt x="314325" y="192088"/>
                  </a:lnTo>
                  <a:lnTo>
                    <a:pt x="317500" y="193675"/>
                  </a:lnTo>
                  <a:lnTo>
                    <a:pt x="322263" y="193675"/>
                  </a:lnTo>
                  <a:lnTo>
                    <a:pt x="323850" y="196850"/>
                  </a:lnTo>
                  <a:lnTo>
                    <a:pt x="325438" y="196850"/>
                  </a:lnTo>
                  <a:lnTo>
                    <a:pt x="325438" y="198438"/>
                  </a:lnTo>
                  <a:lnTo>
                    <a:pt x="328613" y="198438"/>
                  </a:lnTo>
                  <a:lnTo>
                    <a:pt x="330200" y="198438"/>
                  </a:lnTo>
                  <a:lnTo>
                    <a:pt x="333375" y="200025"/>
                  </a:lnTo>
                  <a:lnTo>
                    <a:pt x="338138" y="203200"/>
                  </a:lnTo>
                  <a:lnTo>
                    <a:pt x="339725" y="204788"/>
                  </a:lnTo>
                  <a:lnTo>
                    <a:pt x="341313" y="207963"/>
                  </a:lnTo>
                  <a:lnTo>
                    <a:pt x="344488" y="207963"/>
                  </a:lnTo>
                  <a:lnTo>
                    <a:pt x="346075" y="209550"/>
                  </a:lnTo>
                  <a:lnTo>
                    <a:pt x="349250" y="211138"/>
                  </a:lnTo>
                  <a:lnTo>
                    <a:pt x="350838" y="214313"/>
                  </a:lnTo>
                  <a:lnTo>
                    <a:pt x="354013" y="214313"/>
                  </a:lnTo>
                  <a:lnTo>
                    <a:pt x="355600" y="214313"/>
                  </a:lnTo>
                  <a:lnTo>
                    <a:pt x="355600" y="215900"/>
                  </a:lnTo>
                  <a:lnTo>
                    <a:pt x="355600" y="219075"/>
                  </a:lnTo>
                  <a:lnTo>
                    <a:pt x="357188" y="219075"/>
                  </a:lnTo>
                  <a:lnTo>
                    <a:pt x="357188" y="220663"/>
                  </a:lnTo>
                  <a:lnTo>
                    <a:pt x="359569" y="225425"/>
                  </a:lnTo>
                  <a:lnTo>
                    <a:pt x="357188" y="225425"/>
                  </a:lnTo>
                  <a:lnTo>
                    <a:pt x="355600" y="225425"/>
                  </a:lnTo>
                  <a:lnTo>
                    <a:pt x="355600" y="223838"/>
                  </a:lnTo>
                  <a:lnTo>
                    <a:pt x="350838" y="223838"/>
                  </a:lnTo>
                  <a:lnTo>
                    <a:pt x="350838" y="225425"/>
                  </a:lnTo>
                  <a:lnTo>
                    <a:pt x="349250" y="225425"/>
                  </a:lnTo>
                  <a:lnTo>
                    <a:pt x="346075" y="225425"/>
                  </a:lnTo>
                  <a:lnTo>
                    <a:pt x="344488" y="227013"/>
                  </a:lnTo>
                  <a:lnTo>
                    <a:pt x="341313" y="227013"/>
                  </a:lnTo>
                  <a:lnTo>
                    <a:pt x="339725" y="231775"/>
                  </a:lnTo>
                  <a:lnTo>
                    <a:pt x="338138" y="231775"/>
                  </a:lnTo>
                  <a:lnTo>
                    <a:pt x="338138" y="234950"/>
                  </a:lnTo>
                  <a:lnTo>
                    <a:pt x="334963" y="236538"/>
                  </a:lnTo>
                  <a:lnTo>
                    <a:pt x="334963" y="239713"/>
                  </a:lnTo>
                  <a:lnTo>
                    <a:pt x="333375" y="241300"/>
                  </a:lnTo>
                  <a:lnTo>
                    <a:pt x="330200" y="242888"/>
                  </a:lnTo>
                  <a:lnTo>
                    <a:pt x="330200" y="246063"/>
                  </a:lnTo>
                  <a:lnTo>
                    <a:pt x="328613" y="247650"/>
                  </a:lnTo>
                  <a:lnTo>
                    <a:pt x="328613" y="252413"/>
                  </a:lnTo>
                  <a:lnTo>
                    <a:pt x="328613" y="255588"/>
                  </a:lnTo>
                  <a:lnTo>
                    <a:pt x="325438" y="257175"/>
                  </a:lnTo>
                  <a:lnTo>
                    <a:pt x="323850" y="261938"/>
                  </a:lnTo>
                  <a:lnTo>
                    <a:pt x="323850" y="266700"/>
                  </a:lnTo>
                  <a:lnTo>
                    <a:pt x="322263" y="268288"/>
                  </a:lnTo>
                  <a:lnTo>
                    <a:pt x="319088" y="268288"/>
                  </a:lnTo>
                  <a:lnTo>
                    <a:pt x="319088" y="271463"/>
                  </a:lnTo>
                  <a:lnTo>
                    <a:pt x="317500" y="273050"/>
                  </a:lnTo>
                  <a:lnTo>
                    <a:pt x="317500" y="274638"/>
                  </a:lnTo>
                  <a:lnTo>
                    <a:pt x="314325" y="274638"/>
                  </a:lnTo>
                  <a:lnTo>
                    <a:pt x="314325" y="277813"/>
                  </a:lnTo>
                  <a:lnTo>
                    <a:pt x="312738" y="277813"/>
                  </a:lnTo>
                  <a:lnTo>
                    <a:pt x="309563" y="277813"/>
                  </a:lnTo>
                  <a:lnTo>
                    <a:pt x="307975" y="277813"/>
                  </a:lnTo>
                  <a:lnTo>
                    <a:pt x="301625" y="279400"/>
                  </a:lnTo>
                  <a:lnTo>
                    <a:pt x="298450" y="282575"/>
                  </a:lnTo>
                  <a:lnTo>
                    <a:pt x="296863" y="282575"/>
                  </a:lnTo>
                  <a:lnTo>
                    <a:pt x="293688" y="282575"/>
                  </a:lnTo>
                  <a:lnTo>
                    <a:pt x="292100" y="279400"/>
                  </a:lnTo>
                  <a:lnTo>
                    <a:pt x="290513" y="279400"/>
                  </a:lnTo>
                  <a:lnTo>
                    <a:pt x="287338" y="277813"/>
                  </a:lnTo>
                  <a:lnTo>
                    <a:pt x="287338" y="274638"/>
                  </a:lnTo>
                  <a:lnTo>
                    <a:pt x="285750" y="273050"/>
                  </a:lnTo>
                  <a:lnTo>
                    <a:pt x="282575" y="273050"/>
                  </a:lnTo>
                  <a:lnTo>
                    <a:pt x="280988" y="273050"/>
                  </a:lnTo>
                  <a:lnTo>
                    <a:pt x="279400" y="274638"/>
                  </a:lnTo>
                  <a:lnTo>
                    <a:pt x="276225" y="277813"/>
                  </a:lnTo>
                  <a:lnTo>
                    <a:pt x="276225" y="282575"/>
                  </a:lnTo>
                  <a:lnTo>
                    <a:pt x="274638" y="284163"/>
                  </a:lnTo>
                  <a:lnTo>
                    <a:pt x="276225" y="284163"/>
                  </a:lnTo>
                  <a:lnTo>
                    <a:pt x="274638" y="285750"/>
                  </a:lnTo>
                  <a:lnTo>
                    <a:pt x="271463" y="288925"/>
                  </a:lnTo>
                  <a:lnTo>
                    <a:pt x="271463" y="290513"/>
                  </a:lnTo>
                  <a:lnTo>
                    <a:pt x="271463" y="293688"/>
                  </a:lnTo>
                  <a:lnTo>
                    <a:pt x="271463" y="295275"/>
                  </a:lnTo>
                  <a:lnTo>
                    <a:pt x="271463" y="298450"/>
                  </a:lnTo>
                  <a:lnTo>
                    <a:pt x="271463" y="300038"/>
                  </a:lnTo>
                  <a:lnTo>
                    <a:pt x="271463" y="301625"/>
                  </a:lnTo>
                  <a:lnTo>
                    <a:pt x="271463" y="304800"/>
                  </a:lnTo>
                  <a:lnTo>
                    <a:pt x="271463" y="306388"/>
                  </a:lnTo>
                  <a:lnTo>
                    <a:pt x="269875" y="309563"/>
                  </a:lnTo>
                  <a:lnTo>
                    <a:pt x="269875" y="311150"/>
                  </a:lnTo>
                  <a:lnTo>
                    <a:pt x="271463" y="311150"/>
                  </a:lnTo>
                  <a:lnTo>
                    <a:pt x="271463" y="314325"/>
                  </a:lnTo>
                  <a:lnTo>
                    <a:pt x="269875" y="315913"/>
                  </a:lnTo>
                  <a:lnTo>
                    <a:pt x="269875" y="320675"/>
                  </a:lnTo>
                  <a:lnTo>
                    <a:pt x="266700" y="322263"/>
                  </a:lnTo>
                  <a:lnTo>
                    <a:pt x="266700" y="325438"/>
                  </a:lnTo>
                  <a:lnTo>
                    <a:pt x="269875" y="325438"/>
                  </a:lnTo>
                  <a:lnTo>
                    <a:pt x="269875" y="322263"/>
                  </a:lnTo>
                  <a:lnTo>
                    <a:pt x="271463" y="320675"/>
                  </a:lnTo>
                  <a:lnTo>
                    <a:pt x="274638" y="320675"/>
                  </a:lnTo>
                  <a:lnTo>
                    <a:pt x="274638" y="322263"/>
                  </a:lnTo>
                  <a:lnTo>
                    <a:pt x="276225" y="322263"/>
                  </a:lnTo>
                  <a:lnTo>
                    <a:pt x="276225" y="325438"/>
                  </a:lnTo>
                  <a:lnTo>
                    <a:pt x="279400" y="327025"/>
                  </a:lnTo>
                  <a:lnTo>
                    <a:pt x="276225" y="327025"/>
                  </a:lnTo>
                  <a:lnTo>
                    <a:pt x="276225" y="330200"/>
                  </a:lnTo>
                  <a:lnTo>
                    <a:pt x="276225" y="331788"/>
                  </a:lnTo>
                  <a:lnTo>
                    <a:pt x="274638" y="331788"/>
                  </a:lnTo>
                  <a:lnTo>
                    <a:pt x="271463" y="330200"/>
                  </a:lnTo>
                  <a:lnTo>
                    <a:pt x="269875" y="330200"/>
                  </a:lnTo>
                  <a:lnTo>
                    <a:pt x="269875" y="327025"/>
                  </a:lnTo>
                  <a:lnTo>
                    <a:pt x="266700" y="327025"/>
                  </a:lnTo>
                  <a:lnTo>
                    <a:pt x="265113" y="330200"/>
                  </a:lnTo>
                  <a:lnTo>
                    <a:pt x="265113" y="331788"/>
                  </a:lnTo>
                  <a:lnTo>
                    <a:pt x="265113" y="333375"/>
                  </a:lnTo>
                  <a:lnTo>
                    <a:pt x="263525" y="336550"/>
                  </a:lnTo>
                  <a:lnTo>
                    <a:pt x="263525" y="338138"/>
                  </a:lnTo>
                  <a:lnTo>
                    <a:pt x="265113" y="341313"/>
                  </a:lnTo>
                  <a:lnTo>
                    <a:pt x="265113" y="342900"/>
                  </a:lnTo>
                  <a:lnTo>
                    <a:pt x="266700" y="346075"/>
                  </a:lnTo>
                  <a:lnTo>
                    <a:pt x="269875" y="347663"/>
                  </a:lnTo>
                  <a:lnTo>
                    <a:pt x="269875" y="349250"/>
                  </a:lnTo>
                  <a:lnTo>
                    <a:pt x="271463" y="352425"/>
                  </a:lnTo>
                  <a:lnTo>
                    <a:pt x="271463" y="354013"/>
                  </a:lnTo>
                  <a:lnTo>
                    <a:pt x="271463" y="357188"/>
                  </a:lnTo>
                  <a:lnTo>
                    <a:pt x="269875" y="352425"/>
                  </a:lnTo>
                  <a:lnTo>
                    <a:pt x="266700" y="349250"/>
                  </a:lnTo>
                  <a:lnTo>
                    <a:pt x="265113" y="349250"/>
                  </a:lnTo>
                  <a:lnTo>
                    <a:pt x="265113" y="347663"/>
                  </a:lnTo>
                  <a:lnTo>
                    <a:pt x="263525" y="346075"/>
                  </a:lnTo>
                  <a:lnTo>
                    <a:pt x="260350" y="342900"/>
                  </a:lnTo>
                  <a:lnTo>
                    <a:pt x="260350" y="346075"/>
                  </a:lnTo>
                  <a:lnTo>
                    <a:pt x="263525" y="347663"/>
                  </a:lnTo>
                  <a:lnTo>
                    <a:pt x="260350" y="347663"/>
                  </a:lnTo>
                  <a:lnTo>
                    <a:pt x="258763" y="346075"/>
                  </a:lnTo>
                  <a:lnTo>
                    <a:pt x="255588" y="346075"/>
                  </a:lnTo>
                  <a:lnTo>
                    <a:pt x="254000" y="346075"/>
                  </a:lnTo>
                  <a:lnTo>
                    <a:pt x="254000" y="347663"/>
                  </a:lnTo>
                  <a:lnTo>
                    <a:pt x="250825" y="347663"/>
                  </a:lnTo>
                  <a:lnTo>
                    <a:pt x="249238" y="349250"/>
                  </a:lnTo>
                  <a:lnTo>
                    <a:pt x="250825" y="354013"/>
                  </a:lnTo>
                  <a:lnTo>
                    <a:pt x="247650" y="349250"/>
                  </a:lnTo>
                  <a:lnTo>
                    <a:pt x="244475" y="352425"/>
                  </a:lnTo>
                  <a:lnTo>
                    <a:pt x="239713" y="354013"/>
                  </a:lnTo>
                  <a:lnTo>
                    <a:pt x="238125" y="357188"/>
                  </a:lnTo>
                  <a:lnTo>
                    <a:pt x="234950" y="357188"/>
                  </a:lnTo>
                  <a:lnTo>
                    <a:pt x="233363" y="357188"/>
                  </a:lnTo>
                  <a:lnTo>
                    <a:pt x="231775" y="357188"/>
                  </a:lnTo>
                  <a:lnTo>
                    <a:pt x="228600" y="358775"/>
                  </a:lnTo>
                  <a:lnTo>
                    <a:pt x="228600" y="360363"/>
                  </a:lnTo>
                  <a:lnTo>
                    <a:pt x="227013" y="358775"/>
                  </a:lnTo>
                  <a:lnTo>
                    <a:pt x="223838" y="358775"/>
                  </a:lnTo>
                  <a:lnTo>
                    <a:pt x="222250" y="358775"/>
                  </a:lnTo>
                  <a:lnTo>
                    <a:pt x="217488" y="358775"/>
                  </a:lnTo>
                  <a:lnTo>
                    <a:pt x="215900" y="358775"/>
                  </a:lnTo>
                  <a:lnTo>
                    <a:pt x="215900" y="360363"/>
                  </a:lnTo>
                  <a:lnTo>
                    <a:pt x="212725" y="363538"/>
                  </a:lnTo>
                  <a:lnTo>
                    <a:pt x="212725" y="360363"/>
                  </a:lnTo>
                  <a:lnTo>
                    <a:pt x="211138" y="360363"/>
                  </a:lnTo>
                  <a:lnTo>
                    <a:pt x="207963" y="360363"/>
                  </a:lnTo>
                  <a:lnTo>
                    <a:pt x="206375" y="360363"/>
                  </a:lnTo>
                  <a:lnTo>
                    <a:pt x="203200" y="360363"/>
                  </a:lnTo>
                  <a:lnTo>
                    <a:pt x="201613" y="360363"/>
                  </a:lnTo>
                  <a:lnTo>
                    <a:pt x="200025" y="360363"/>
                  </a:lnTo>
                  <a:lnTo>
                    <a:pt x="196850" y="358775"/>
                  </a:lnTo>
                  <a:lnTo>
                    <a:pt x="195263" y="357188"/>
                  </a:lnTo>
                  <a:lnTo>
                    <a:pt x="190500" y="357188"/>
                  </a:lnTo>
                  <a:lnTo>
                    <a:pt x="190500" y="352425"/>
                  </a:lnTo>
                  <a:lnTo>
                    <a:pt x="190500" y="349250"/>
                  </a:lnTo>
                  <a:lnTo>
                    <a:pt x="188913" y="349250"/>
                  </a:lnTo>
                  <a:lnTo>
                    <a:pt x="185738" y="346075"/>
                  </a:lnTo>
                  <a:lnTo>
                    <a:pt x="184150" y="342900"/>
                  </a:lnTo>
                  <a:lnTo>
                    <a:pt x="180975" y="341313"/>
                  </a:lnTo>
                  <a:lnTo>
                    <a:pt x="179388" y="341313"/>
                  </a:lnTo>
                  <a:lnTo>
                    <a:pt x="176213" y="338138"/>
                  </a:lnTo>
                  <a:lnTo>
                    <a:pt x="174625" y="338138"/>
                  </a:lnTo>
                  <a:lnTo>
                    <a:pt x="174625" y="341313"/>
                  </a:lnTo>
                  <a:lnTo>
                    <a:pt x="173038" y="342900"/>
                  </a:lnTo>
                  <a:lnTo>
                    <a:pt x="169863" y="342900"/>
                  </a:lnTo>
                  <a:lnTo>
                    <a:pt x="169863" y="346075"/>
                  </a:lnTo>
                  <a:lnTo>
                    <a:pt x="168275" y="347663"/>
                  </a:lnTo>
                  <a:lnTo>
                    <a:pt x="168275" y="352425"/>
                  </a:lnTo>
                  <a:lnTo>
                    <a:pt x="168275" y="354013"/>
                  </a:lnTo>
                  <a:lnTo>
                    <a:pt x="168275" y="358775"/>
                  </a:lnTo>
                  <a:lnTo>
                    <a:pt x="168275" y="365125"/>
                  </a:lnTo>
                  <a:lnTo>
                    <a:pt x="168275" y="368300"/>
                  </a:lnTo>
                  <a:lnTo>
                    <a:pt x="165100" y="369888"/>
                  </a:lnTo>
                  <a:lnTo>
                    <a:pt x="165100" y="365125"/>
                  </a:lnTo>
                  <a:lnTo>
                    <a:pt x="165100" y="363538"/>
                  </a:lnTo>
                  <a:lnTo>
                    <a:pt x="165100" y="360363"/>
                  </a:lnTo>
                  <a:lnTo>
                    <a:pt x="165100" y="357188"/>
                  </a:lnTo>
                  <a:lnTo>
                    <a:pt x="165100" y="354013"/>
                  </a:lnTo>
                  <a:lnTo>
                    <a:pt x="165100" y="349250"/>
                  </a:lnTo>
                  <a:lnTo>
                    <a:pt x="165100" y="347663"/>
                  </a:lnTo>
                  <a:lnTo>
                    <a:pt x="163513" y="346075"/>
                  </a:lnTo>
                  <a:lnTo>
                    <a:pt x="160338" y="346075"/>
                  </a:lnTo>
                  <a:lnTo>
                    <a:pt x="158750" y="347663"/>
                  </a:lnTo>
                  <a:lnTo>
                    <a:pt x="157163" y="347663"/>
                  </a:lnTo>
                  <a:lnTo>
                    <a:pt x="152400" y="347663"/>
                  </a:lnTo>
                  <a:lnTo>
                    <a:pt x="149225" y="347663"/>
                  </a:lnTo>
                  <a:lnTo>
                    <a:pt x="144463" y="349250"/>
                  </a:lnTo>
                  <a:lnTo>
                    <a:pt x="144463" y="352425"/>
                  </a:lnTo>
                  <a:lnTo>
                    <a:pt x="142875" y="352425"/>
                  </a:lnTo>
                  <a:lnTo>
                    <a:pt x="141288" y="349250"/>
                  </a:lnTo>
                  <a:lnTo>
                    <a:pt x="136525" y="347663"/>
                  </a:lnTo>
                  <a:lnTo>
                    <a:pt x="133350" y="347663"/>
                  </a:lnTo>
                  <a:lnTo>
                    <a:pt x="131763" y="347663"/>
                  </a:lnTo>
                  <a:lnTo>
                    <a:pt x="128588" y="347663"/>
                  </a:lnTo>
                  <a:lnTo>
                    <a:pt x="122238" y="346075"/>
                  </a:lnTo>
                  <a:lnTo>
                    <a:pt x="120650" y="346075"/>
                  </a:lnTo>
                  <a:lnTo>
                    <a:pt x="117475" y="342900"/>
                  </a:lnTo>
                  <a:lnTo>
                    <a:pt x="115888" y="341313"/>
                  </a:lnTo>
                  <a:lnTo>
                    <a:pt x="115888" y="338138"/>
                  </a:lnTo>
                  <a:lnTo>
                    <a:pt x="114300" y="338138"/>
                  </a:lnTo>
                  <a:lnTo>
                    <a:pt x="111125" y="338138"/>
                  </a:lnTo>
                  <a:lnTo>
                    <a:pt x="109538" y="336550"/>
                  </a:lnTo>
                  <a:lnTo>
                    <a:pt x="106363" y="336550"/>
                  </a:lnTo>
                  <a:lnTo>
                    <a:pt x="104775" y="336550"/>
                  </a:lnTo>
                  <a:lnTo>
                    <a:pt x="101600" y="333375"/>
                  </a:lnTo>
                  <a:lnTo>
                    <a:pt x="101600" y="336550"/>
                  </a:lnTo>
                  <a:lnTo>
                    <a:pt x="100013" y="336550"/>
                  </a:lnTo>
                  <a:lnTo>
                    <a:pt x="100013" y="333375"/>
                  </a:lnTo>
                  <a:lnTo>
                    <a:pt x="98425" y="331788"/>
                  </a:lnTo>
                  <a:lnTo>
                    <a:pt x="95250" y="330200"/>
                  </a:lnTo>
                  <a:lnTo>
                    <a:pt x="93663" y="330200"/>
                  </a:lnTo>
                  <a:lnTo>
                    <a:pt x="93663" y="331788"/>
                  </a:lnTo>
                  <a:lnTo>
                    <a:pt x="90488" y="331788"/>
                  </a:lnTo>
                  <a:lnTo>
                    <a:pt x="90488" y="333375"/>
                  </a:lnTo>
                  <a:lnTo>
                    <a:pt x="88900" y="336550"/>
                  </a:lnTo>
                  <a:lnTo>
                    <a:pt x="85725" y="338138"/>
                  </a:lnTo>
                  <a:lnTo>
                    <a:pt x="84138" y="342900"/>
                  </a:lnTo>
                  <a:lnTo>
                    <a:pt x="82550" y="344488"/>
                  </a:lnTo>
                  <a:lnTo>
                    <a:pt x="82550" y="342900"/>
                  </a:lnTo>
                  <a:lnTo>
                    <a:pt x="82550" y="341313"/>
                  </a:lnTo>
                  <a:lnTo>
                    <a:pt x="84138" y="338138"/>
                  </a:lnTo>
                  <a:lnTo>
                    <a:pt x="84138" y="336550"/>
                  </a:lnTo>
                  <a:lnTo>
                    <a:pt x="85725" y="333375"/>
                  </a:lnTo>
                  <a:lnTo>
                    <a:pt x="88900" y="333375"/>
                  </a:lnTo>
                  <a:lnTo>
                    <a:pt x="90488" y="330200"/>
                  </a:lnTo>
                  <a:lnTo>
                    <a:pt x="90488" y="327025"/>
                  </a:lnTo>
                  <a:lnTo>
                    <a:pt x="93663" y="325438"/>
                  </a:lnTo>
                  <a:lnTo>
                    <a:pt x="93663" y="322263"/>
                  </a:lnTo>
                  <a:lnTo>
                    <a:pt x="95250" y="322263"/>
                  </a:lnTo>
                  <a:lnTo>
                    <a:pt x="95250" y="320675"/>
                  </a:lnTo>
                  <a:lnTo>
                    <a:pt x="95250" y="317500"/>
                  </a:lnTo>
                  <a:lnTo>
                    <a:pt x="95250" y="315913"/>
                  </a:lnTo>
                  <a:lnTo>
                    <a:pt x="93663" y="315913"/>
                  </a:lnTo>
                  <a:lnTo>
                    <a:pt x="90488" y="317500"/>
                  </a:lnTo>
                  <a:lnTo>
                    <a:pt x="90488" y="320675"/>
                  </a:lnTo>
                  <a:lnTo>
                    <a:pt x="88900" y="322263"/>
                  </a:lnTo>
                  <a:lnTo>
                    <a:pt x="85725" y="322263"/>
                  </a:lnTo>
                  <a:lnTo>
                    <a:pt x="84138" y="320675"/>
                  </a:lnTo>
                  <a:lnTo>
                    <a:pt x="79375" y="325438"/>
                  </a:lnTo>
                  <a:lnTo>
                    <a:pt x="77788" y="330200"/>
                  </a:lnTo>
                  <a:lnTo>
                    <a:pt x="69850" y="336550"/>
                  </a:lnTo>
                  <a:lnTo>
                    <a:pt x="68263" y="341313"/>
                  </a:lnTo>
                  <a:lnTo>
                    <a:pt x="63500" y="346075"/>
                  </a:lnTo>
                  <a:lnTo>
                    <a:pt x="58738" y="349250"/>
                  </a:lnTo>
                  <a:lnTo>
                    <a:pt x="57150" y="352425"/>
                  </a:lnTo>
                  <a:lnTo>
                    <a:pt x="53975" y="354013"/>
                  </a:lnTo>
                  <a:lnTo>
                    <a:pt x="53975" y="352425"/>
                  </a:lnTo>
                  <a:lnTo>
                    <a:pt x="57150" y="349250"/>
                  </a:lnTo>
                  <a:lnTo>
                    <a:pt x="57150" y="347663"/>
                  </a:lnTo>
                  <a:lnTo>
                    <a:pt x="58738" y="346075"/>
                  </a:lnTo>
                  <a:lnTo>
                    <a:pt x="61913" y="342900"/>
                  </a:lnTo>
                  <a:lnTo>
                    <a:pt x="66675" y="338138"/>
                  </a:lnTo>
                  <a:lnTo>
                    <a:pt x="69850" y="333375"/>
                  </a:lnTo>
                  <a:lnTo>
                    <a:pt x="73025" y="331788"/>
                  </a:lnTo>
                  <a:lnTo>
                    <a:pt x="74613" y="330200"/>
                  </a:lnTo>
                  <a:lnTo>
                    <a:pt x="74613" y="327025"/>
                  </a:lnTo>
                  <a:lnTo>
                    <a:pt x="73025" y="327025"/>
                  </a:lnTo>
                  <a:lnTo>
                    <a:pt x="74613" y="325438"/>
                  </a:lnTo>
                  <a:lnTo>
                    <a:pt x="77788" y="322263"/>
                  </a:lnTo>
                  <a:lnTo>
                    <a:pt x="77788" y="320675"/>
                  </a:lnTo>
                  <a:lnTo>
                    <a:pt x="82550" y="315913"/>
                  </a:lnTo>
                  <a:lnTo>
                    <a:pt x="82550" y="314325"/>
                  </a:lnTo>
                  <a:lnTo>
                    <a:pt x="85725" y="311150"/>
                  </a:lnTo>
                  <a:lnTo>
                    <a:pt x="88900" y="309563"/>
                  </a:lnTo>
                  <a:lnTo>
                    <a:pt x="90488" y="306388"/>
                  </a:lnTo>
                  <a:lnTo>
                    <a:pt x="90488" y="304800"/>
                  </a:lnTo>
                  <a:lnTo>
                    <a:pt x="85725" y="309563"/>
                  </a:lnTo>
                  <a:lnTo>
                    <a:pt x="88900" y="306388"/>
                  </a:lnTo>
                  <a:lnTo>
                    <a:pt x="90488" y="301625"/>
                  </a:lnTo>
                  <a:lnTo>
                    <a:pt x="90488" y="300038"/>
                  </a:lnTo>
                  <a:lnTo>
                    <a:pt x="90488" y="298450"/>
                  </a:lnTo>
                  <a:lnTo>
                    <a:pt x="93663" y="295275"/>
                  </a:lnTo>
                  <a:lnTo>
                    <a:pt x="98419" y="293690"/>
                  </a:lnTo>
                  <a:lnTo>
                    <a:pt x="98424" y="293687"/>
                  </a:lnTo>
                  <a:lnTo>
                    <a:pt x="98425" y="293687"/>
                  </a:lnTo>
                  <a:lnTo>
                    <a:pt x="98425" y="290513"/>
                  </a:lnTo>
                  <a:lnTo>
                    <a:pt x="100012" y="290513"/>
                  </a:lnTo>
                  <a:lnTo>
                    <a:pt x="100012" y="290512"/>
                  </a:lnTo>
                  <a:lnTo>
                    <a:pt x="100013" y="290512"/>
                  </a:lnTo>
                  <a:lnTo>
                    <a:pt x="100013" y="285750"/>
                  </a:lnTo>
                  <a:lnTo>
                    <a:pt x="100013" y="284163"/>
                  </a:lnTo>
                  <a:lnTo>
                    <a:pt x="100013" y="282575"/>
                  </a:lnTo>
                  <a:lnTo>
                    <a:pt x="100013" y="279400"/>
                  </a:lnTo>
                  <a:lnTo>
                    <a:pt x="100013" y="277813"/>
                  </a:lnTo>
                  <a:lnTo>
                    <a:pt x="100013" y="274638"/>
                  </a:lnTo>
                  <a:lnTo>
                    <a:pt x="98425" y="273050"/>
                  </a:lnTo>
                  <a:lnTo>
                    <a:pt x="95250" y="273050"/>
                  </a:lnTo>
                  <a:lnTo>
                    <a:pt x="90488" y="274638"/>
                  </a:lnTo>
                  <a:lnTo>
                    <a:pt x="88900" y="274638"/>
                  </a:lnTo>
                  <a:lnTo>
                    <a:pt x="85725" y="274638"/>
                  </a:lnTo>
                  <a:lnTo>
                    <a:pt x="84138" y="274638"/>
                  </a:lnTo>
                  <a:lnTo>
                    <a:pt x="82550" y="274638"/>
                  </a:lnTo>
                  <a:lnTo>
                    <a:pt x="79375" y="274638"/>
                  </a:lnTo>
                  <a:lnTo>
                    <a:pt x="79375" y="273050"/>
                  </a:lnTo>
                  <a:lnTo>
                    <a:pt x="77788" y="273050"/>
                  </a:lnTo>
                  <a:lnTo>
                    <a:pt x="77788" y="271463"/>
                  </a:lnTo>
                  <a:lnTo>
                    <a:pt x="74613" y="271463"/>
                  </a:lnTo>
                  <a:lnTo>
                    <a:pt x="73025" y="271463"/>
                  </a:lnTo>
                  <a:lnTo>
                    <a:pt x="69850" y="271463"/>
                  </a:lnTo>
                  <a:lnTo>
                    <a:pt x="69850" y="268288"/>
                  </a:lnTo>
                  <a:lnTo>
                    <a:pt x="68263" y="266700"/>
                  </a:lnTo>
                  <a:lnTo>
                    <a:pt x="66675" y="263525"/>
                  </a:lnTo>
                  <a:lnTo>
                    <a:pt x="66675" y="261938"/>
                  </a:lnTo>
                  <a:lnTo>
                    <a:pt x="66675" y="258763"/>
                  </a:lnTo>
                  <a:lnTo>
                    <a:pt x="63500" y="257175"/>
                  </a:lnTo>
                  <a:lnTo>
                    <a:pt x="61913" y="255588"/>
                  </a:lnTo>
                  <a:lnTo>
                    <a:pt x="58738" y="252413"/>
                  </a:lnTo>
                  <a:lnTo>
                    <a:pt x="57150" y="252413"/>
                  </a:lnTo>
                  <a:lnTo>
                    <a:pt x="57150" y="250825"/>
                  </a:lnTo>
                  <a:lnTo>
                    <a:pt x="53975" y="250825"/>
                  </a:lnTo>
                  <a:lnTo>
                    <a:pt x="53975" y="247650"/>
                  </a:lnTo>
                  <a:lnTo>
                    <a:pt x="50800" y="246063"/>
                  </a:lnTo>
                  <a:lnTo>
                    <a:pt x="50800" y="242888"/>
                  </a:lnTo>
                  <a:lnTo>
                    <a:pt x="47625" y="242888"/>
                  </a:lnTo>
                  <a:lnTo>
                    <a:pt x="46038" y="242888"/>
                  </a:lnTo>
                  <a:lnTo>
                    <a:pt x="46038" y="241300"/>
                  </a:lnTo>
                  <a:lnTo>
                    <a:pt x="42863" y="241300"/>
                  </a:lnTo>
                  <a:lnTo>
                    <a:pt x="41275" y="239713"/>
                  </a:lnTo>
                  <a:lnTo>
                    <a:pt x="41275" y="236538"/>
                  </a:lnTo>
                  <a:lnTo>
                    <a:pt x="41275" y="234950"/>
                  </a:lnTo>
                  <a:lnTo>
                    <a:pt x="38100" y="234950"/>
                  </a:lnTo>
                  <a:lnTo>
                    <a:pt x="38100" y="231775"/>
                  </a:lnTo>
                  <a:lnTo>
                    <a:pt x="36513" y="231775"/>
                  </a:lnTo>
                  <a:lnTo>
                    <a:pt x="36513" y="230188"/>
                  </a:lnTo>
                  <a:lnTo>
                    <a:pt x="38100" y="230188"/>
                  </a:lnTo>
                  <a:lnTo>
                    <a:pt x="41275" y="227013"/>
                  </a:lnTo>
                  <a:lnTo>
                    <a:pt x="42863" y="225425"/>
                  </a:lnTo>
                  <a:lnTo>
                    <a:pt x="47625" y="220663"/>
                  </a:lnTo>
                  <a:lnTo>
                    <a:pt x="46038" y="219075"/>
                  </a:lnTo>
                  <a:lnTo>
                    <a:pt x="46038" y="214313"/>
                  </a:lnTo>
                  <a:lnTo>
                    <a:pt x="42863" y="214313"/>
                  </a:lnTo>
                  <a:lnTo>
                    <a:pt x="42863" y="211138"/>
                  </a:lnTo>
                  <a:lnTo>
                    <a:pt x="46038" y="209550"/>
                  </a:lnTo>
                  <a:lnTo>
                    <a:pt x="47625" y="207963"/>
                  </a:lnTo>
                  <a:lnTo>
                    <a:pt x="46038" y="207963"/>
                  </a:lnTo>
                  <a:lnTo>
                    <a:pt x="42863" y="207963"/>
                  </a:lnTo>
                  <a:lnTo>
                    <a:pt x="46038" y="204788"/>
                  </a:lnTo>
                  <a:lnTo>
                    <a:pt x="47625" y="204788"/>
                  </a:lnTo>
                  <a:lnTo>
                    <a:pt x="47625" y="203200"/>
                  </a:lnTo>
                  <a:lnTo>
                    <a:pt x="46038" y="200025"/>
                  </a:lnTo>
                  <a:lnTo>
                    <a:pt x="42863" y="200025"/>
                  </a:lnTo>
                  <a:lnTo>
                    <a:pt x="42863" y="198438"/>
                  </a:lnTo>
                  <a:lnTo>
                    <a:pt x="47625" y="200025"/>
                  </a:lnTo>
                  <a:lnTo>
                    <a:pt x="47625" y="198438"/>
                  </a:lnTo>
                  <a:lnTo>
                    <a:pt x="50800" y="196850"/>
                  </a:lnTo>
                  <a:lnTo>
                    <a:pt x="52388" y="193675"/>
                  </a:lnTo>
                  <a:lnTo>
                    <a:pt x="53975" y="193675"/>
                  </a:lnTo>
                  <a:lnTo>
                    <a:pt x="57150" y="192088"/>
                  </a:lnTo>
                  <a:lnTo>
                    <a:pt x="57150" y="188913"/>
                  </a:lnTo>
                  <a:lnTo>
                    <a:pt x="57150" y="187325"/>
                  </a:lnTo>
                  <a:lnTo>
                    <a:pt x="53975" y="187325"/>
                  </a:lnTo>
                  <a:lnTo>
                    <a:pt x="53975" y="184150"/>
                  </a:lnTo>
                  <a:lnTo>
                    <a:pt x="57150" y="182563"/>
                  </a:lnTo>
                  <a:lnTo>
                    <a:pt x="53975" y="182563"/>
                  </a:lnTo>
                  <a:lnTo>
                    <a:pt x="53975" y="180975"/>
                  </a:lnTo>
                  <a:lnTo>
                    <a:pt x="52388" y="180975"/>
                  </a:lnTo>
                  <a:lnTo>
                    <a:pt x="52388" y="177800"/>
                  </a:lnTo>
                  <a:lnTo>
                    <a:pt x="50800" y="177800"/>
                  </a:lnTo>
                  <a:lnTo>
                    <a:pt x="47625" y="177800"/>
                  </a:lnTo>
                  <a:lnTo>
                    <a:pt x="41275" y="173037"/>
                  </a:lnTo>
                  <a:lnTo>
                    <a:pt x="38100" y="173037"/>
                  </a:lnTo>
                  <a:lnTo>
                    <a:pt x="34925" y="171450"/>
                  </a:lnTo>
                  <a:lnTo>
                    <a:pt x="36513" y="171450"/>
                  </a:lnTo>
                  <a:lnTo>
                    <a:pt x="38100" y="171450"/>
                  </a:lnTo>
                  <a:lnTo>
                    <a:pt x="42863" y="173037"/>
                  </a:lnTo>
                  <a:lnTo>
                    <a:pt x="46038" y="173037"/>
                  </a:lnTo>
                  <a:lnTo>
                    <a:pt x="47625" y="176212"/>
                  </a:lnTo>
                  <a:lnTo>
                    <a:pt x="50800" y="173037"/>
                  </a:lnTo>
                  <a:lnTo>
                    <a:pt x="52388" y="171450"/>
                  </a:lnTo>
                  <a:lnTo>
                    <a:pt x="53975" y="168275"/>
                  </a:lnTo>
                  <a:lnTo>
                    <a:pt x="53975" y="166687"/>
                  </a:lnTo>
                  <a:lnTo>
                    <a:pt x="57150" y="165100"/>
                  </a:lnTo>
                  <a:lnTo>
                    <a:pt x="53975" y="161925"/>
                  </a:lnTo>
                  <a:lnTo>
                    <a:pt x="57150" y="161925"/>
                  </a:lnTo>
                  <a:lnTo>
                    <a:pt x="57150" y="160337"/>
                  </a:lnTo>
                  <a:lnTo>
                    <a:pt x="58738" y="157162"/>
                  </a:lnTo>
                  <a:lnTo>
                    <a:pt x="61913" y="155575"/>
                  </a:lnTo>
                  <a:lnTo>
                    <a:pt x="61913" y="152400"/>
                  </a:lnTo>
                  <a:lnTo>
                    <a:pt x="63500" y="149225"/>
                  </a:lnTo>
                  <a:lnTo>
                    <a:pt x="66675" y="149225"/>
                  </a:lnTo>
                  <a:lnTo>
                    <a:pt x="69850" y="149225"/>
                  </a:lnTo>
                  <a:lnTo>
                    <a:pt x="73025" y="149225"/>
                  </a:lnTo>
                  <a:lnTo>
                    <a:pt x="74613" y="149225"/>
                  </a:lnTo>
                  <a:lnTo>
                    <a:pt x="77788" y="146050"/>
                  </a:lnTo>
                  <a:lnTo>
                    <a:pt x="74613" y="144462"/>
                  </a:lnTo>
                  <a:lnTo>
                    <a:pt x="74613" y="141287"/>
                  </a:lnTo>
                  <a:lnTo>
                    <a:pt x="77788" y="141287"/>
                  </a:lnTo>
                  <a:lnTo>
                    <a:pt x="77788" y="139700"/>
                  </a:lnTo>
                  <a:lnTo>
                    <a:pt x="79375" y="139700"/>
                  </a:lnTo>
                  <a:lnTo>
                    <a:pt x="79375" y="136525"/>
                  </a:lnTo>
                  <a:lnTo>
                    <a:pt x="77788" y="134937"/>
                  </a:lnTo>
                  <a:lnTo>
                    <a:pt x="77788" y="133350"/>
                  </a:lnTo>
                  <a:lnTo>
                    <a:pt x="74613" y="133350"/>
                  </a:lnTo>
                  <a:lnTo>
                    <a:pt x="74613" y="130175"/>
                  </a:lnTo>
                  <a:lnTo>
                    <a:pt x="74613" y="128587"/>
                  </a:lnTo>
                  <a:lnTo>
                    <a:pt x="73025" y="128587"/>
                  </a:lnTo>
                  <a:lnTo>
                    <a:pt x="73025" y="125412"/>
                  </a:lnTo>
                  <a:lnTo>
                    <a:pt x="69850" y="123825"/>
                  </a:lnTo>
                  <a:lnTo>
                    <a:pt x="68263" y="119062"/>
                  </a:lnTo>
                  <a:lnTo>
                    <a:pt x="73025" y="122237"/>
                  </a:lnTo>
                  <a:lnTo>
                    <a:pt x="74613" y="123825"/>
                  </a:lnTo>
                  <a:lnTo>
                    <a:pt x="77788" y="125412"/>
                  </a:lnTo>
                  <a:lnTo>
                    <a:pt x="79375" y="125412"/>
                  </a:lnTo>
                  <a:lnTo>
                    <a:pt x="82550" y="123825"/>
                  </a:lnTo>
                  <a:lnTo>
                    <a:pt x="82550" y="122237"/>
                  </a:lnTo>
                  <a:lnTo>
                    <a:pt x="84138" y="122237"/>
                  </a:lnTo>
                  <a:lnTo>
                    <a:pt x="84138" y="119062"/>
                  </a:lnTo>
                  <a:lnTo>
                    <a:pt x="84138" y="117475"/>
                  </a:lnTo>
                  <a:lnTo>
                    <a:pt x="84138" y="114300"/>
                  </a:lnTo>
                  <a:lnTo>
                    <a:pt x="84138" y="109537"/>
                  </a:lnTo>
                  <a:lnTo>
                    <a:pt x="85725" y="109537"/>
                  </a:lnTo>
                  <a:lnTo>
                    <a:pt x="85725" y="107950"/>
                  </a:lnTo>
                  <a:lnTo>
                    <a:pt x="85725" y="106362"/>
                  </a:lnTo>
                  <a:lnTo>
                    <a:pt x="85725" y="101600"/>
                  </a:lnTo>
                  <a:lnTo>
                    <a:pt x="85725" y="96837"/>
                  </a:lnTo>
                  <a:lnTo>
                    <a:pt x="88900" y="96837"/>
                  </a:lnTo>
                  <a:lnTo>
                    <a:pt x="90488" y="98425"/>
                  </a:lnTo>
                  <a:lnTo>
                    <a:pt x="95250" y="93662"/>
                  </a:lnTo>
                  <a:lnTo>
                    <a:pt x="100013" y="92075"/>
                  </a:lnTo>
                  <a:lnTo>
                    <a:pt x="101600" y="92075"/>
                  </a:lnTo>
                  <a:lnTo>
                    <a:pt x="101600" y="93662"/>
                  </a:lnTo>
                  <a:lnTo>
                    <a:pt x="104775" y="93662"/>
                  </a:lnTo>
                  <a:lnTo>
                    <a:pt x="101600" y="98425"/>
                  </a:lnTo>
                  <a:lnTo>
                    <a:pt x="101600" y="101600"/>
                  </a:lnTo>
                  <a:lnTo>
                    <a:pt x="100013" y="101600"/>
                  </a:lnTo>
                  <a:lnTo>
                    <a:pt x="98425" y="106362"/>
                  </a:lnTo>
                  <a:lnTo>
                    <a:pt x="98425" y="107950"/>
                  </a:lnTo>
                  <a:lnTo>
                    <a:pt x="98425" y="117475"/>
                  </a:lnTo>
                  <a:lnTo>
                    <a:pt x="98425" y="119062"/>
                  </a:lnTo>
                  <a:lnTo>
                    <a:pt x="100013" y="122237"/>
                  </a:lnTo>
                  <a:lnTo>
                    <a:pt x="100013" y="123825"/>
                  </a:lnTo>
                  <a:lnTo>
                    <a:pt x="101600" y="123825"/>
                  </a:lnTo>
                  <a:lnTo>
                    <a:pt x="104775" y="125412"/>
                  </a:lnTo>
                  <a:lnTo>
                    <a:pt x="106363" y="128587"/>
                  </a:lnTo>
                  <a:lnTo>
                    <a:pt x="109538" y="130175"/>
                  </a:lnTo>
                  <a:lnTo>
                    <a:pt x="111125" y="133350"/>
                  </a:lnTo>
                  <a:lnTo>
                    <a:pt x="114300" y="133350"/>
                  </a:lnTo>
                  <a:lnTo>
                    <a:pt x="114300" y="134937"/>
                  </a:lnTo>
                  <a:lnTo>
                    <a:pt x="115888" y="133350"/>
                  </a:lnTo>
                  <a:lnTo>
                    <a:pt x="117475" y="133350"/>
                  </a:lnTo>
                  <a:lnTo>
                    <a:pt x="117475" y="130175"/>
                  </a:lnTo>
                  <a:lnTo>
                    <a:pt x="120650" y="128587"/>
                  </a:lnTo>
                  <a:lnTo>
                    <a:pt x="120650" y="130175"/>
                  </a:lnTo>
                  <a:lnTo>
                    <a:pt x="122238" y="130175"/>
                  </a:lnTo>
                  <a:lnTo>
                    <a:pt x="122238" y="125412"/>
                  </a:lnTo>
                  <a:lnTo>
                    <a:pt x="120650" y="123825"/>
                  </a:lnTo>
                  <a:lnTo>
                    <a:pt x="117475" y="114300"/>
                  </a:lnTo>
                  <a:lnTo>
                    <a:pt x="115888" y="114300"/>
                  </a:lnTo>
                  <a:lnTo>
                    <a:pt x="115888" y="112712"/>
                  </a:lnTo>
                  <a:lnTo>
                    <a:pt x="115888" y="109537"/>
                  </a:lnTo>
                  <a:lnTo>
                    <a:pt x="114300" y="109537"/>
                  </a:lnTo>
                  <a:lnTo>
                    <a:pt x="114300" y="107950"/>
                  </a:lnTo>
                  <a:lnTo>
                    <a:pt x="114300" y="106362"/>
                  </a:lnTo>
                  <a:lnTo>
                    <a:pt x="114300" y="103187"/>
                  </a:lnTo>
                  <a:lnTo>
                    <a:pt x="111125" y="101600"/>
                  </a:lnTo>
                  <a:lnTo>
                    <a:pt x="114300" y="101600"/>
                  </a:lnTo>
                  <a:lnTo>
                    <a:pt x="115888" y="101600"/>
                  </a:lnTo>
                  <a:lnTo>
                    <a:pt x="117475" y="101600"/>
                  </a:lnTo>
                  <a:lnTo>
                    <a:pt x="120650" y="98425"/>
                  </a:lnTo>
                  <a:lnTo>
                    <a:pt x="120650" y="96837"/>
                  </a:lnTo>
                  <a:lnTo>
                    <a:pt x="120650" y="93662"/>
                  </a:lnTo>
                  <a:lnTo>
                    <a:pt x="122238" y="93662"/>
                  </a:lnTo>
                  <a:lnTo>
                    <a:pt x="125413" y="93662"/>
                  </a:lnTo>
                  <a:lnTo>
                    <a:pt x="127000" y="93662"/>
                  </a:lnTo>
                  <a:lnTo>
                    <a:pt x="127000" y="96837"/>
                  </a:lnTo>
                  <a:lnTo>
                    <a:pt x="127000" y="98425"/>
                  </a:lnTo>
                  <a:lnTo>
                    <a:pt x="128588" y="98425"/>
                  </a:lnTo>
                  <a:lnTo>
                    <a:pt x="131763" y="96837"/>
                  </a:lnTo>
                  <a:lnTo>
                    <a:pt x="133350" y="96837"/>
                  </a:lnTo>
                  <a:lnTo>
                    <a:pt x="136525" y="96837"/>
                  </a:lnTo>
                  <a:lnTo>
                    <a:pt x="138113" y="93662"/>
                  </a:lnTo>
                  <a:lnTo>
                    <a:pt x="141288" y="92075"/>
                  </a:lnTo>
                  <a:lnTo>
                    <a:pt x="142875" y="90487"/>
                  </a:lnTo>
                  <a:lnTo>
                    <a:pt x="144463" y="90487"/>
                  </a:lnTo>
                  <a:lnTo>
                    <a:pt x="144463" y="87312"/>
                  </a:lnTo>
                  <a:lnTo>
                    <a:pt x="147638" y="85725"/>
                  </a:lnTo>
                  <a:lnTo>
                    <a:pt x="147638" y="82550"/>
                  </a:lnTo>
                  <a:lnTo>
                    <a:pt x="144463" y="82550"/>
                  </a:lnTo>
                  <a:lnTo>
                    <a:pt x="144463" y="80962"/>
                  </a:lnTo>
                  <a:lnTo>
                    <a:pt x="144463" y="77787"/>
                  </a:lnTo>
                  <a:lnTo>
                    <a:pt x="144463" y="76200"/>
                  </a:lnTo>
                  <a:lnTo>
                    <a:pt x="144463" y="74612"/>
                  </a:lnTo>
                  <a:lnTo>
                    <a:pt x="144463" y="71437"/>
                  </a:lnTo>
                  <a:lnTo>
                    <a:pt x="142875" y="69850"/>
                  </a:lnTo>
                  <a:lnTo>
                    <a:pt x="142875" y="66675"/>
                  </a:lnTo>
                  <a:lnTo>
                    <a:pt x="142875" y="58737"/>
                  </a:lnTo>
                  <a:lnTo>
                    <a:pt x="141288" y="53975"/>
                  </a:lnTo>
                  <a:close/>
                  <a:moveTo>
                    <a:pt x="222250" y="34925"/>
                  </a:moveTo>
                  <a:lnTo>
                    <a:pt x="223838" y="34925"/>
                  </a:lnTo>
                  <a:lnTo>
                    <a:pt x="223838" y="39687"/>
                  </a:lnTo>
                  <a:lnTo>
                    <a:pt x="223838" y="44450"/>
                  </a:lnTo>
                  <a:lnTo>
                    <a:pt x="223838" y="49212"/>
                  </a:lnTo>
                  <a:lnTo>
                    <a:pt x="223838" y="50800"/>
                  </a:lnTo>
                  <a:lnTo>
                    <a:pt x="222250" y="53975"/>
                  </a:lnTo>
                  <a:lnTo>
                    <a:pt x="222250" y="58737"/>
                  </a:lnTo>
                  <a:lnTo>
                    <a:pt x="222250" y="60325"/>
                  </a:lnTo>
                  <a:lnTo>
                    <a:pt x="222250" y="65087"/>
                  </a:lnTo>
                  <a:lnTo>
                    <a:pt x="219075" y="65087"/>
                  </a:lnTo>
                  <a:lnTo>
                    <a:pt x="219075" y="69850"/>
                  </a:lnTo>
                  <a:lnTo>
                    <a:pt x="217488" y="66675"/>
                  </a:lnTo>
                  <a:lnTo>
                    <a:pt x="217488" y="61912"/>
                  </a:lnTo>
                  <a:lnTo>
                    <a:pt x="219075" y="58737"/>
                  </a:lnTo>
                  <a:lnTo>
                    <a:pt x="219075" y="49212"/>
                  </a:lnTo>
                  <a:lnTo>
                    <a:pt x="222250" y="44450"/>
                  </a:lnTo>
                  <a:lnTo>
                    <a:pt x="222250" y="39687"/>
                  </a:lnTo>
                  <a:lnTo>
                    <a:pt x="222250" y="38100"/>
                  </a:lnTo>
                  <a:close/>
                  <a:moveTo>
                    <a:pt x="282575" y="31750"/>
                  </a:moveTo>
                  <a:lnTo>
                    <a:pt x="284163" y="31750"/>
                  </a:lnTo>
                  <a:lnTo>
                    <a:pt x="284163" y="33338"/>
                  </a:lnTo>
                  <a:lnTo>
                    <a:pt x="282575" y="33338"/>
                  </a:lnTo>
                  <a:close/>
                  <a:moveTo>
                    <a:pt x="285750" y="26988"/>
                  </a:moveTo>
                  <a:lnTo>
                    <a:pt x="287338" y="26988"/>
                  </a:lnTo>
                  <a:lnTo>
                    <a:pt x="287338" y="28576"/>
                  </a:lnTo>
                  <a:lnTo>
                    <a:pt x="285750" y="28576"/>
                  </a:lnTo>
                  <a:close/>
                  <a:moveTo>
                    <a:pt x="138113" y="23812"/>
                  </a:moveTo>
                  <a:lnTo>
                    <a:pt x="141288" y="28575"/>
                  </a:lnTo>
                  <a:lnTo>
                    <a:pt x="141288" y="31750"/>
                  </a:lnTo>
                  <a:lnTo>
                    <a:pt x="141288" y="33337"/>
                  </a:lnTo>
                  <a:lnTo>
                    <a:pt x="141288" y="34925"/>
                  </a:lnTo>
                  <a:lnTo>
                    <a:pt x="138113" y="26987"/>
                  </a:lnTo>
                  <a:close/>
                  <a:moveTo>
                    <a:pt x="227013" y="22225"/>
                  </a:moveTo>
                  <a:lnTo>
                    <a:pt x="228600" y="23812"/>
                  </a:lnTo>
                  <a:lnTo>
                    <a:pt x="227013" y="26987"/>
                  </a:lnTo>
                  <a:lnTo>
                    <a:pt x="227013" y="31750"/>
                  </a:lnTo>
                  <a:lnTo>
                    <a:pt x="223838" y="34925"/>
                  </a:lnTo>
                  <a:lnTo>
                    <a:pt x="223838" y="33337"/>
                  </a:lnTo>
                  <a:lnTo>
                    <a:pt x="223838" y="28575"/>
                  </a:lnTo>
                  <a:lnTo>
                    <a:pt x="227013" y="23812"/>
                  </a:lnTo>
                  <a:close/>
                  <a:moveTo>
                    <a:pt x="136525" y="17462"/>
                  </a:moveTo>
                  <a:lnTo>
                    <a:pt x="138113" y="17462"/>
                  </a:lnTo>
                  <a:lnTo>
                    <a:pt x="138113" y="22225"/>
                  </a:lnTo>
                  <a:close/>
                  <a:moveTo>
                    <a:pt x="228600" y="15875"/>
                  </a:moveTo>
                  <a:lnTo>
                    <a:pt x="228600" y="17462"/>
                  </a:lnTo>
                  <a:lnTo>
                    <a:pt x="227013" y="22225"/>
                  </a:lnTo>
                  <a:lnTo>
                    <a:pt x="227013" y="19050"/>
                  </a:lnTo>
                  <a:close/>
                  <a:moveTo>
                    <a:pt x="231775" y="6350"/>
                  </a:moveTo>
                  <a:lnTo>
                    <a:pt x="231775" y="7937"/>
                  </a:lnTo>
                  <a:lnTo>
                    <a:pt x="231775" y="11112"/>
                  </a:lnTo>
                  <a:lnTo>
                    <a:pt x="228600" y="12700"/>
                  </a:lnTo>
                  <a:lnTo>
                    <a:pt x="228600" y="7937"/>
                  </a:lnTo>
                  <a:close/>
                  <a:moveTo>
                    <a:pt x="233363" y="0"/>
                  </a:moveTo>
                  <a:lnTo>
                    <a:pt x="233363" y="1587"/>
                  </a:lnTo>
                  <a:lnTo>
                    <a:pt x="231775" y="6350"/>
                  </a:lnTo>
                  <a:lnTo>
                    <a:pt x="231775" y="3175"/>
                  </a:lnTo>
                  <a:lnTo>
                    <a:pt x="231775" y="1587"/>
                  </a:lnTo>
                  <a:close/>
                </a:path>
              </a:pathLst>
            </a:custGeom>
            <a:gradFill flip="none" rotWithShape="1">
              <a:gsLst>
                <a:gs pos="24000">
                  <a:srgbClr val="4EECFB">
                    <a:alpha val="0"/>
                  </a:srgbClr>
                </a:gs>
                <a:gs pos="79000">
                  <a:srgbClr val="4EECFB"/>
                </a:gs>
              </a:gsLst>
              <a:lin ang="8100000" scaled="1"/>
              <a:tileRect/>
            </a:gradFill>
            <a:ln>
              <a:noFill/>
            </a:ln>
            <a:effectLst/>
          </p:spPr>
          <p:txBody>
            <a:bodyPr vert="horz" wrap="square" lIns="81382" tIns="40691" rIns="81382" bIns="40691" numCol="1" anchor="t" anchorCtr="0" compatLnSpc="1">
              <a:noAutofit/>
            </a:bodyPr>
            <a:lstStyle/>
            <a:p>
              <a:endParaRPr lang="zh-CN" altLang="en-US"/>
            </a:p>
          </p:txBody>
        </p:sp>
        <p:grpSp>
          <p:nvGrpSpPr>
            <p:cNvPr id="24" name="组合 23"/>
            <p:cNvGrpSpPr/>
            <p:nvPr/>
          </p:nvGrpSpPr>
          <p:grpSpPr>
            <a:xfrm>
              <a:off x="3344410" y="1167648"/>
              <a:ext cx="1460335" cy="475668"/>
              <a:chOff x="5860453" y="809463"/>
              <a:chExt cx="1460335" cy="475668"/>
            </a:xfrm>
          </p:grpSpPr>
          <p:sp>
            <p:nvSpPr>
              <p:cNvPr id="25" name="文本框 24"/>
              <p:cNvSpPr txBox="1"/>
              <p:nvPr>
                <p:custDataLst>
                  <p:tags r:id="rId13"/>
                </p:custDataLst>
              </p:nvPr>
            </p:nvSpPr>
            <p:spPr>
              <a:xfrm>
                <a:off x="5860453" y="809463"/>
                <a:ext cx="1460335" cy="443291"/>
              </a:xfrm>
              <a:prstGeom prst="rect">
                <a:avLst/>
              </a:prstGeom>
              <a:noFill/>
              <a:effectLst/>
            </p:spPr>
            <p:txBody>
              <a:bodyPr wrap="square" lIns="73243" tIns="36622" rIns="73243" bIns="36622" rtlCol="0">
                <a:spAutoFit/>
              </a:bodyPr>
              <a:lstStyle/>
              <a:p>
                <a:pPr>
                  <a:defRPr/>
                </a:pPr>
                <a:r>
                  <a:rPr lang="en-US" altLang="zh-CN" sz="2400"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sym typeface="微软雅黑" panose="020B0503020204020204" pitchFamily="34" charset="-122"/>
                  </a:rPr>
                  <a:t>9</a:t>
                </a:r>
                <a:r>
                  <a:rPr lang="zh-CN" altLang="en-US" sz="2400"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sym typeface="微软雅黑" panose="020B0503020204020204" pitchFamily="34" charset="-122"/>
                  </a:rPr>
                  <a:t>个</a:t>
                </a:r>
                <a:endParaRPr lang="zh-CN" altLang="en-US" sz="2400"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sym typeface="微软雅黑" panose="020B0503020204020204" pitchFamily="34" charset="-122"/>
                </a:endParaRPr>
              </a:p>
            </p:txBody>
          </p:sp>
          <p:sp>
            <p:nvSpPr>
              <p:cNvPr id="30" name="文本框 29"/>
              <p:cNvSpPr txBox="1"/>
              <p:nvPr>
                <p:custDataLst>
                  <p:tags r:id="rId14"/>
                </p:custDataLst>
              </p:nvPr>
            </p:nvSpPr>
            <p:spPr>
              <a:xfrm>
                <a:off x="5860453" y="1103450"/>
                <a:ext cx="618609" cy="181681"/>
              </a:xfrm>
              <a:prstGeom prst="rect">
                <a:avLst/>
              </a:prstGeom>
              <a:noFill/>
              <a:effectLst/>
            </p:spPr>
            <p:txBody>
              <a:bodyPr wrap="square" lIns="73243" tIns="36622" rIns="73243" bIns="36622" rtlCol="0">
                <a:spAutoFit/>
              </a:bodyPr>
              <a:lstStyle/>
              <a:p>
                <a:pPr>
                  <a:defRPr/>
                </a:pPr>
                <a:r>
                  <a:rPr lang="en-US" altLang="zh-CN" sz="700"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rPr>
                  <a:t>9 of them</a:t>
                </a:r>
                <a:endParaRPr lang="en-US" altLang="zh-CN" sz="700"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endParaRPr>
              </a:p>
            </p:txBody>
          </p:sp>
        </p:grpSp>
        <p:grpSp>
          <p:nvGrpSpPr>
            <p:cNvPr id="31" name="组合 30"/>
            <p:cNvGrpSpPr/>
            <p:nvPr/>
          </p:nvGrpSpPr>
          <p:grpSpPr>
            <a:xfrm>
              <a:off x="3344410" y="1579213"/>
              <a:ext cx="1540861" cy="627957"/>
              <a:chOff x="5860453" y="1221028"/>
              <a:chExt cx="1540861" cy="627957"/>
            </a:xfrm>
          </p:grpSpPr>
          <p:sp>
            <p:nvSpPr>
              <p:cNvPr id="32" name="文本框 31"/>
              <p:cNvSpPr txBox="1"/>
              <p:nvPr>
                <p:custDataLst>
                  <p:tags r:id="rId15"/>
                </p:custDataLst>
              </p:nvPr>
            </p:nvSpPr>
            <p:spPr>
              <a:xfrm>
                <a:off x="5860453" y="1221028"/>
                <a:ext cx="1414003" cy="627957"/>
              </a:xfrm>
              <a:prstGeom prst="rect">
                <a:avLst/>
              </a:prstGeom>
              <a:noFill/>
              <a:effectLst/>
            </p:spPr>
            <p:txBody>
              <a:bodyPr wrap="square" lIns="73243" tIns="36622" rIns="73243" bIns="36622" rtlCol="0">
                <a:spAutoFit/>
              </a:bodyPr>
              <a:lstStyle/>
              <a:p>
                <a:pPr>
                  <a:defRPr/>
                </a:pPr>
                <a:r>
                  <a:rPr lang="zh-CN" altLang="en-US"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sym typeface="微软雅黑" panose="020B0503020204020204" pitchFamily="34" charset="-122"/>
                  </a:rPr>
                  <a:t>弱碱三元区块</a:t>
                </a:r>
                <a:endParaRPr lang="zh-CN" altLang="en-US"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endParaRPr>
              </a:p>
            </p:txBody>
          </p:sp>
          <p:sp>
            <p:nvSpPr>
              <p:cNvPr id="34" name="文本框 33"/>
              <p:cNvSpPr txBox="1"/>
              <p:nvPr>
                <p:custDataLst>
                  <p:tags r:id="rId16"/>
                </p:custDataLst>
              </p:nvPr>
            </p:nvSpPr>
            <p:spPr>
              <a:xfrm>
                <a:off x="5860453" y="1465501"/>
                <a:ext cx="1540861" cy="289403"/>
              </a:xfrm>
              <a:prstGeom prst="rect">
                <a:avLst/>
              </a:prstGeom>
              <a:noFill/>
              <a:effectLst/>
            </p:spPr>
            <p:txBody>
              <a:bodyPr wrap="square" lIns="73243" tIns="36622" rIns="73243" bIns="36622" rtlCol="0">
                <a:spAutoFit/>
              </a:bodyPr>
              <a:lstStyle/>
              <a:p>
                <a:pPr>
                  <a:defRPr/>
                </a:pPr>
                <a:r>
                  <a:rPr lang="en-US" altLang="zh-CN" sz="700"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rPr>
                  <a:t>5 million yuan registered capital</a:t>
                </a:r>
                <a:endParaRPr lang="en-US" altLang="zh-CN" sz="700"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endParaRPr>
              </a:p>
            </p:txBody>
          </p:sp>
        </p:grpSp>
      </p:grpSp>
      <p:grpSp>
        <p:nvGrpSpPr>
          <p:cNvPr id="61" name="组合 60"/>
          <p:cNvGrpSpPr/>
          <p:nvPr/>
        </p:nvGrpSpPr>
        <p:grpSpPr>
          <a:xfrm>
            <a:off x="2823825" y="1633136"/>
            <a:ext cx="2236028" cy="1126939"/>
            <a:chOff x="5012828" y="1080231"/>
            <a:chExt cx="1986030" cy="1126939"/>
          </a:xfrm>
        </p:grpSpPr>
        <p:sp>
          <p:nvSpPr>
            <p:cNvPr id="35" name="任意多边形: 形状 34"/>
            <p:cNvSpPr/>
            <p:nvPr/>
          </p:nvSpPr>
          <p:spPr bwMode="auto">
            <a:xfrm>
              <a:off x="5012828" y="1080231"/>
              <a:ext cx="536250" cy="577500"/>
            </a:xfrm>
            <a:custGeom>
              <a:avLst/>
              <a:gdLst>
                <a:gd name="connsiteX0" fmla="*/ 290512 w 371475"/>
                <a:gd name="connsiteY0" fmla="*/ 396875 h 400050"/>
                <a:gd name="connsiteX1" fmla="*/ 292100 w 371475"/>
                <a:gd name="connsiteY1" fmla="*/ 400050 h 400050"/>
                <a:gd name="connsiteX2" fmla="*/ 290512 w 371475"/>
                <a:gd name="connsiteY2" fmla="*/ 400050 h 400050"/>
                <a:gd name="connsiteX3" fmla="*/ 293688 w 371475"/>
                <a:gd name="connsiteY3" fmla="*/ 396081 h 400050"/>
                <a:gd name="connsiteX4" fmla="*/ 296863 w 371475"/>
                <a:gd name="connsiteY4" fmla="*/ 400050 h 400050"/>
                <a:gd name="connsiteX5" fmla="*/ 293688 w 371475"/>
                <a:gd name="connsiteY5" fmla="*/ 396875 h 400050"/>
                <a:gd name="connsiteX6" fmla="*/ 285750 w 371475"/>
                <a:gd name="connsiteY6" fmla="*/ 392113 h 400050"/>
                <a:gd name="connsiteX7" fmla="*/ 287338 w 371475"/>
                <a:gd name="connsiteY7" fmla="*/ 392113 h 400050"/>
                <a:gd name="connsiteX8" fmla="*/ 287338 w 371475"/>
                <a:gd name="connsiteY8" fmla="*/ 395288 h 400050"/>
                <a:gd name="connsiteX9" fmla="*/ 289152 w 371475"/>
                <a:gd name="connsiteY9" fmla="*/ 389844 h 400050"/>
                <a:gd name="connsiteX10" fmla="*/ 290513 w 371475"/>
                <a:gd name="connsiteY10" fmla="*/ 390525 h 400050"/>
                <a:gd name="connsiteX11" fmla="*/ 293688 w 371475"/>
                <a:gd name="connsiteY11" fmla="*/ 395287 h 400050"/>
                <a:gd name="connsiteX12" fmla="*/ 293688 w 371475"/>
                <a:gd name="connsiteY12" fmla="*/ 396081 h 400050"/>
                <a:gd name="connsiteX13" fmla="*/ 290513 w 371475"/>
                <a:gd name="connsiteY13" fmla="*/ 392112 h 400050"/>
                <a:gd name="connsiteX14" fmla="*/ 285750 w 371475"/>
                <a:gd name="connsiteY14" fmla="*/ 384175 h 400050"/>
                <a:gd name="connsiteX15" fmla="*/ 289152 w 371475"/>
                <a:gd name="connsiteY15" fmla="*/ 389844 h 400050"/>
                <a:gd name="connsiteX16" fmla="*/ 287338 w 371475"/>
                <a:gd name="connsiteY16" fmla="*/ 388937 h 400050"/>
                <a:gd name="connsiteX17" fmla="*/ 285750 w 371475"/>
                <a:gd name="connsiteY17" fmla="*/ 385762 h 400050"/>
                <a:gd name="connsiteX18" fmla="*/ 164571 w 371475"/>
                <a:gd name="connsiteY18" fmla="*/ 382588 h 400050"/>
                <a:gd name="connsiteX19" fmla="*/ 165100 w 371475"/>
                <a:gd name="connsiteY19" fmla="*/ 384175 h 400050"/>
                <a:gd name="connsiteX20" fmla="*/ 163512 w 371475"/>
                <a:gd name="connsiteY20" fmla="*/ 385763 h 400050"/>
                <a:gd name="connsiteX21" fmla="*/ 277019 w 371475"/>
                <a:gd name="connsiteY21" fmla="*/ 377827 h 400050"/>
                <a:gd name="connsiteX22" fmla="*/ 279400 w 371475"/>
                <a:gd name="connsiteY22" fmla="*/ 381001 h 400050"/>
                <a:gd name="connsiteX23" fmla="*/ 282575 w 371475"/>
                <a:gd name="connsiteY23" fmla="*/ 385763 h 400050"/>
                <a:gd name="connsiteX24" fmla="*/ 285750 w 371475"/>
                <a:gd name="connsiteY24" fmla="*/ 390526 h 400050"/>
                <a:gd name="connsiteX25" fmla="*/ 282575 w 371475"/>
                <a:gd name="connsiteY25" fmla="*/ 388938 h 400050"/>
                <a:gd name="connsiteX26" fmla="*/ 280987 w 371475"/>
                <a:gd name="connsiteY26" fmla="*/ 385763 h 400050"/>
                <a:gd name="connsiteX27" fmla="*/ 163512 w 371475"/>
                <a:gd name="connsiteY27" fmla="*/ 376237 h 400050"/>
                <a:gd name="connsiteX28" fmla="*/ 165100 w 371475"/>
                <a:gd name="connsiteY28" fmla="*/ 376237 h 400050"/>
                <a:gd name="connsiteX29" fmla="*/ 165100 w 371475"/>
                <a:gd name="connsiteY29" fmla="*/ 379412 h 400050"/>
                <a:gd name="connsiteX30" fmla="*/ 165100 w 371475"/>
                <a:gd name="connsiteY30" fmla="*/ 381000 h 400050"/>
                <a:gd name="connsiteX31" fmla="*/ 164571 w 371475"/>
                <a:gd name="connsiteY31" fmla="*/ 382588 h 400050"/>
                <a:gd name="connsiteX32" fmla="*/ 163512 w 371475"/>
                <a:gd name="connsiteY32" fmla="*/ 379412 h 400050"/>
                <a:gd name="connsiteX33" fmla="*/ 203200 w 371475"/>
                <a:gd name="connsiteY33" fmla="*/ 374650 h 400050"/>
                <a:gd name="connsiteX34" fmla="*/ 206375 w 371475"/>
                <a:gd name="connsiteY34" fmla="*/ 376238 h 400050"/>
                <a:gd name="connsiteX35" fmla="*/ 203200 w 371475"/>
                <a:gd name="connsiteY35" fmla="*/ 376238 h 400050"/>
                <a:gd name="connsiteX36" fmla="*/ 271462 w 371475"/>
                <a:gd name="connsiteY36" fmla="*/ 369888 h 400050"/>
                <a:gd name="connsiteX37" fmla="*/ 276225 w 371475"/>
                <a:gd name="connsiteY37" fmla="*/ 376238 h 400050"/>
                <a:gd name="connsiteX38" fmla="*/ 277019 w 371475"/>
                <a:gd name="connsiteY38" fmla="*/ 377827 h 400050"/>
                <a:gd name="connsiteX39" fmla="*/ 274637 w 371475"/>
                <a:gd name="connsiteY39" fmla="*/ 374650 h 400050"/>
                <a:gd name="connsiteX40" fmla="*/ 242887 w 371475"/>
                <a:gd name="connsiteY40" fmla="*/ 368300 h 400050"/>
                <a:gd name="connsiteX41" fmla="*/ 244475 w 371475"/>
                <a:gd name="connsiteY41" fmla="*/ 368300 h 400050"/>
                <a:gd name="connsiteX42" fmla="*/ 244475 w 371475"/>
                <a:gd name="connsiteY42" fmla="*/ 369888 h 400050"/>
                <a:gd name="connsiteX43" fmla="*/ 242887 w 371475"/>
                <a:gd name="connsiteY43" fmla="*/ 369888 h 400050"/>
                <a:gd name="connsiteX44" fmla="*/ 200025 w 371475"/>
                <a:gd name="connsiteY44" fmla="*/ 368300 h 400050"/>
                <a:gd name="connsiteX45" fmla="*/ 201613 w 371475"/>
                <a:gd name="connsiteY45" fmla="*/ 369887 h 400050"/>
                <a:gd name="connsiteX46" fmla="*/ 201613 w 371475"/>
                <a:gd name="connsiteY46" fmla="*/ 373063 h 400050"/>
                <a:gd name="connsiteX47" fmla="*/ 200025 w 371475"/>
                <a:gd name="connsiteY47" fmla="*/ 373063 h 400050"/>
                <a:gd name="connsiteX48" fmla="*/ 196850 w 371475"/>
                <a:gd name="connsiteY48" fmla="*/ 369887 h 400050"/>
                <a:gd name="connsiteX49" fmla="*/ 200025 w 371475"/>
                <a:gd name="connsiteY49" fmla="*/ 369887 h 400050"/>
                <a:gd name="connsiteX50" fmla="*/ 195262 w 371475"/>
                <a:gd name="connsiteY50" fmla="*/ 365125 h 400050"/>
                <a:gd name="connsiteX51" fmla="*/ 196850 w 371475"/>
                <a:gd name="connsiteY51" fmla="*/ 365125 h 400050"/>
                <a:gd name="connsiteX52" fmla="*/ 196850 w 371475"/>
                <a:gd name="connsiteY52" fmla="*/ 368300 h 400050"/>
                <a:gd name="connsiteX53" fmla="*/ 195262 w 371475"/>
                <a:gd name="connsiteY53" fmla="*/ 368300 h 400050"/>
                <a:gd name="connsiteX54" fmla="*/ 239184 w 371475"/>
                <a:gd name="connsiteY54" fmla="*/ 363538 h 400050"/>
                <a:gd name="connsiteX55" fmla="*/ 239713 w 371475"/>
                <a:gd name="connsiteY55" fmla="*/ 363538 h 400050"/>
                <a:gd name="connsiteX56" fmla="*/ 239713 w 371475"/>
                <a:gd name="connsiteY56" fmla="*/ 365126 h 400050"/>
                <a:gd name="connsiteX57" fmla="*/ 269875 w 371475"/>
                <a:gd name="connsiteY57" fmla="*/ 360363 h 400050"/>
                <a:gd name="connsiteX58" fmla="*/ 274638 w 371475"/>
                <a:gd name="connsiteY58" fmla="*/ 363538 h 400050"/>
                <a:gd name="connsiteX59" fmla="*/ 271463 w 371475"/>
                <a:gd name="connsiteY59" fmla="*/ 363538 h 400050"/>
                <a:gd name="connsiteX60" fmla="*/ 266700 w 371475"/>
                <a:gd name="connsiteY60" fmla="*/ 360363 h 400050"/>
                <a:gd name="connsiteX61" fmla="*/ 269875 w 371475"/>
                <a:gd name="connsiteY61" fmla="*/ 363538 h 400050"/>
                <a:gd name="connsiteX62" fmla="*/ 266700 w 371475"/>
                <a:gd name="connsiteY62" fmla="*/ 363538 h 400050"/>
                <a:gd name="connsiteX63" fmla="*/ 238125 w 371475"/>
                <a:gd name="connsiteY63" fmla="*/ 360363 h 400050"/>
                <a:gd name="connsiteX64" fmla="*/ 239184 w 371475"/>
                <a:gd name="connsiteY64" fmla="*/ 363538 h 400050"/>
                <a:gd name="connsiteX65" fmla="*/ 238125 w 371475"/>
                <a:gd name="connsiteY65" fmla="*/ 363538 h 400050"/>
                <a:gd name="connsiteX66" fmla="*/ 46037 w 371475"/>
                <a:gd name="connsiteY66" fmla="*/ 360362 h 400050"/>
                <a:gd name="connsiteX67" fmla="*/ 47625 w 371475"/>
                <a:gd name="connsiteY67" fmla="*/ 360362 h 400050"/>
                <a:gd name="connsiteX68" fmla="*/ 47625 w 371475"/>
                <a:gd name="connsiteY68" fmla="*/ 363538 h 400050"/>
                <a:gd name="connsiteX69" fmla="*/ 46037 w 371475"/>
                <a:gd name="connsiteY69" fmla="*/ 363538 h 400050"/>
                <a:gd name="connsiteX70" fmla="*/ 274638 w 371475"/>
                <a:gd name="connsiteY70" fmla="*/ 354013 h 400050"/>
                <a:gd name="connsiteX71" fmla="*/ 276225 w 371475"/>
                <a:gd name="connsiteY71" fmla="*/ 358775 h 400050"/>
                <a:gd name="connsiteX72" fmla="*/ 274638 w 371475"/>
                <a:gd name="connsiteY72" fmla="*/ 357188 h 400050"/>
                <a:gd name="connsiteX73" fmla="*/ 266700 w 371475"/>
                <a:gd name="connsiteY73" fmla="*/ 354013 h 400050"/>
                <a:gd name="connsiteX74" fmla="*/ 269875 w 371475"/>
                <a:gd name="connsiteY74" fmla="*/ 357188 h 400050"/>
                <a:gd name="connsiteX75" fmla="*/ 269875 w 371475"/>
                <a:gd name="connsiteY75" fmla="*/ 358775 h 400050"/>
                <a:gd name="connsiteX76" fmla="*/ 266700 w 371475"/>
                <a:gd name="connsiteY76" fmla="*/ 357188 h 400050"/>
                <a:gd name="connsiteX77" fmla="*/ 250825 w 371475"/>
                <a:gd name="connsiteY77" fmla="*/ 354013 h 400050"/>
                <a:gd name="connsiteX78" fmla="*/ 254000 w 371475"/>
                <a:gd name="connsiteY78" fmla="*/ 354013 h 400050"/>
                <a:gd name="connsiteX79" fmla="*/ 255588 w 371475"/>
                <a:gd name="connsiteY79" fmla="*/ 357188 h 400050"/>
                <a:gd name="connsiteX80" fmla="*/ 255588 w 371475"/>
                <a:gd name="connsiteY80" fmla="*/ 358775 h 400050"/>
                <a:gd name="connsiteX81" fmla="*/ 258763 w 371475"/>
                <a:gd name="connsiteY81" fmla="*/ 360363 h 400050"/>
                <a:gd name="connsiteX82" fmla="*/ 260350 w 371475"/>
                <a:gd name="connsiteY82" fmla="*/ 365125 h 400050"/>
                <a:gd name="connsiteX83" fmla="*/ 263525 w 371475"/>
                <a:gd name="connsiteY83" fmla="*/ 368300 h 400050"/>
                <a:gd name="connsiteX84" fmla="*/ 260350 w 371475"/>
                <a:gd name="connsiteY84" fmla="*/ 368300 h 400050"/>
                <a:gd name="connsiteX85" fmla="*/ 258763 w 371475"/>
                <a:gd name="connsiteY85" fmla="*/ 365125 h 400050"/>
                <a:gd name="connsiteX86" fmla="*/ 255588 w 371475"/>
                <a:gd name="connsiteY86" fmla="*/ 363538 h 400050"/>
                <a:gd name="connsiteX87" fmla="*/ 254000 w 371475"/>
                <a:gd name="connsiteY87" fmla="*/ 358775 h 400050"/>
                <a:gd name="connsiteX88" fmla="*/ 265113 w 371475"/>
                <a:gd name="connsiteY88" fmla="*/ 351632 h 400050"/>
                <a:gd name="connsiteX89" fmla="*/ 266700 w 371475"/>
                <a:gd name="connsiteY89" fmla="*/ 354013 h 400050"/>
                <a:gd name="connsiteX90" fmla="*/ 265113 w 371475"/>
                <a:gd name="connsiteY90" fmla="*/ 352425 h 400050"/>
                <a:gd name="connsiteX91" fmla="*/ 263525 w 371475"/>
                <a:gd name="connsiteY91" fmla="*/ 347663 h 400050"/>
                <a:gd name="connsiteX92" fmla="*/ 265113 w 371475"/>
                <a:gd name="connsiteY92" fmla="*/ 349250 h 400050"/>
                <a:gd name="connsiteX93" fmla="*/ 265113 w 371475"/>
                <a:gd name="connsiteY93" fmla="*/ 351632 h 400050"/>
                <a:gd name="connsiteX94" fmla="*/ 263525 w 371475"/>
                <a:gd name="connsiteY94" fmla="*/ 349250 h 400050"/>
                <a:gd name="connsiteX95" fmla="*/ 82550 w 371475"/>
                <a:gd name="connsiteY95" fmla="*/ 344488 h 400050"/>
                <a:gd name="connsiteX96" fmla="*/ 82550 w 371475"/>
                <a:gd name="connsiteY96" fmla="*/ 346075 h 400050"/>
                <a:gd name="connsiteX97" fmla="*/ 79375 w 371475"/>
                <a:gd name="connsiteY97" fmla="*/ 347663 h 400050"/>
                <a:gd name="connsiteX98" fmla="*/ 69850 w 371475"/>
                <a:gd name="connsiteY98" fmla="*/ 341313 h 400050"/>
                <a:gd name="connsiteX99" fmla="*/ 69850 w 371475"/>
                <a:gd name="connsiteY99" fmla="*/ 342900 h 400050"/>
                <a:gd name="connsiteX100" fmla="*/ 68262 w 371475"/>
                <a:gd name="connsiteY100" fmla="*/ 346076 h 400050"/>
                <a:gd name="connsiteX101" fmla="*/ 66675 w 371475"/>
                <a:gd name="connsiteY101" fmla="*/ 349251 h 400050"/>
                <a:gd name="connsiteX102" fmla="*/ 66675 w 371475"/>
                <a:gd name="connsiteY102" fmla="*/ 347663 h 400050"/>
                <a:gd name="connsiteX103" fmla="*/ 66675 w 371475"/>
                <a:gd name="connsiteY103" fmla="*/ 346076 h 400050"/>
                <a:gd name="connsiteX104" fmla="*/ 68262 w 371475"/>
                <a:gd name="connsiteY104" fmla="*/ 342900 h 400050"/>
                <a:gd name="connsiteX105" fmla="*/ 47625 w 371475"/>
                <a:gd name="connsiteY105" fmla="*/ 338138 h 400050"/>
                <a:gd name="connsiteX106" fmla="*/ 49213 w 371475"/>
                <a:gd name="connsiteY106" fmla="*/ 338138 h 400050"/>
                <a:gd name="connsiteX107" fmla="*/ 49213 w 371475"/>
                <a:gd name="connsiteY107" fmla="*/ 341313 h 400050"/>
                <a:gd name="connsiteX108" fmla="*/ 47625 w 371475"/>
                <a:gd name="connsiteY108" fmla="*/ 341313 h 400050"/>
                <a:gd name="connsiteX109" fmla="*/ 271462 w 371475"/>
                <a:gd name="connsiteY109" fmla="*/ 338137 h 400050"/>
                <a:gd name="connsiteX110" fmla="*/ 274638 w 371475"/>
                <a:gd name="connsiteY110" fmla="*/ 338137 h 400050"/>
                <a:gd name="connsiteX111" fmla="*/ 274638 w 371475"/>
                <a:gd name="connsiteY111" fmla="*/ 341312 h 400050"/>
                <a:gd name="connsiteX112" fmla="*/ 274638 w 371475"/>
                <a:gd name="connsiteY112" fmla="*/ 342900 h 400050"/>
                <a:gd name="connsiteX113" fmla="*/ 274638 w 371475"/>
                <a:gd name="connsiteY113" fmla="*/ 346075 h 400050"/>
                <a:gd name="connsiteX114" fmla="*/ 271462 w 371475"/>
                <a:gd name="connsiteY114" fmla="*/ 346075 h 400050"/>
                <a:gd name="connsiteX115" fmla="*/ 269875 w 371475"/>
                <a:gd name="connsiteY115" fmla="*/ 346075 h 400050"/>
                <a:gd name="connsiteX116" fmla="*/ 269875 w 371475"/>
                <a:gd name="connsiteY116" fmla="*/ 342900 h 400050"/>
                <a:gd name="connsiteX117" fmla="*/ 271462 w 371475"/>
                <a:gd name="connsiteY117" fmla="*/ 342900 h 400050"/>
                <a:gd name="connsiteX118" fmla="*/ 269875 w 371475"/>
                <a:gd name="connsiteY118" fmla="*/ 341312 h 400050"/>
                <a:gd name="connsiteX119" fmla="*/ 271462 w 371475"/>
                <a:gd name="connsiteY119" fmla="*/ 341312 h 400050"/>
                <a:gd name="connsiteX120" fmla="*/ 279400 w 371475"/>
                <a:gd name="connsiteY120" fmla="*/ 336550 h 400050"/>
                <a:gd name="connsiteX121" fmla="*/ 280988 w 371475"/>
                <a:gd name="connsiteY121" fmla="*/ 336550 h 400050"/>
                <a:gd name="connsiteX122" fmla="*/ 280988 w 371475"/>
                <a:gd name="connsiteY122" fmla="*/ 338138 h 400050"/>
                <a:gd name="connsiteX123" fmla="*/ 266700 w 371475"/>
                <a:gd name="connsiteY123" fmla="*/ 330200 h 400050"/>
                <a:gd name="connsiteX124" fmla="*/ 269875 w 371475"/>
                <a:gd name="connsiteY124" fmla="*/ 331787 h 400050"/>
                <a:gd name="connsiteX125" fmla="*/ 271462 w 371475"/>
                <a:gd name="connsiteY125" fmla="*/ 331787 h 400050"/>
                <a:gd name="connsiteX126" fmla="*/ 274638 w 371475"/>
                <a:gd name="connsiteY126" fmla="*/ 333375 h 400050"/>
                <a:gd name="connsiteX127" fmla="*/ 274638 w 371475"/>
                <a:gd name="connsiteY127" fmla="*/ 331788 h 400050"/>
                <a:gd name="connsiteX128" fmla="*/ 276225 w 371475"/>
                <a:gd name="connsiteY128" fmla="*/ 336550 h 400050"/>
                <a:gd name="connsiteX129" fmla="*/ 276225 w 371475"/>
                <a:gd name="connsiteY129" fmla="*/ 338137 h 400050"/>
                <a:gd name="connsiteX130" fmla="*/ 274638 w 371475"/>
                <a:gd name="connsiteY130" fmla="*/ 338137 h 400050"/>
                <a:gd name="connsiteX131" fmla="*/ 274638 w 371475"/>
                <a:gd name="connsiteY131" fmla="*/ 336550 h 400050"/>
                <a:gd name="connsiteX132" fmla="*/ 269875 w 371475"/>
                <a:gd name="connsiteY132" fmla="*/ 333375 h 400050"/>
                <a:gd name="connsiteX133" fmla="*/ 266700 w 371475"/>
                <a:gd name="connsiteY133" fmla="*/ 331787 h 400050"/>
                <a:gd name="connsiteX134" fmla="*/ 280987 w 371475"/>
                <a:gd name="connsiteY134" fmla="*/ 288925 h 400050"/>
                <a:gd name="connsiteX135" fmla="*/ 282574 w 371475"/>
                <a:gd name="connsiteY135" fmla="*/ 288925 h 400050"/>
                <a:gd name="connsiteX136" fmla="*/ 285750 w 371475"/>
                <a:gd name="connsiteY136" fmla="*/ 288925 h 400050"/>
                <a:gd name="connsiteX137" fmla="*/ 285750 w 371475"/>
                <a:gd name="connsiteY137" fmla="*/ 290512 h 400050"/>
                <a:gd name="connsiteX138" fmla="*/ 287337 w 371475"/>
                <a:gd name="connsiteY138" fmla="*/ 293687 h 400050"/>
                <a:gd name="connsiteX139" fmla="*/ 287337 w 371475"/>
                <a:gd name="connsiteY139" fmla="*/ 295275 h 400050"/>
                <a:gd name="connsiteX140" fmla="*/ 287337 w 371475"/>
                <a:gd name="connsiteY140" fmla="*/ 298450 h 400050"/>
                <a:gd name="connsiteX141" fmla="*/ 287337 w 371475"/>
                <a:gd name="connsiteY141" fmla="*/ 300038 h 400050"/>
                <a:gd name="connsiteX142" fmla="*/ 285750 w 371475"/>
                <a:gd name="connsiteY142" fmla="*/ 300038 h 400050"/>
                <a:gd name="connsiteX143" fmla="*/ 282574 w 371475"/>
                <a:gd name="connsiteY143" fmla="*/ 301625 h 400050"/>
                <a:gd name="connsiteX144" fmla="*/ 282574 w 371475"/>
                <a:gd name="connsiteY144" fmla="*/ 304800 h 400050"/>
                <a:gd name="connsiteX145" fmla="*/ 280987 w 371475"/>
                <a:gd name="connsiteY145" fmla="*/ 306388 h 400050"/>
                <a:gd name="connsiteX146" fmla="*/ 279400 w 371475"/>
                <a:gd name="connsiteY146" fmla="*/ 306388 h 400050"/>
                <a:gd name="connsiteX147" fmla="*/ 276224 w 371475"/>
                <a:gd name="connsiteY147" fmla="*/ 306388 h 400050"/>
                <a:gd name="connsiteX148" fmla="*/ 274637 w 371475"/>
                <a:gd name="connsiteY148" fmla="*/ 309563 h 400050"/>
                <a:gd name="connsiteX149" fmla="*/ 274637 w 371475"/>
                <a:gd name="connsiteY149" fmla="*/ 300038 h 400050"/>
                <a:gd name="connsiteX150" fmla="*/ 274637 w 371475"/>
                <a:gd name="connsiteY150" fmla="*/ 298450 h 400050"/>
                <a:gd name="connsiteX151" fmla="*/ 276224 w 371475"/>
                <a:gd name="connsiteY151" fmla="*/ 295275 h 400050"/>
                <a:gd name="connsiteX152" fmla="*/ 279400 w 371475"/>
                <a:gd name="connsiteY152" fmla="*/ 293687 h 400050"/>
                <a:gd name="connsiteX153" fmla="*/ 279400 w 371475"/>
                <a:gd name="connsiteY153" fmla="*/ 290512 h 400050"/>
                <a:gd name="connsiteX154" fmla="*/ 280987 w 371475"/>
                <a:gd name="connsiteY154" fmla="*/ 290512 h 400050"/>
                <a:gd name="connsiteX155" fmla="*/ 368300 w 371475"/>
                <a:gd name="connsiteY155" fmla="*/ 241300 h 400050"/>
                <a:gd name="connsiteX156" fmla="*/ 371475 w 371475"/>
                <a:gd name="connsiteY156" fmla="*/ 241300 h 400050"/>
                <a:gd name="connsiteX157" fmla="*/ 371475 w 371475"/>
                <a:gd name="connsiteY157" fmla="*/ 242888 h 400050"/>
                <a:gd name="connsiteX158" fmla="*/ 368300 w 371475"/>
                <a:gd name="connsiteY158" fmla="*/ 242888 h 400050"/>
                <a:gd name="connsiteX159" fmla="*/ 360364 w 371475"/>
                <a:gd name="connsiteY159" fmla="*/ 227015 h 400050"/>
                <a:gd name="connsiteX160" fmla="*/ 361950 w 371475"/>
                <a:gd name="connsiteY160" fmla="*/ 230188 h 400050"/>
                <a:gd name="connsiteX161" fmla="*/ 366713 w 371475"/>
                <a:gd name="connsiteY161" fmla="*/ 239713 h 400050"/>
                <a:gd name="connsiteX162" fmla="*/ 366713 w 371475"/>
                <a:gd name="connsiteY162" fmla="*/ 241300 h 400050"/>
                <a:gd name="connsiteX163" fmla="*/ 365126 w 371475"/>
                <a:gd name="connsiteY163" fmla="*/ 241300 h 400050"/>
                <a:gd name="connsiteX164" fmla="*/ 365126 w 371475"/>
                <a:gd name="connsiteY164" fmla="*/ 239713 h 400050"/>
                <a:gd name="connsiteX165" fmla="*/ 361950 w 371475"/>
                <a:gd name="connsiteY165" fmla="*/ 239713 h 400050"/>
                <a:gd name="connsiteX166" fmla="*/ 360363 w 371475"/>
                <a:gd name="connsiteY166" fmla="*/ 239713 h 400050"/>
                <a:gd name="connsiteX167" fmla="*/ 361950 w 371475"/>
                <a:gd name="connsiteY167" fmla="*/ 236538 h 400050"/>
                <a:gd name="connsiteX168" fmla="*/ 360363 w 371475"/>
                <a:gd name="connsiteY168" fmla="*/ 236538 h 400050"/>
                <a:gd name="connsiteX169" fmla="*/ 361950 w 371475"/>
                <a:gd name="connsiteY169" fmla="*/ 234950 h 400050"/>
                <a:gd name="connsiteX170" fmla="*/ 361950 w 371475"/>
                <a:gd name="connsiteY170" fmla="*/ 231775 h 400050"/>
                <a:gd name="connsiteX171" fmla="*/ 359569 w 371475"/>
                <a:gd name="connsiteY171" fmla="*/ 225425 h 400050"/>
                <a:gd name="connsiteX172" fmla="*/ 360363 w 371475"/>
                <a:gd name="connsiteY172" fmla="*/ 225425 h 400050"/>
                <a:gd name="connsiteX173" fmla="*/ 360363 w 371475"/>
                <a:gd name="connsiteY173" fmla="*/ 227013 h 400050"/>
                <a:gd name="connsiteX174" fmla="*/ 361950 w 371475"/>
                <a:gd name="connsiteY174" fmla="*/ 215900 h 400050"/>
                <a:gd name="connsiteX175" fmla="*/ 365126 w 371475"/>
                <a:gd name="connsiteY175" fmla="*/ 215900 h 400050"/>
                <a:gd name="connsiteX176" fmla="*/ 361950 w 371475"/>
                <a:gd name="connsiteY176" fmla="*/ 219075 h 400050"/>
                <a:gd name="connsiteX177" fmla="*/ 360363 w 371475"/>
                <a:gd name="connsiteY177" fmla="*/ 219075 h 400050"/>
                <a:gd name="connsiteX178" fmla="*/ 334962 w 371475"/>
                <a:gd name="connsiteY178" fmla="*/ 196850 h 400050"/>
                <a:gd name="connsiteX179" fmla="*/ 339725 w 371475"/>
                <a:gd name="connsiteY179" fmla="*/ 198438 h 400050"/>
                <a:gd name="connsiteX180" fmla="*/ 338137 w 371475"/>
                <a:gd name="connsiteY180" fmla="*/ 198438 h 400050"/>
                <a:gd name="connsiteX181" fmla="*/ 330200 w 371475"/>
                <a:gd name="connsiteY181" fmla="*/ 193675 h 400050"/>
                <a:gd name="connsiteX182" fmla="*/ 334962 w 371475"/>
                <a:gd name="connsiteY182" fmla="*/ 196850 h 400050"/>
                <a:gd name="connsiteX183" fmla="*/ 333375 w 371475"/>
                <a:gd name="connsiteY183" fmla="*/ 196850 h 400050"/>
                <a:gd name="connsiteX184" fmla="*/ 322262 w 371475"/>
                <a:gd name="connsiteY184" fmla="*/ 192088 h 400050"/>
                <a:gd name="connsiteX185" fmla="*/ 323850 w 371475"/>
                <a:gd name="connsiteY185" fmla="*/ 192088 h 400050"/>
                <a:gd name="connsiteX186" fmla="*/ 328612 w 371475"/>
                <a:gd name="connsiteY186" fmla="*/ 193675 h 400050"/>
                <a:gd name="connsiteX187" fmla="*/ 325437 w 371475"/>
                <a:gd name="connsiteY187" fmla="*/ 193675 h 400050"/>
                <a:gd name="connsiteX188" fmla="*/ 323850 w 371475"/>
                <a:gd name="connsiteY188" fmla="*/ 193675 h 400050"/>
                <a:gd name="connsiteX189" fmla="*/ 3175 w 371475"/>
                <a:gd name="connsiteY189" fmla="*/ 192088 h 400050"/>
                <a:gd name="connsiteX190" fmla="*/ 4763 w 371475"/>
                <a:gd name="connsiteY190" fmla="*/ 192088 h 400050"/>
                <a:gd name="connsiteX191" fmla="*/ 7938 w 371475"/>
                <a:gd name="connsiteY191" fmla="*/ 193675 h 400050"/>
                <a:gd name="connsiteX192" fmla="*/ 9525 w 371475"/>
                <a:gd name="connsiteY192" fmla="*/ 192088 h 400050"/>
                <a:gd name="connsiteX193" fmla="*/ 9525 w 371475"/>
                <a:gd name="connsiteY193" fmla="*/ 193675 h 400050"/>
                <a:gd name="connsiteX194" fmla="*/ 11113 w 371475"/>
                <a:gd name="connsiteY194" fmla="*/ 193675 h 400050"/>
                <a:gd name="connsiteX195" fmla="*/ 14288 w 371475"/>
                <a:gd name="connsiteY195" fmla="*/ 193675 h 400050"/>
                <a:gd name="connsiteX196" fmla="*/ 15875 w 371475"/>
                <a:gd name="connsiteY196" fmla="*/ 193675 h 400050"/>
                <a:gd name="connsiteX197" fmla="*/ 20638 w 371475"/>
                <a:gd name="connsiteY197" fmla="*/ 193675 h 400050"/>
                <a:gd name="connsiteX198" fmla="*/ 25400 w 371475"/>
                <a:gd name="connsiteY198" fmla="*/ 193675 h 400050"/>
                <a:gd name="connsiteX199" fmla="*/ 26988 w 371475"/>
                <a:gd name="connsiteY199" fmla="*/ 193675 h 400050"/>
                <a:gd name="connsiteX200" fmla="*/ 26988 w 371475"/>
                <a:gd name="connsiteY200" fmla="*/ 196850 h 400050"/>
                <a:gd name="connsiteX201" fmla="*/ 25400 w 371475"/>
                <a:gd name="connsiteY201" fmla="*/ 196850 h 400050"/>
                <a:gd name="connsiteX202" fmla="*/ 23813 w 371475"/>
                <a:gd name="connsiteY202" fmla="*/ 198438 h 400050"/>
                <a:gd name="connsiteX203" fmla="*/ 20638 w 371475"/>
                <a:gd name="connsiteY203" fmla="*/ 198438 h 400050"/>
                <a:gd name="connsiteX204" fmla="*/ 20638 w 371475"/>
                <a:gd name="connsiteY204" fmla="*/ 200025 h 400050"/>
                <a:gd name="connsiteX205" fmla="*/ 20638 w 371475"/>
                <a:gd name="connsiteY205" fmla="*/ 203200 h 400050"/>
                <a:gd name="connsiteX206" fmla="*/ 19050 w 371475"/>
                <a:gd name="connsiteY206" fmla="*/ 203200 h 400050"/>
                <a:gd name="connsiteX207" fmla="*/ 15875 w 371475"/>
                <a:gd name="connsiteY207" fmla="*/ 203200 h 400050"/>
                <a:gd name="connsiteX208" fmla="*/ 14288 w 371475"/>
                <a:gd name="connsiteY208" fmla="*/ 204788 h 400050"/>
                <a:gd name="connsiteX209" fmla="*/ 11113 w 371475"/>
                <a:gd name="connsiteY209" fmla="*/ 204788 h 400050"/>
                <a:gd name="connsiteX210" fmla="*/ 7938 w 371475"/>
                <a:gd name="connsiteY210" fmla="*/ 204788 h 400050"/>
                <a:gd name="connsiteX211" fmla="*/ 4763 w 371475"/>
                <a:gd name="connsiteY211" fmla="*/ 207963 h 400050"/>
                <a:gd name="connsiteX212" fmla="*/ 3175 w 371475"/>
                <a:gd name="connsiteY212" fmla="*/ 207963 h 400050"/>
                <a:gd name="connsiteX213" fmla="*/ 0 w 371475"/>
                <a:gd name="connsiteY213" fmla="*/ 207963 h 400050"/>
                <a:gd name="connsiteX214" fmla="*/ 0 w 371475"/>
                <a:gd name="connsiteY214" fmla="*/ 204788 h 400050"/>
                <a:gd name="connsiteX215" fmla="*/ 0 w 371475"/>
                <a:gd name="connsiteY215" fmla="*/ 203200 h 400050"/>
                <a:gd name="connsiteX216" fmla="*/ 0 w 371475"/>
                <a:gd name="connsiteY216" fmla="*/ 198438 h 400050"/>
                <a:gd name="connsiteX217" fmla="*/ 0 w 371475"/>
                <a:gd name="connsiteY217" fmla="*/ 196850 h 400050"/>
                <a:gd name="connsiteX218" fmla="*/ 0 w 371475"/>
                <a:gd name="connsiteY218" fmla="*/ 193675 h 400050"/>
                <a:gd name="connsiteX219" fmla="*/ 3175 w 371475"/>
                <a:gd name="connsiteY219" fmla="*/ 193675 h 400050"/>
                <a:gd name="connsiteX220" fmla="*/ 9525 w 371475"/>
                <a:gd name="connsiteY220" fmla="*/ 180976 h 400050"/>
                <a:gd name="connsiteX221" fmla="*/ 11112 w 371475"/>
                <a:gd name="connsiteY221" fmla="*/ 180976 h 400050"/>
                <a:gd name="connsiteX222" fmla="*/ 14288 w 371475"/>
                <a:gd name="connsiteY222" fmla="*/ 180976 h 400050"/>
                <a:gd name="connsiteX223" fmla="*/ 15875 w 371475"/>
                <a:gd name="connsiteY223" fmla="*/ 182563 h 400050"/>
                <a:gd name="connsiteX224" fmla="*/ 19050 w 371475"/>
                <a:gd name="connsiteY224" fmla="*/ 184151 h 400050"/>
                <a:gd name="connsiteX225" fmla="*/ 15875 w 371475"/>
                <a:gd name="connsiteY225" fmla="*/ 184151 h 400050"/>
                <a:gd name="connsiteX226" fmla="*/ 14288 w 371475"/>
                <a:gd name="connsiteY226" fmla="*/ 184151 h 400050"/>
                <a:gd name="connsiteX227" fmla="*/ 11112 w 371475"/>
                <a:gd name="connsiteY227" fmla="*/ 182563 h 400050"/>
                <a:gd name="connsiteX228" fmla="*/ 4762 w 371475"/>
                <a:gd name="connsiteY228" fmla="*/ 177800 h 400050"/>
                <a:gd name="connsiteX229" fmla="*/ 7938 w 371475"/>
                <a:gd name="connsiteY229" fmla="*/ 177800 h 400050"/>
                <a:gd name="connsiteX230" fmla="*/ 9525 w 371475"/>
                <a:gd name="connsiteY230" fmla="*/ 180976 h 400050"/>
                <a:gd name="connsiteX231" fmla="*/ 7938 w 371475"/>
                <a:gd name="connsiteY231" fmla="*/ 180976 h 400050"/>
                <a:gd name="connsiteX232" fmla="*/ 4762 w 371475"/>
                <a:gd name="connsiteY232" fmla="*/ 180976 h 400050"/>
                <a:gd name="connsiteX233" fmla="*/ 0 w 371475"/>
                <a:gd name="connsiteY233" fmla="*/ 176213 h 400050"/>
                <a:gd name="connsiteX234" fmla="*/ 3175 w 371475"/>
                <a:gd name="connsiteY234" fmla="*/ 177800 h 400050"/>
                <a:gd name="connsiteX235" fmla="*/ 0 w 371475"/>
                <a:gd name="connsiteY235" fmla="*/ 177800 h 400050"/>
                <a:gd name="connsiteX236" fmla="*/ 319088 w 371475"/>
                <a:gd name="connsiteY236" fmla="*/ 173037 h 400050"/>
                <a:gd name="connsiteX237" fmla="*/ 322263 w 371475"/>
                <a:gd name="connsiteY237" fmla="*/ 173037 h 400050"/>
                <a:gd name="connsiteX238" fmla="*/ 322263 w 371475"/>
                <a:gd name="connsiteY238" fmla="*/ 176212 h 400050"/>
                <a:gd name="connsiteX239" fmla="*/ 319088 w 371475"/>
                <a:gd name="connsiteY239" fmla="*/ 176212 h 400050"/>
                <a:gd name="connsiteX240" fmla="*/ 317500 w 371475"/>
                <a:gd name="connsiteY240" fmla="*/ 173037 h 400050"/>
                <a:gd name="connsiteX241" fmla="*/ 319088 w 371475"/>
                <a:gd name="connsiteY241" fmla="*/ 173037 h 400050"/>
                <a:gd name="connsiteX242" fmla="*/ 317500 w 371475"/>
                <a:gd name="connsiteY242" fmla="*/ 176212 h 400050"/>
                <a:gd name="connsiteX243" fmla="*/ 73025 w 371475"/>
                <a:gd name="connsiteY243" fmla="*/ 139700 h 400050"/>
                <a:gd name="connsiteX244" fmla="*/ 74613 w 371475"/>
                <a:gd name="connsiteY244" fmla="*/ 139700 h 400050"/>
                <a:gd name="connsiteX245" fmla="*/ 74613 w 371475"/>
                <a:gd name="connsiteY245" fmla="*/ 141287 h 400050"/>
                <a:gd name="connsiteX246" fmla="*/ 69850 w 371475"/>
                <a:gd name="connsiteY246" fmla="*/ 136525 h 400050"/>
                <a:gd name="connsiteX247" fmla="*/ 73025 w 371475"/>
                <a:gd name="connsiteY247" fmla="*/ 139700 h 400050"/>
                <a:gd name="connsiteX248" fmla="*/ 69850 w 371475"/>
                <a:gd name="connsiteY248" fmla="*/ 139700 h 400050"/>
                <a:gd name="connsiteX249" fmla="*/ 66675 w 371475"/>
                <a:gd name="connsiteY249" fmla="*/ 114300 h 400050"/>
                <a:gd name="connsiteX250" fmla="*/ 68263 w 371475"/>
                <a:gd name="connsiteY250" fmla="*/ 119062 h 400050"/>
                <a:gd name="connsiteX251" fmla="*/ 66675 w 371475"/>
                <a:gd name="connsiteY251" fmla="*/ 117475 h 400050"/>
                <a:gd name="connsiteX252" fmla="*/ 58738 w 371475"/>
                <a:gd name="connsiteY252" fmla="*/ 107950 h 400050"/>
                <a:gd name="connsiteX253" fmla="*/ 61913 w 371475"/>
                <a:gd name="connsiteY253" fmla="*/ 109537 h 400050"/>
                <a:gd name="connsiteX254" fmla="*/ 63500 w 371475"/>
                <a:gd name="connsiteY254" fmla="*/ 109537 h 400050"/>
                <a:gd name="connsiteX255" fmla="*/ 63500 w 371475"/>
                <a:gd name="connsiteY255" fmla="*/ 112712 h 400050"/>
                <a:gd name="connsiteX256" fmla="*/ 66675 w 371475"/>
                <a:gd name="connsiteY256" fmla="*/ 114300 h 400050"/>
                <a:gd name="connsiteX257" fmla="*/ 63500 w 371475"/>
                <a:gd name="connsiteY257" fmla="*/ 114300 h 400050"/>
                <a:gd name="connsiteX258" fmla="*/ 61913 w 371475"/>
                <a:gd name="connsiteY258" fmla="*/ 112712 h 400050"/>
                <a:gd name="connsiteX259" fmla="*/ 57150 w 371475"/>
                <a:gd name="connsiteY259" fmla="*/ 106362 h 400050"/>
                <a:gd name="connsiteX260" fmla="*/ 58738 w 371475"/>
                <a:gd name="connsiteY260" fmla="*/ 107950 h 400050"/>
                <a:gd name="connsiteX261" fmla="*/ 57150 w 371475"/>
                <a:gd name="connsiteY261" fmla="*/ 107950 h 400050"/>
                <a:gd name="connsiteX262" fmla="*/ 258762 w 371475"/>
                <a:gd name="connsiteY262" fmla="*/ 85725 h 400050"/>
                <a:gd name="connsiteX263" fmla="*/ 258762 w 371475"/>
                <a:gd name="connsiteY263" fmla="*/ 87313 h 400050"/>
                <a:gd name="connsiteX264" fmla="*/ 255587 w 371475"/>
                <a:gd name="connsiteY264" fmla="*/ 90488 h 400050"/>
                <a:gd name="connsiteX265" fmla="*/ 260350 w 371475"/>
                <a:gd name="connsiteY265" fmla="*/ 80963 h 400050"/>
                <a:gd name="connsiteX266" fmla="*/ 263525 w 371475"/>
                <a:gd name="connsiteY266" fmla="*/ 80963 h 400050"/>
                <a:gd name="connsiteX267" fmla="*/ 260350 w 371475"/>
                <a:gd name="connsiteY267" fmla="*/ 82550 h 400050"/>
                <a:gd name="connsiteX268" fmla="*/ 258762 w 371475"/>
                <a:gd name="connsiteY268" fmla="*/ 85725 h 400050"/>
                <a:gd name="connsiteX269" fmla="*/ 258762 w 371475"/>
                <a:gd name="connsiteY269" fmla="*/ 82550 h 400050"/>
                <a:gd name="connsiteX270" fmla="*/ 117475 w 371475"/>
                <a:gd name="connsiteY270" fmla="*/ 74613 h 400050"/>
                <a:gd name="connsiteX271" fmla="*/ 120650 w 371475"/>
                <a:gd name="connsiteY271" fmla="*/ 74613 h 400050"/>
                <a:gd name="connsiteX272" fmla="*/ 120650 w 371475"/>
                <a:gd name="connsiteY272" fmla="*/ 76201 h 400050"/>
                <a:gd name="connsiteX273" fmla="*/ 117475 w 371475"/>
                <a:gd name="connsiteY273" fmla="*/ 76201 h 400050"/>
                <a:gd name="connsiteX274" fmla="*/ 217488 w 371475"/>
                <a:gd name="connsiteY274" fmla="*/ 69850 h 400050"/>
                <a:gd name="connsiteX275" fmla="*/ 219075 w 371475"/>
                <a:gd name="connsiteY275" fmla="*/ 69850 h 400050"/>
                <a:gd name="connsiteX276" fmla="*/ 219075 w 371475"/>
                <a:gd name="connsiteY276" fmla="*/ 74612 h 400050"/>
                <a:gd name="connsiteX277" fmla="*/ 219075 w 371475"/>
                <a:gd name="connsiteY277" fmla="*/ 82550 h 400050"/>
                <a:gd name="connsiteX278" fmla="*/ 217488 w 371475"/>
                <a:gd name="connsiteY278" fmla="*/ 82550 h 400050"/>
                <a:gd name="connsiteX279" fmla="*/ 217488 w 371475"/>
                <a:gd name="connsiteY279" fmla="*/ 80962 h 400050"/>
                <a:gd name="connsiteX280" fmla="*/ 215900 w 371475"/>
                <a:gd name="connsiteY280" fmla="*/ 80962 h 400050"/>
                <a:gd name="connsiteX281" fmla="*/ 215900 w 371475"/>
                <a:gd name="connsiteY281" fmla="*/ 77787 h 400050"/>
                <a:gd name="connsiteX282" fmla="*/ 215900 w 371475"/>
                <a:gd name="connsiteY282" fmla="*/ 76200 h 400050"/>
                <a:gd name="connsiteX283" fmla="*/ 215900 w 371475"/>
                <a:gd name="connsiteY283" fmla="*/ 74612 h 400050"/>
                <a:gd name="connsiteX284" fmla="*/ 215900 w 371475"/>
                <a:gd name="connsiteY284" fmla="*/ 71437 h 400050"/>
                <a:gd name="connsiteX285" fmla="*/ 217488 w 371475"/>
                <a:gd name="connsiteY285" fmla="*/ 71437 h 400050"/>
                <a:gd name="connsiteX286" fmla="*/ 179387 w 371475"/>
                <a:gd name="connsiteY286" fmla="*/ 66675 h 400050"/>
                <a:gd name="connsiteX287" fmla="*/ 180975 w 371475"/>
                <a:gd name="connsiteY287" fmla="*/ 74613 h 400050"/>
                <a:gd name="connsiteX288" fmla="*/ 179387 w 371475"/>
                <a:gd name="connsiteY288" fmla="*/ 74613 h 400050"/>
                <a:gd name="connsiteX289" fmla="*/ 141288 w 371475"/>
                <a:gd name="connsiteY289" fmla="*/ 49212 h 400050"/>
                <a:gd name="connsiteX290" fmla="*/ 142875 w 371475"/>
                <a:gd name="connsiteY290" fmla="*/ 50800 h 400050"/>
                <a:gd name="connsiteX291" fmla="*/ 142875 w 371475"/>
                <a:gd name="connsiteY291" fmla="*/ 53975 h 400050"/>
                <a:gd name="connsiteX292" fmla="*/ 147638 w 371475"/>
                <a:gd name="connsiteY292" fmla="*/ 55562 h 400050"/>
                <a:gd name="connsiteX293" fmla="*/ 147638 w 371475"/>
                <a:gd name="connsiteY293" fmla="*/ 60325 h 400050"/>
                <a:gd name="connsiteX294" fmla="*/ 149225 w 371475"/>
                <a:gd name="connsiteY294" fmla="*/ 61912 h 400050"/>
                <a:gd name="connsiteX295" fmla="*/ 149225 w 371475"/>
                <a:gd name="connsiteY295" fmla="*/ 65087 h 400050"/>
                <a:gd name="connsiteX296" fmla="*/ 149225 w 371475"/>
                <a:gd name="connsiteY296" fmla="*/ 66675 h 400050"/>
                <a:gd name="connsiteX297" fmla="*/ 152400 w 371475"/>
                <a:gd name="connsiteY297" fmla="*/ 66675 h 400050"/>
                <a:gd name="connsiteX298" fmla="*/ 153988 w 371475"/>
                <a:gd name="connsiteY298" fmla="*/ 69850 h 400050"/>
                <a:gd name="connsiteX299" fmla="*/ 153988 w 371475"/>
                <a:gd name="connsiteY299" fmla="*/ 71437 h 400050"/>
                <a:gd name="connsiteX300" fmla="*/ 153988 w 371475"/>
                <a:gd name="connsiteY300" fmla="*/ 76200 h 400050"/>
                <a:gd name="connsiteX301" fmla="*/ 157163 w 371475"/>
                <a:gd name="connsiteY301" fmla="*/ 77787 h 400050"/>
                <a:gd name="connsiteX302" fmla="*/ 158750 w 371475"/>
                <a:gd name="connsiteY302" fmla="*/ 76200 h 400050"/>
                <a:gd name="connsiteX303" fmla="*/ 160338 w 371475"/>
                <a:gd name="connsiteY303" fmla="*/ 74612 h 400050"/>
                <a:gd name="connsiteX304" fmla="*/ 160338 w 371475"/>
                <a:gd name="connsiteY304" fmla="*/ 76200 h 400050"/>
                <a:gd name="connsiteX305" fmla="*/ 158750 w 371475"/>
                <a:gd name="connsiteY305" fmla="*/ 77787 h 400050"/>
                <a:gd name="connsiteX306" fmla="*/ 157163 w 371475"/>
                <a:gd name="connsiteY306" fmla="*/ 80962 h 400050"/>
                <a:gd name="connsiteX307" fmla="*/ 157163 w 371475"/>
                <a:gd name="connsiteY307" fmla="*/ 82550 h 400050"/>
                <a:gd name="connsiteX308" fmla="*/ 158750 w 371475"/>
                <a:gd name="connsiteY308" fmla="*/ 85725 h 400050"/>
                <a:gd name="connsiteX309" fmla="*/ 158750 w 371475"/>
                <a:gd name="connsiteY309" fmla="*/ 87312 h 400050"/>
                <a:gd name="connsiteX310" fmla="*/ 158750 w 371475"/>
                <a:gd name="connsiteY310" fmla="*/ 90487 h 400050"/>
                <a:gd name="connsiteX311" fmla="*/ 160338 w 371475"/>
                <a:gd name="connsiteY311" fmla="*/ 90487 h 400050"/>
                <a:gd name="connsiteX312" fmla="*/ 163513 w 371475"/>
                <a:gd name="connsiteY312" fmla="*/ 87312 h 400050"/>
                <a:gd name="connsiteX313" fmla="*/ 168275 w 371475"/>
                <a:gd name="connsiteY313" fmla="*/ 85725 h 400050"/>
                <a:gd name="connsiteX314" fmla="*/ 169863 w 371475"/>
                <a:gd name="connsiteY314" fmla="*/ 85725 h 400050"/>
                <a:gd name="connsiteX315" fmla="*/ 173038 w 371475"/>
                <a:gd name="connsiteY315" fmla="*/ 85725 h 400050"/>
                <a:gd name="connsiteX316" fmla="*/ 174625 w 371475"/>
                <a:gd name="connsiteY316" fmla="*/ 85725 h 400050"/>
                <a:gd name="connsiteX317" fmla="*/ 176213 w 371475"/>
                <a:gd name="connsiteY317" fmla="*/ 87312 h 400050"/>
                <a:gd name="connsiteX318" fmla="*/ 179388 w 371475"/>
                <a:gd name="connsiteY318" fmla="*/ 90487 h 400050"/>
                <a:gd name="connsiteX319" fmla="*/ 180975 w 371475"/>
                <a:gd name="connsiteY319" fmla="*/ 90487 h 400050"/>
                <a:gd name="connsiteX320" fmla="*/ 184150 w 371475"/>
                <a:gd name="connsiteY320" fmla="*/ 87312 h 400050"/>
                <a:gd name="connsiteX321" fmla="*/ 184150 w 371475"/>
                <a:gd name="connsiteY321" fmla="*/ 85725 h 400050"/>
                <a:gd name="connsiteX322" fmla="*/ 184150 w 371475"/>
                <a:gd name="connsiteY322" fmla="*/ 82550 h 400050"/>
                <a:gd name="connsiteX323" fmla="*/ 184150 w 371475"/>
                <a:gd name="connsiteY323" fmla="*/ 80962 h 400050"/>
                <a:gd name="connsiteX324" fmla="*/ 185738 w 371475"/>
                <a:gd name="connsiteY324" fmla="*/ 77787 h 400050"/>
                <a:gd name="connsiteX325" fmla="*/ 185738 w 371475"/>
                <a:gd name="connsiteY325" fmla="*/ 76200 h 400050"/>
                <a:gd name="connsiteX326" fmla="*/ 190500 w 371475"/>
                <a:gd name="connsiteY326" fmla="*/ 76200 h 400050"/>
                <a:gd name="connsiteX327" fmla="*/ 192088 w 371475"/>
                <a:gd name="connsiteY327" fmla="*/ 77787 h 400050"/>
                <a:gd name="connsiteX328" fmla="*/ 196850 w 371475"/>
                <a:gd name="connsiteY328" fmla="*/ 77787 h 400050"/>
                <a:gd name="connsiteX329" fmla="*/ 201613 w 371475"/>
                <a:gd name="connsiteY329" fmla="*/ 80962 h 400050"/>
                <a:gd name="connsiteX330" fmla="*/ 203200 w 371475"/>
                <a:gd name="connsiteY330" fmla="*/ 80962 h 400050"/>
                <a:gd name="connsiteX331" fmla="*/ 206375 w 371475"/>
                <a:gd name="connsiteY331" fmla="*/ 80962 h 400050"/>
                <a:gd name="connsiteX332" fmla="*/ 207963 w 371475"/>
                <a:gd name="connsiteY332" fmla="*/ 80962 h 400050"/>
                <a:gd name="connsiteX333" fmla="*/ 211138 w 371475"/>
                <a:gd name="connsiteY333" fmla="*/ 80962 h 400050"/>
                <a:gd name="connsiteX334" fmla="*/ 211138 w 371475"/>
                <a:gd name="connsiteY334" fmla="*/ 77787 h 400050"/>
                <a:gd name="connsiteX335" fmla="*/ 212725 w 371475"/>
                <a:gd name="connsiteY335" fmla="*/ 77787 h 400050"/>
                <a:gd name="connsiteX336" fmla="*/ 212725 w 371475"/>
                <a:gd name="connsiteY336" fmla="*/ 82550 h 400050"/>
                <a:gd name="connsiteX337" fmla="*/ 215900 w 371475"/>
                <a:gd name="connsiteY337" fmla="*/ 82550 h 400050"/>
                <a:gd name="connsiteX338" fmla="*/ 217488 w 371475"/>
                <a:gd name="connsiteY338" fmla="*/ 85725 h 400050"/>
                <a:gd name="connsiteX339" fmla="*/ 219075 w 371475"/>
                <a:gd name="connsiteY339" fmla="*/ 85725 h 400050"/>
                <a:gd name="connsiteX340" fmla="*/ 222250 w 371475"/>
                <a:gd name="connsiteY340" fmla="*/ 87312 h 400050"/>
                <a:gd name="connsiteX341" fmla="*/ 223838 w 371475"/>
                <a:gd name="connsiteY341" fmla="*/ 90487 h 400050"/>
                <a:gd name="connsiteX342" fmla="*/ 227013 w 371475"/>
                <a:gd name="connsiteY342" fmla="*/ 92075 h 400050"/>
                <a:gd name="connsiteX343" fmla="*/ 228600 w 371475"/>
                <a:gd name="connsiteY343" fmla="*/ 92075 h 400050"/>
                <a:gd name="connsiteX344" fmla="*/ 231775 w 371475"/>
                <a:gd name="connsiteY344" fmla="*/ 93662 h 400050"/>
                <a:gd name="connsiteX345" fmla="*/ 234950 w 371475"/>
                <a:gd name="connsiteY345" fmla="*/ 96837 h 400050"/>
                <a:gd name="connsiteX346" fmla="*/ 238125 w 371475"/>
                <a:gd name="connsiteY346" fmla="*/ 96837 h 400050"/>
                <a:gd name="connsiteX347" fmla="*/ 238125 w 371475"/>
                <a:gd name="connsiteY347" fmla="*/ 98425 h 400050"/>
                <a:gd name="connsiteX348" fmla="*/ 242888 w 371475"/>
                <a:gd name="connsiteY348" fmla="*/ 101600 h 400050"/>
                <a:gd name="connsiteX349" fmla="*/ 244475 w 371475"/>
                <a:gd name="connsiteY349" fmla="*/ 101600 h 400050"/>
                <a:gd name="connsiteX350" fmla="*/ 247650 w 371475"/>
                <a:gd name="connsiteY350" fmla="*/ 101600 h 400050"/>
                <a:gd name="connsiteX351" fmla="*/ 249238 w 371475"/>
                <a:gd name="connsiteY351" fmla="*/ 101600 h 400050"/>
                <a:gd name="connsiteX352" fmla="*/ 249238 w 371475"/>
                <a:gd name="connsiteY352" fmla="*/ 103187 h 400050"/>
                <a:gd name="connsiteX353" fmla="*/ 250825 w 371475"/>
                <a:gd name="connsiteY353" fmla="*/ 103187 h 400050"/>
                <a:gd name="connsiteX354" fmla="*/ 250825 w 371475"/>
                <a:gd name="connsiteY354" fmla="*/ 106362 h 400050"/>
                <a:gd name="connsiteX355" fmla="*/ 254000 w 371475"/>
                <a:gd name="connsiteY355" fmla="*/ 106362 h 400050"/>
                <a:gd name="connsiteX356" fmla="*/ 254000 w 371475"/>
                <a:gd name="connsiteY356" fmla="*/ 107950 h 400050"/>
                <a:gd name="connsiteX357" fmla="*/ 255588 w 371475"/>
                <a:gd name="connsiteY357" fmla="*/ 107950 h 400050"/>
                <a:gd name="connsiteX358" fmla="*/ 260350 w 371475"/>
                <a:gd name="connsiteY358" fmla="*/ 107950 h 400050"/>
                <a:gd name="connsiteX359" fmla="*/ 263525 w 371475"/>
                <a:gd name="connsiteY359" fmla="*/ 107950 h 400050"/>
                <a:gd name="connsiteX360" fmla="*/ 265113 w 371475"/>
                <a:gd name="connsiteY360" fmla="*/ 107950 h 400050"/>
                <a:gd name="connsiteX361" fmla="*/ 266700 w 371475"/>
                <a:gd name="connsiteY361" fmla="*/ 109537 h 400050"/>
                <a:gd name="connsiteX362" fmla="*/ 271463 w 371475"/>
                <a:gd name="connsiteY362" fmla="*/ 114300 h 400050"/>
                <a:gd name="connsiteX363" fmla="*/ 274638 w 371475"/>
                <a:gd name="connsiteY363" fmla="*/ 117475 h 400050"/>
                <a:gd name="connsiteX364" fmla="*/ 274638 w 371475"/>
                <a:gd name="connsiteY364" fmla="*/ 119062 h 400050"/>
                <a:gd name="connsiteX365" fmla="*/ 276225 w 371475"/>
                <a:gd name="connsiteY365" fmla="*/ 122237 h 400050"/>
                <a:gd name="connsiteX366" fmla="*/ 279400 w 371475"/>
                <a:gd name="connsiteY366" fmla="*/ 123825 h 400050"/>
                <a:gd name="connsiteX367" fmla="*/ 280988 w 371475"/>
                <a:gd name="connsiteY367" fmla="*/ 125412 h 400050"/>
                <a:gd name="connsiteX368" fmla="*/ 282575 w 371475"/>
                <a:gd name="connsiteY368" fmla="*/ 125412 h 400050"/>
                <a:gd name="connsiteX369" fmla="*/ 285750 w 371475"/>
                <a:gd name="connsiteY369" fmla="*/ 125412 h 400050"/>
                <a:gd name="connsiteX370" fmla="*/ 285750 w 371475"/>
                <a:gd name="connsiteY370" fmla="*/ 128587 h 400050"/>
                <a:gd name="connsiteX371" fmla="*/ 287338 w 371475"/>
                <a:gd name="connsiteY371" fmla="*/ 128587 h 400050"/>
                <a:gd name="connsiteX372" fmla="*/ 290513 w 371475"/>
                <a:gd name="connsiteY372" fmla="*/ 128587 h 400050"/>
                <a:gd name="connsiteX373" fmla="*/ 290513 w 371475"/>
                <a:gd name="connsiteY373" fmla="*/ 130175 h 400050"/>
                <a:gd name="connsiteX374" fmla="*/ 292100 w 371475"/>
                <a:gd name="connsiteY374" fmla="*/ 130175 h 400050"/>
                <a:gd name="connsiteX375" fmla="*/ 292100 w 371475"/>
                <a:gd name="connsiteY375" fmla="*/ 133350 h 400050"/>
                <a:gd name="connsiteX376" fmla="*/ 293688 w 371475"/>
                <a:gd name="connsiteY376" fmla="*/ 134937 h 400050"/>
                <a:gd name="connsiteX377" fmla="*/ 296863 w 371475"/>
                <a:gd name="connsiteY377" fmla="*/ 136525 h 400050"/>
                <a:gd name="connsiteX378" fmla="*/ 296863 w 371475"/>
                <a:gd name="connsiteY378" fmla="*/ 139700 h 400050"/>
                <a:gd name="connsiteX379" fmla="*/ 298450 w 371475"/>
                <a:gd name="connsiteY379" fmla="*/ 139700 h 400050"/>
                <a:gd name="connsiteX380" fmla="*/ 296863 w 371475"/>
                <a:gd name="connsiteY380" fmla="*/ 141287 h 400050"/>
                <a:gd name="connsiteX381" fmla="*/ 298450 w 371475"/>
                <a:gd name="connsiteY381" fmla="*/ 144462 h 400050"/>
                <a:gd name="connsiteX382" fmla="*/ 298450 w 371475"/>
                <a:gd name="connsiteY382" fmla="*/ 146050 h 400050"/>
                <a:gd name="connsiteX383" fmla="*/ 301625 w 371475"/>
                <a:gd name="connsiteY383" fmla="*/ 149225 h 400050"/>
                <a:gd name="connsiteX384" fmla="*/ 301625 w 371475"/>
                <a:gd name="connsiteY384" fmla="*/ 150812 h 400050"/>
                <a:gd name="connsiteX385" fmla="*/ 303213 w 371475"/>
                <a:gd name="connsiteY385" fmla="*/ 155575 h 400050"/>
                <a:gd name="connsiteX386" fmla="*/ 303213 w 371475"/>
                <a:gd name="connsiteY386" fmla="*/ 160337 h 400050"/>
                <a:gd name="connsiteX387" fmla="*/ 306388 w 371475"/>
                <a:gd name="connsiteY387" fmla="*/ 161925 h 400050"/>
                <a:gd name="connsiteX388" fmla="*/ 306388 w 371475"/>
                <a:gd name="connsiteY388" fmla="*/ 165100 h 400050"/>
                <a:gd name="connsiteX389" fmla="*/ 306388 w 371475"/>
                <a:gd name="connsiteY389" fmla="*/ 166687 h 400050"/>
                <a:gd name="connsiteX390" fmla="*/ 306388 w 371475"/>
                <a:gd name="connsiteY390" fmla="*/ 168275 h 400050"/>
                <a:gd name="connsiteX391" fmla="*/ 306388 w 371475"/>
                <a:gd name="connsiteY391" fmla="*/ 171450 h 400050"/>
                <a:gd name="connsiteX392" fmla="*/ 303213 w 371475"/>
                <a:gd name="connsiteY392" fmla="*/ 171450 h 400050"/>
                <a:gd name="connsiteX393" fmla="*/ 303213 w 371475"/>
                <a:gd name="connsiteY393" fmla="*/ 173037 h 400050"/>
                <a:gd name="connsiteX394" fmla="*/ 303213 w 371475"/>
                <a:gd name="connsiteY394" fmla="*/ 176212 h 400050"/>
                <a:gd name="connsiteX395" fmla="*/ 306388 w 371475"/>
                <a:gd name="connsiteY395" fmla="*/ 177800 h 400050"/>
                <a:gd name="connsiteX396" fmla="*/ 307975 w 371475"/>
                <a:gd name="connsiteY396" fmla="*/ 177800 h 400050"/>
                <a:gd name="connsiteX397" fmla="*/ 309563 w 371475"/>
                <a:gd name="connsiteY397" fmla="*/ 176212 h 400050"/>
                <a:gd name="connsiteX398" fmla="*/ 312738 w 371475"/>
                <a:gd name="connsiteY398" fmla="*/ 176212 h 400050"/>
                <a:gd name="connsiteX399" fmla="*/ 314325 w 371475"/>
                <a:gd name="connsiteY399" fmla="*/ 176212 h 400050"/>
                <a:gd name="connsiteX400" fmla="*/ 312738 w 371475"/>
                <a:gd name="connsiteY400" fmla="*/ 177800 h 400050"/>
                <a:gd name="connsiteX401" fmla="*/ 309563 w 371475"/>
                <a:gd name="connsiteY401" fmla="*/ 177800 h 400050"/>
                <a:gd name="connsiteX402" fmla="*/ 307975 w 371475"/>
                <a:gd name="connsiteY402" fmla="*/ 180975 h 400050"/>
                <a:gd name="connsiteX403" fmla="*/ 307975 w 371475"/>
                <a:gd name="connsiteY403" fmla="*/ 182563 h 400050"/>
                <a:gd name="connsiteX404" fmla="*/ 309563 w 371475"/>
                <a:gd name="connsiteY404" fmla="*/ 182563 h 400050"/>
                <a:gd name="connsiteX405" fmla="*/ 309563 w 371475"/>
                <a:gd name="connsiteY405" fmla="*/ 184150 h 400050"/>
                <a:gd name="connsiteX406" fmla="*/ 312738 w 371475"/>
                <a:gd name="connsiteY406" fmla="*/ 184150 h 400050"/>
                <a:gd name="connsiteX407" fmla="*/ 314325 w 371475"/>
                <a:gd name="connsiteY407" fmla="*/ 188913 h 400050"/>
                <a:gd name="connsiteX408" fmla="*/ 314325 w 371475"/>
                <a:gd name="connsiteY408" fmla="*/ 192088 h 400050"/>
                <a:gd name="connsiteX409" fmla="*/ 317500 w 371475"/>
                <a:gd name="connsiteY409" fmla="*/ 193675 h 400050"/>
                <a:gd name="connsiteX410" fmla="*/ 322263 w 371475"/>
                <a:gd name="connsiteY410" fmla="*/ 193675 h 400050"/>
                <a:gd name="connsiteX411" fmla="*/ 323850 w 371475"/>
                <a:gd name="connsiteY411" fmla="*/ 196850 h 400050"/>
                <a:gd name="connsiteX412" fmla="*/ 325438 w 371475"/>
                <a:gd name="connsiteY412" fmla="*/ 196850 h 400050"/>
                <a:gd name="connsiteX413" fmla="*/ 325438 w 371475"/>
                <a:gd name="connsiteY413" fmla="*/ 198438 h 400050"/>
                <a:gd name="connsiteX414" fmla="*/ 328613 w 371475"/>
                <a:gd name="connsiteY414" fmla="*/ 198438 h 400050"/>
                <a:gd name="connsiteX415" fmla="*/ 330200 w 371475"/>
                <a:gd name="connsiteY415" fmla="*/ 198438 h 400050"/>
                <a:gd name="connsiteX416" fmla="*/ 333375 w 371475"/>
                <a:gd name="connsiteY416" fmla="*/ 200025 h 400050"/>
                <a:gd name="connsiteX417" fmla="*/ 338138 w 371475"/>
                <a:gd name="connsiteY417" fmla="*/ 203200 h 400050"/>
                <a:gd name="connsiteX418" fmla="*/ 339725 w 371475"/>
                <a:gd name="connsiteY418" fmla="*/ 204788 h 400050"/>
                <a:gd name="connsiteX419" fmla="*/ 341313 w 371475"/>
                <a:gd name="connsiteY419" fmla="*/ 207963 h 400050"/>
                <a:gd name="connsiteX420" fmla="*/ 344488 w 371475"/>
                <a:gd name="connsiteY420" fmla="*/ 207963 h 400050"/>
                <a:gd name="connsiteX421" fmla="*/ 346075 w 371475"/>
                <a:gd name="connsiteY421" fmla="*/ 209550 h 400050"/>
                <a:gd name="connsiteX422" fmla="*/ 349250 w 371475"/>
                <a:gd name="connsiteY422" fmla="*/ 211138 h 400050"/>
                <a:gd name="connsiteX423" fmla="*/ 350838 w 371475"/>
                <a:gd name="connsiteY423" fmla="*/ 214313 h 400050"/>
                <a:gd name="connsiteX424" fmla="*/ 354013 w 371475"/>
                <a:gd name="connsiteY424" fmla="*/ 214313 h 400050"/>
                <a:gd name="connsiteX425" fmla="*/ 355600 w 371475"/>
                <a:gd name="connsiteY425" fmla="*/ 214313 h 400050"/>
                <a:gd name="connsiteX426" fmla="*/ 355600 w 371475"/>
                <a:gd name="connsiteY426" fmla="*/ 215900 h 400050"/>
                <a:gd name="connsiteX427" fmla="*/ 355600 w 371475"/>
                <a:gd name="connsiteY427" fmla="*/ 219075 h 400050"/>
                <a:gd name="connsiteX428" fmla="*/ 357188 w 371475"/>
                <a:gd name="connsiteY428" fmla="*/ 219075 h 400050"/>
                <a:gd name="connsiteX429" fmla="*/ 357188 w 371475"/>
                <a:gd name="connsiteY429" fmla="*/ 220663 h 400050"/>
                <a:gd name="connsiteX430" fmla="*/ 359569 w 371475"/>
                <a:gd name="connsiteY430" fmla="*/ 225425 h 400050"/>
                <a:gd name="connsiteX431" fmla="*/ 357188 w 371475"/>
                <a:gd name="connsiteY431" fmla="*/ 225425 h 400050"/>
                <a:gd name="connsiteX432" fmla="*/ 355600 w 371475"/>
                <a:gd name="connsiteY432" fmla="*/ 225425 h 400050"/>
                <a:gd name="connsiteX433" fmla="*/ 355600 w 371475"/>
                <a:gd name="connsiteY433" fmla="*/ 223838 h 400050"/>
                <a:gd name="connsiteX434" fmla="*/ 350838 w 371475"/>
                <a:gd name="connsiteY434" fmla="*/ 223838 h 400050"/>
                <a:gd name="connsiteX435" fmla="*/ 350838 w 371475"/>
                <a:gd name="connsiteY435" fmla="*/ 225425 h 400050"/>
                <a:gd name="connsiteX436" fmla="*/ 349250 w 371475"/>
                <a:gd name="connsiteY436" fmla="*/ 225425 h 400050"/>
                <a:gd name="connsiteX437" fmla="*/ 346075 w 371475"/>
                <a:gd name="connsiteY437" fmla="*/ 225425 h 400050"/>
                <a:gd name="connsiteX438" fmla="*/ 344488 w 371475"/>
                <a:gd name="connsiteY438" fmla="*/ 227013 h 400050"/>
                <a:gd name="connsiteX439" fmla="*/ 341313 w 371475"/>
                <a:gd name="connsiteY439" fmla="*/ 227013 h 400050"/>
                <a:gd name="connsiteX440" fmla="*/ 339725 w 371475"/>
                <a:gd name="connsiteY440" fmla="*/ 231775 h 400050"/>
                <a:gd name="connsiteX441" fmla="*/ 338138 w 371475"/>
                <a:gd name="connsiteY441" fmla="*/ 231775 h 400050"/>
                <a:gd name="connsiteX442" fmla="*/ 338138 w 371475"/>
                <a:gd name="connsiteY442" fmla="*/ 234950 h 400050"/>
                <a:gd name="connsiteX443" fmla="*/ 334963 w 371475"/>
                <a:gd name="connsiteY443" fmla="*/ 236538 h 400050"/>
                <a:gd name="connsiteX444" fmla="*/ 334963 w 371475"/>
                <a:gd name="connsiteY444" fmla="*/ 239713 h 400050"/>
                <a:gd name="connsiteX445" fmla="*/ 333375 w 371475"/>
                <a:gd name="connsiteY445" fmla="*/ 241300 h 400050"/>
                <a:gd name="connsiteX446" fmla="*/ 330200 w 371475"/>
                <a:gd name="connsiteY446" fmla="*/ 242888 h 400050"/>
                <a:gd name="connsiteX447" fmla="*/ 330200 w 371475"/>
                <a:gd name="connsiteY447" fmla="*/ 246063 h 400050"/>
                <a:gd name="connsiteX448" fmla="*/ 328613 w 371475"/>
                <a:gd name="connsiteY448" fmla="*/ 247650 h 400050"/>
                <a:gd name="connsiteX449" fmla="*/ 328613 w 371475"/>
                <a:gd name="connsiteY449" fmla="*/ 252413 h 400050"/>
                <a:gd name="connsiteX450" fmla="*/ 328613 w 371475"/>
                <a:gd name="connsiteY450" fmla="*/ 255588 h 400050"/>
                <a:gd name="connsiteX451" fmla="*/ 325438 w 371475"/>
                <a:gd name="connsiteY451" fmla="*/ 257175 h 400050"/>
                <a:gd name="connsiteX452" fmla="*/ 323850 w 371475"/>
                <a:gd name="connsiteY452" fmla="*/ 261938 h 400050"/>
                <a:gd name="connsiteX453" fmla="*/ 323850 w 371475"/>
                <a:gd name="connsiteY453" fmla="*/ 266700 h 400050"/>
                <a:gd name="connsiteX454" fmla="*/ 322263 w 371475"/>
                <a:gd name="connsiteY454" fmla="*/ 268288 h 400050"/>
                <a:gd name="connsiteX455" fmla="*/ 319088 w 371475"/>
                <a:gd name="connsiteY455" fmla="*/ 268288 h 400050"/>
                <a:gd name="connsiteX456" fmla="*/ 319088 w 371475"/>
                <a:gd name="connsiteY456" fmla="*/ 271463 h 400050"/>
                <a:gd name="connsiteX457" fmla="*/ 317500 w 371475"/>
                <a:gd name="connsiteY457" fmla="*/ 273050 h 400050"/>
                <a:gd name="connsiteX458" fmla="*/ 317500 w 371475"/>
                <a:gd name="connsiteY458" fmla="*/ 274638 h 400050"/>
                <a:gd name="connsiteX459" fmla="*/ 314325 w 371475"/>
                <a:gd name="connsiteY459" fmla="*/ 274638 h 400050"/>
                <a:gd name="connsiteX460" fmla="*/ 314325 w 371475"/>
                <a:gd name="connsiteY460" fmla="*/ 277813 h 400050"/>
                <a:gd name="connsiteX461" fmla="*/ 312738 w 371475"/>
                <a:gd name="connsiteY461" fmla="*/ 277813 h 400050"/>
                <a:gd name="connsiteX462" fmla="*/ 309563 w 371475"/>
                <a:gd name="connsiteY462" fmla="*/ 277813 h 400050"/>
                <a:gd name="connsiteX463" fmla="*/ 307975 w 371475"/>
                <a:gd name="connsiteY463" fmla="*/ 277813 h 400050"/>
                <a:gd name="connsiteX464" fmla="*/ 301625 w 371475"/>
                <a:gd name="connsiteY464" fmla="*/ 279400 h 400050"/>
                <a:gd name="connsiteX465" fmla="*/ 298450 w 371475"/>
                <a:gd name="connsiteY465" fmla="*/ 282575 h 400050"/>
                <a:gd name="connsiteX466" fmla="*/ 296863 w 371475"/>
                <a:gd name="connsiteY466" fmla="*/ 282575 h 400050"/>
                <a:gd name="connsiteX467" fmla="*/ 293688 w 371475"/>
                <a:gd name="connsiteY467" fmla="*/ 282575 h 400050"/>
                <a:gd name="connsiteX468" fmla="*/ 292100 w 371475"/>
                <a:gd name="connsiteY468" fmla="*/ 279400 h 400050"/>
                <a:gd name="connsiteX469" fmla="*/ 290513 w 371475"/>
                <a:gd name="connsiteY469" fmla="*/ 279400 h 400050"/>
                <a:gd name="connsiteX470" fmla="*/ 287338 w 371475"/>
                <a:gd name="connsiteY470" fmla="*/ 277813 h 400050"/>
                <a:gd name="connsiteX471" fmla="*/ 287338 w 371475"/>
                <a:gd name="connsiteY471" fmla="*/ 274638 h 400050"/>
                <a:gd name="connsiteX472" fmla="*/ 285750 w 371475"/>
                <a:gd name="connsiteY472" fmla="*/ 273050 h 400050"/>
                <a:gd name="connsiteX473" fmla="*/ 282575 w 371475"/>
                <a:gd name="connsiteY473" fmla="*/ 273050 h 400050"/>
                <a:gd name="connsiteX474" fmla="*/ 280988 w 371475"/>
                <a:gd name="connsiteY474" fmla="*/ 273050 h 400050"/>
                <a:gd name="connsiteX475" fmla="*/ 279400 w 371475"/>
                <a:gd name="connsiteY475" fmla="*/ 274638 h 400050"/>
                <a:gd name="connsiteX476" fmla="*/ 276225 w 371475"/>
                <a:gd name="connsiteY476" fmla="*/ 277813 h 400050"/>
                <a:gd name="connsiteX477" fmla="*/ 276225 w 371475"/>
                <a:gd name="connsiteY477" fmla="*/ 282575 h 400050"/>
                <a:gd name="connsiteX478" fmla="*/ 274638 w 371475"/>
                <a:gd name="connsiteY478" fmla="*/ 284163 h 400050"/>
                <a:gd name="connsiteX479" fmla="*/ 276225 w 371475"/>
                <a:gd name="connsiteY479" fmla="*/ 284163 h 400050"/>
                <a:gd name="connsiteX480" fmla="*/ 274638 w 371475"/>
                <a:gd name="connsiteY480" fmla="*/ 285750 h 400050"/>
                <a:gd name="connsiteX481" fmla="*/ 271463 w 371475"/>
                <a:gd name="connsiteY481" fmla="*/ 288925 h 400050"/>
                <a:gd name="connsiteX482" fmla="*/ 271463 w 371475"/>
                <a:gd name="connsiteY482" fmla="*/ 290513 h 400050"/>
                <a:gd name="connsiteX483" fmla="*/ 271463 w 371475"/>
                <a:gd name="connsiteY483" fmla="*/ 293688 h 400050"/>
                <a:gd name="connsiteX484" fmla="*/ 271463 w 371475"/>
                <a:gd name="connsiteY484" fmla="*/ 295275 h 400050"/>
                <a:gd name="connsiteX485" fmla="*/ 271463 w 371475"/>
                <a:gd name="connsiteY485" fmla="*/ 298450 h 400050"/>
                <a:gd name="connsiteX486" fmla="*/ 271463 w 371475"/>
                <a:gd name="connsiteY486" fmla="*/ 300038 h 400050"/>
                <a:gd name="connsiteX487" fmla="*/ 271463 w 371475"/>
                <a:gd name="connsiteY487" fmla="*/ 301625 h 400050"/>
                <a:gd name="connsiteX488" fmla="*/ 271463 w 371475"/>
                <a:gd name="connsiteY488" fmla="*/ 304800 h 400050"/>
                <a:gd name="connsiteX489" fmla="*/ 271463 w 371475"/>
                <a:gd name="connsiteY489" fmla="*/ 306388 h 400050"/>
                <a:gd name="connsiteX490" fmla="*/ 269875 w 371475"/>
                <a:gd name="connsiteY490" fmla="*/ 309563 h 400050"/>
                <a:gd name="connsiteX491" fmla="*/ 269875 w 371475"/>
                <a:gd name="connsiteY491" fmla="*/ 311150 h 400050"/>
                <a:gd name="connsiteX492" fmla="*/ 271463 w 371475"/>
                <a:gd name="connsiteY492" fmla="*/ 311150 h 400050"/>
                <a:gd name="connsiteX493" fmla="*/ 271463 w 371475"/>
                <a:gd name="connsiteY493" fmla="*/ 314325 h 400050"/>
                <a:gd name="connsiteX494" fmla="*/ 269875 w 371475"/>
                <a:gd name="connsiteY494" fmla="*/ 315913 h 400050"/>
                <a:gd name="connsiteX495" fmla="*/ 269875 w 371475"/>
                <a:gd name="connsiteY495" fmla="*/ 320675 h 400050"/>
                <a:gd name="connsiteX496" fmla="*/ 266700 w 371475"/>
                <a:gd name="connsiteY496" fmla="*/ 322263 h 400050"/>
                <a:gd name="connsiteX497" fmla="*/ 266700 w 371475"/>
                <a:gd name="connsiteY497" fmla="*/ 325438 h 400050"/>
                <a:gd name="connsiteX498" fmla="*/ 269875 w 371475"/>
                <a:gd name="connsiteY498" fmla="*/ 325438 h 400050"/>
                <a:gd name="connsiteX499" fmla="*/ 269875 w 371475"/>
                <a:gd name="connsiteY499" fmla="*/ 322263 h 400050"/>
                <a:gd name="connsiteX500" fmla="*/ 271463 w 371475"/>
                <a:gd name="connsiteY500" fmla="*/ 320675 h 400050"/>
                <a:gd name="connsiteX501" fmla="*/ 274638 w 371475"/>
                <a:gd name="connsiteY501" fmla="*/ 320675 h 400050"/>
                <a:gd name="connsiteX502" fmla="*/ 274638 w 371475"/>
                <a:gd name="connsiteY502" fmla="*/ 322263 h 400050"/>
                <a:gd name="connsiteX503" fmla="*/ 276225 w 371475"/>
                <a:gd name="connsiteY503" fmla="*/ 322263 h 400050"/>
                <a:gd name="connsiteX504" fmla="*/ 276225 w 371475"/>
                <a:gd name="connsiteY504" fmla="*/ 325438 h 400050"/>
                <a:gd name="connsiteX505" fmla="*/ 279400 w 371475"/>
                <a:gd name="connsiteY505" fmla="*/ 327025 h 400050"/>
                <a:gd name="connsiteX506" fmla="*/ 276225 w 371475"/>
                <a:gd name="connsiteY506" fmla="*/ 327025 h 400050"/>
                <a:gd name="connsiteX507" fmla="*/ 276225 w 371475"/>
                <a:gd name="connsiteY507" fmla="*/ 330200 h 400050"/>
                <a:gd name="connsiteX508" fmla="*/ 276225 w 371475"/>
                <a:gd name="connsiteY508" fmla="*/ 331788 h 400050"/>
                <a:gd name="connsiteX509" fmla="*/ 274638 w 371475"/>
                <a:gd name="connsiteY509" fmla="*/ 331788 h 400050"/>
                <a:gd name="connsiteX510" fmla="*/ 271463 w 371475"/>
                <a:gd name="connsiteY510" fmla="*/ 330200 h 400050"/>
                <a:gd name="connsiteX511" fmla="*/ 269875 w 371475"/>
                <a:gd name="connsiteY511" fmla="*/ 330200 h 400050"/>
                <a:gd name="connsiteX512" fmla="*/ 269875 w 371475"/>
                <a:gd name="connsiteY512" fmla="*/ 327025 h 400050"/>
                <a:gd name="connsiteX513" fmla="*/ 266700 w 371475"/>
                <a:gd name="connsiteY513" fmla="*/ 327025 h 400050"/>
                <a:gd name="connsiteX514" fmla="*/ 265113 w 371475"/>
                <a:gd name="connsiteY514" fmla="*/ 330200 h 400050"/>
                <a:gd name="connsiteX515" fmla="*/ 265113 w 371475"/>
                <a:gd name="connsiteY515" fmla="*/ 331788 h 400050"/>
                <a:gd name="connsiteX516" fmla="*/ 265113 w 371475"/>
                <a:gd name="connsiteY516" fmla="*/ 333375 h 400050"/>
                <a:gd name="connsiteX517" fmla="*/ 263525 w 371475"/>
                <a:gd name="connsiteY517" fmla="*/ 336550 h 400050"/>
                <a:gd name="connsiteX518" fmla="*/ 263525 w 371475"/>
                <a:gd name="connsiteY518" fmla="*/ 338138 h 400050"/>
                <a:gd name="connsiteX519" fmla="*/ 265113 w 371475"/>
                <a:gd name="connsiteY519" fmla="*/ 341313 h 400050"/>
                <a:gd name="connsiteX520" fmla="*/ 265113 w 371475"/>
                <a:gd name="connsiteY520" fmla="*/ 342900 h 400050"/>
                <a:gd name="connsiteX521" fmla="*/ 266700 w 371475"/>
                <a:gd name="connsiteY521" fmla="*/ 346075 h 400050"/>
                <a:gd name="connsiteX522" fmla="*/ 269875 w 371475"/>
                <a:gd name="connsiteY522" fmla="*/ 347663 h 400050"/>
                <a:gd name="connsiteX523" fmla="*/ 269875 w 371475"/>
                <a:gd name="connsiteY523" fmla="*/ 349250 h 400050"/>
                <a:gd name="connsiteX524" fmla="*/ 271463 w 371475"/>
                <a:gd name="connsiteY524" fmla="*/ 352425 h 400050"/>
                <a:gd name="connsiteX525" fmla="*/ 271463 w 371475"/>
                <a:gd name="connsiteY525" fmla="*/ 354013 h 400050"/>
                <a:gd name="connsiteX526" fmla="*/ 271463 w 371475"/>
                <a:gd name="connsiteY526" fmla="*/ 357188 h 400050"/>
                <a:gd name="connsiteX527" fmla="*/ 269875 w 371475"/>
                <a:gd name="connsiteY527" fmla="*/ 352425 h 400050"/>
                <a:gd name="connsiteX528" fmla="*/ 266700 w 371475"/>
                <a:gd name="connsiteY528" fmla="*/ 349250 h 400050"/>
                <a:gd name="connsiteX529" fmla="*/ 265113 w 371475"/>
                <a:gd name="connsiteY529" fmla="*/ 349250 h 400050"/>
                <a:gd name="connsiteX530" fmla="*/ 265113 w 371475"/>
                <a:gd name="connsiteY530" fmla="*/ 347663 h 400050"/>
                <a:gd name="connsiteX531" fmla="*/ 263525 w 371475"/>
                <a:gd name="connsiteY531" fmla="*/ 346075 h 400050"/>
                <a:gd name="connsiteX532" fmla="*/ 260350 w 371475"/>
                <a:gd name="connsiteY532" fmla="*/ 342900 h 400050"/>
                <a:gd name="connsiteX533" fmla="*/ 260350 w 371475"/>
                <a:gd name="connsiteY533" fmla="*/ 346075 h 400050"/>
                <a:gd name="connsiteX534" fmla="*/ 263525 w 371475"/>
                <a:gd name="connsiteY534" fmla="*/ 347663 h 400050"/>
                <a:gd name="connsiteX535" fmla="*/ 260350 w 371475"/>
                <a:gd name="connsiteY535" fmla="*/ 347663 h 400050"/>
                <a:gd name="connsiteX536" fmla="*/ 258763 w 371475"/>
                <a:gd name="connsiteY536" fmla="*/ 346075 h 400050"/>
                <a:gd name="connsiteX537" fmla="*/ 255588 w 371475"/>
                <a:gd name="connsiteY537" fmla="*/ 346075 h 400050"/>
                <a:gd name="connsiteX538" fmla="*/ 254000 w 371475"/>
                <a:gd name="connsiteY538" fmla="*/ 346075 h 400050"/>
                <a:gd name="connsiteX539" fmla="*/ 254000 w 371475"/>
                <a:gd name="connsiteY539" fmla="*/ 347663 h 400050"/>
                <a:gd name="connsiteX540" fmla="*/ 250825 w 371475"/>
                <a:gd name="connsiteY540" fmla="*/ 347663 h 400050"/>
                <a:gd name="connsiteX541" fmla="*/ 249238 w 371475"/>
                <a:gd name="connsiteY541" fmla="*/ 349250 h 400050"/>
                <a:gd name="connsiteX542" fmla="*/ 250825 w 371475"/>
                <a:gd name="connsiteY542" fmla="*/ 354013 h 400050"/>
                <a:gd name="connsiteX543" fmla="*/ 247650 w 371475"/>
                <a:gd name="connsiteY543" fmla="*/ 349250 h 400050"/>
                <a:gd name="connsiteX544" fmla="*/ 244475 w 371475"/>
                <a:gd name="connsiteY544" fmla="*/ 352425 h 400050"/>
                <a:gd name="connsiteX545" fmla="*/ 239713 w 371475"/>
                <a:gd name="connsiteY545" fmla="*/ 354013 h 400050"/>
                <a:gd name="connsiteX546" fmla="*/ 238125 w 371475"/>
                <a:gd name="connsiteY546" fmla="*/ 357188 h 400050"/>
                <a:gd name="connsiteX547" fmla="*/ 234950 w 371475"/>
                <a:gd name="connsiteY547" fmla="*/ 357188 h 400050"/>
                <a:gd name="connsiteX548" fmla="*/ 233363 w 371475"/>
                <a:gd name="connsiteY548" fmla="*/ 357188 h 400050"/>
                <a:gd name="connsiteX549" fmla="*/ 231775 w 371475"/>
                <a:gd name="connsiteY549" fmla="*/ 357188 h 400050"/>
                <a:gd name="connsiteX550" fmla="*/ 228600 w 371475"/>
                <a:gd name="connsiteY550" fmla="*/ 358775 h 400050"/>
                <a:gd name="connsiteX551" fmla="*/ 228600 w 371475"/>
                <a:gd name="connsiteY551" fmla="*/ 360363 h 400050"/>
                <a:gd name="connsiteX552" fmla="*/ 227013 w 371475"/>
                <a:gd name="connsiteY552" fmla="*/ 358775 h 400050"/>
                <a:gd name="connsiteX553" fmla="*/ 223838 w 371475"/>
                <a:gd name="connsiteY553" fmla="*/ 358775 h 400050"/>
                <a:gd name="connsiteX554" fmla="*/ 222250 w 371475"/>
                <a:gd name="connsiteY554" fmla="*/ 358775 h 400050"/>
                <a:gd name="connsiteX555" fmla="*/ 217488 w 371475"/>
                <a:gd name="connsiteY555" fmla="*/ 358775 h 400050"/>
                <a:gd name="connsiteX556" fmla="*/ 215900 w 371475"/>
                <a:gd name="connsiteY556" fmla="*/ 358775 h 400050"/>
                <a:gd name="connsiteX557" fmla="*/ 215900 w 371475"/>
                <a:gd name="connsiteY557" fmla="*/ 360363 h 400050"/>
                <a:gd name="connsiteX558" fmla="*/ 212725 w 371475"/>
                <a:gd name="connsiteY558" fmla="*/ 363538 h 400050"/>
                <a:gd name="connsiteX559" fmla="*/ 212725 w 371475"/>
                <a:gd name="connsiteY559" fmla="*/ 360363 h 400050"/>
                <a:gd name="connsiteX560" fmla="*/ 211138 w 371475"/>
                <a:gd name="connsiteY560" fmla="*/ 360363 h 400050"/>
                <a:gd name="connsiteX561" fmla="*/ 207963 w 371475"/>
                <a:gd name="connsiteY561" fmla="*/ 360363 h 400050"/>
                <a:gd name="connsiteX562" fmla="*/ 206375 w 371475"/>
                <a:gd name="connsiteY562" fmla="*/ 360363 h 400050"/>
                <a:gd name="connsiteX563" fmla="*/ 203200 w 371475"/>
                <a:gd name="connsiteY563" fmla="*/ 360363 h 400050"/>
                <a:gd name="connsiteX564" fmla="*/ 201613 w 371475"/>
                <a:gd name="connsiteY564" fmla="*/ 360363 h 400050"/>
                <a:gd name="connsiteX565" fmla="*/ 200025 w 371475"/>
                <a:gd name="connsiteY565" fmla="*/ 360363 h 400050"/>
                <a:gd name="connsiteX566" fmla="*/ 196850 w 371475"/>
                <a:gd name="connsiteY566" fmla="*/ 358775 h 400050"/>
                <a:gd name="connsiteX567" fmla="*/ 195263 w 371475"/>
                <a:gd name="connsiteY567" fmla="*/ 357188 h 400050"/>
                <a:gd name="connsiteX568" fmla="*/ 190500 w 371475"/>
                <a:gd name="connsiteY568" fmla="*/ 357188 h 400050"/>
                <a:gd name="connsiteX569" fmla="*/ 190500 w 371475"/>
                <a:gd name="connsiteY569" fmla="*/ 352425 h 400050"/>
                <a:gd name="connsiteX570" fmla="*/ 190500 w 371475"/>
                <a:gd name="connsiteY570" fmla="*/ 349250 h 400050"/>
                <a:gd name="connsiteX571" fmla="*/ 188913 w 371475"/>
                <a:gd name="connsiteY571" fmla="*/ 349250 h 400050"/>
                <a:gd name="connsiteX572" fmla="*/ 185738 w 371475"/>
                <a:gd name="connsiteY572" fmla="*/ 346075 h 400050"/>
                <a:gd name="connsiteX573" fmla="*/ 184150 w 371475"/>
                <a:gd name="connsiteY573" fmla="*/ 342900 h 400050"/>
                <a:gd name="connsiteX574" fmla="*/ 180975 w 371475"/>
                <a:gd name="connsiteY574" fmla="*/ 341313 h 400050"/>
                <a:gd name="connsiteX575" fmla="*/ 179388 w 371475"/>
                <a:gd name="connsiteY575" fmla="*/ 341313 h 400050"/>
                <a:gd name="connsiteX576" fmla="*/ 176213 w 371475"/>
                <a:gd name="connsiteY576" fmla="*/ 338138 h 400050"/>
                <a:gd name="connsiteX577" fmla="*/ 174625 w 371475"/>
                <a:gd name="connsiteY577" fmla="*/ 338138 h 400050"/>
                <a:gd name="connsiteX578" fmla="*/ 174625 w 371475"/>
                <a:gd name="connsiteY578" fmla="*/ 341313 h 400050"/>
                <a:gd name="connsiteX579" fmla="*/ 173038 w 371475"/>
                <a:gd name="connsiteY579" fmla="*/ 342900 h 400050"/>
                <a:gd name="connsiteX580" fmla="*/ 169863 w 371475"/>
                <a:gd name="connsiteY580" fmla="*/ 342900 h 400050"/>
                <a:gd name="connsiteX581" fmla="*/ 169863 w 371475"/>
                <a:gd name="connsiteY581" fmla="*/ 346075 h 400050"/>
                <a:gd name="connsiteX582" fmla="*/ 168275 w 371475"/>
                <a:gd name="connsiteY582" fmla="*/ 347663 h 400050"/>
                <a:gd name="connsiteX583" fmla="*/ 168275 w 371475"/>
                <a:gd name="connsiteY583" fmla="*/ 352425 h 400050"/>
                <a:gd name="connsiteX584" fmla="*/ 168275 w 371475"/>
                <a:gd name="connsiteY584" fmla="*/ 354013 h 400050"/>
                <a:gd name="connsiteX585" fmla="*/ 168275 w 371475"/>
                <a:gd name="connsiteY585" fmla="*/ 358775 h 400050"/>
                <a:gd name="connsiteX586" fmla="*/ 168275 w 371475"/>
                <a:gd name="connsiteY586" fmla="*/ 365125 h 400050"/>
                <a:gd name="connsiteX587" fmla="*/ 168275 w 371475"/>
                <a:gd name="connsiteY587" fmla="*/ 368300 h 400050"/>
                <a:gd name="connsiteX588" fmla="*/ 165100 w 371475"/>
                <a:gd name="connsiteY588" fmla="*/ 369888 h 400050"/>
                <a:gd name="connsiteX589" fmla="*/ 165100 w 371475"/>
                <a:gd name="connsiteY589" fmla="*/ 365125 h 400050"/>
                <a:gd name="connsiteX590" fmla="*/ 165100 w 371475"/>
                <a:gd name="connsiteY590" fmla="*/ 363538 h 400050"/>
                <a:gd name="connsiteX591" fmla="*/ 165100 w 371475"/>
                <a:gd name="connsiteY591" fmla="*/ 360363 h 400050"/>
                <a:gd name="connsiteX592" fmla="*/ 165100 w 371475"/>
                <a:gd name="connsiteY592" fmla="*/ 357188 h 400050"/>
                <a:gd name="connsiteX593" fmla="*/ 165100 w 371475"/>
                <a:gd name="connsiteY593" fmla="*/ 354013 h 400050"/>
                <a:gd name="connsiteX594" fmla="*/ 165100 w 371475"/>
                <a:gd name="connsiteY594" fmla="*/ 349250 h 400050"/>
                <a:gd name="connsiteX595" fmla="*/ 165100 w 371475"/>
                <a:gd name="connsiteY595" fmla="*/ 347663 h 400050"/>
                <a:gd name="connsiteX596" fmla="*/ 163513 w 371475"/>
                <a:gd name="connsiteY596" fmla="*/ 346075 h 400050"/>
                <a:gd name="connsiteX597" fmla="*/ 160338 w 371475"/>
                <a:gd name="connsiteY597" fmla="*/ 346075 h 400050"/>
                <a:gd name="connsiteX598" fmla="*/ 158750 w 371475"/>
                <a:gd name="connsiteY598" fmla="*/ 347663 h 400050"/>
                <a:gd name="connsiteX599" fmla="*/ 157163 w 371475"/>
                <a:gd name="connsiteY599" fmla="*/ 347663 h 400050"/>
                <a:gd name="connsiteX600" fmla="*/ 152400 w 371475"/>
                <a:gd name="connsiteY600" fmla="*/ 347663 h 400050"/>
                <a:gd name="connsiteX601" fmla="*/ 149225 w 371475"/>
                <a:gd name="connsiteY601" fmla="*/ 347663 h 400050"/>
                <a:gd name="connsiteX602" fmla="*/ 144463 w 371475"/>
                <a:gd name="connsiteY602" fmla="*/ 349250 h 400050"/>
                <a:gd name="connsiteX603" fmla="*/ 144463 w 371475"/>
                <a:gd name="connsiteY603" fmla="*/ 352425 h 400050"/>
                <a:gd name="connsiteX604" fmla="*/ 142875 w 371475"/>
                <a:gd name="connsiteY604" fmla="*/ 352425 h 400050"/>
                <a:gd name="connsiteX605" fmla="*/ 141288 w 371475"/>
                <a:gd name="connsiteY605" fmla="*/ 349250 h 400050"/>
                <a:gd name="connsiteX606" fmla="*/ 136525 w 371475"/>
                <a:gd name="connsiteY606" fmla="*/ 347663 h 400050"/>
                <a:gd name="connsiteX607" fmla="*/ 133350 w 371475"/>
                <a:gd name="connsiteY607" fmla="*/ 347663 h 400050"/>
                <a:gd name="connsiteX608" fmla="*/ 131763 w 371475"/>
                <a:gd name="connsiteY608" fmla="*/ 347663 h 400050"/>
                <a:gd name="connsiteX609" fmla="*/ 128588 w 371475"/>
                <a:gd name="connsiteY609" fmla="*/ 347663 h 400050"/>
                <a:gd name="connsiteX610" fmla="*/ 122238 w 371475"/>
                <a:gd name="connsiteY610" fmla="*/ 346075 h 400050"/>
                <a:gd name="connsiteX611" fmla="*/ 120650 w 371475"/>
                <a:gd name="connsiteY611" fmla="*/ 346075 h 400050"/>
                <a:gd name="connsiteX612" fmla="*/ 117475 w 371475"/>
                <a:gd name="connsiteY612" fmla="*/ 342900 h 400050"/>
                <a:gd name="connsiteX613" fmla="*/ 115888 w 371475"/>
                <a:gd name="connsiteY613" fmla="*/ 341313 h 400050"/>
                <a:gd name="connsiteX614" fmla="*/ 115888 w 371475"/>
                <a:gd name="connsiteY614" fmla="*/ 338138 h 400050"/>
                <a:gd name="connsiteX615" fmla="*/ 114300 w 371475"/>
                <a:gd name="connsiteY615" fmla="*/ 338138 h 400050"/>
                <a:gd name="connsiteX616" fmla="*/ 111125 w 371475"/>
                <a:gd name="connsiteY616" fmla="*/ 338138 h 400050"/>
                <a:gd name="connsiteX617" fmla="*/ 109538 w 371475"/>
                <a:gd name="connsiteY617" fmla="*/ 336550 h 400050"/>
                <a:gd name="connsiteX618" fmla="*/ 106363 w 371475"/>
                <a:gd name="connsiteY618" fmla="*/ 336550 h 400050"/>
                <a:gd name="connsiteX619" fmla="*/ 104775 w 371475"/>
                <a:gd name="connsiteY619" fmla="*/ 336550 h 400050"/>
                <a:gd name="connsiteX620" fmla="*/ 101600 w 371475"/>
                <a:gd name="connsiteY620" fmla="*/ 333375 h 400050"/>
                <a:gd name="connsiteX621" fmla="*/ 101600 w 371475"/>
                <a:gd name="connsiteY621" fmla="*/ 336550 h 400050"/>
                <a:gd name="connsiteX622" fmla="*/ 100013 w 371475"/>
                <a:gd name="connsiteY622" fmla="*/ 336550 h 400050"/>
                <a:gd name="connsiteX623" fmla="*/ 100013 w 371475"/>
                <a:gd name="connsiteY623" fmla="*/ 333375 h 400050"/>
                <a:gd name="connsiteX624" fmla="*/ 98425 w 371475"/>
                <a:gd name="connsiteY624" fmla="*/ 331788 h 400050"/>
                <a:gd name="connsiteX625" fmla="*/ 95250 w 371475"/>
                <a:gd name="connsiteY625" fmla="*/ 330200 h 400050"/>
                <a:gd name="connsiteX626" fmla="*/ 93663 w 371475"/>
                <a:gd name="connsiteY626" fmla="*/ 330200 h 400050"/>
                <a:gd name="connsiteX627" fmla="*/ 93663 w 371475"/>
                <a:gd name="connsiteY627" fmla="*/ 331788 h 400050"/>
                <a:gd name="connsiteX628" fmla="*/ 90488 w 371475"/>
                <a:gd name="connsiteY628" fmla="*/ 331788 h 400050"/>
                <a:gd name="connsiteX629" fmla="*/ 90488 w 371475"/>
                <a:gd name="connsiteY629" fmla="*/ 333375 h 400050"/>
                <a:gd name="connsiteX630" fmla="*/ 88900 w 371475"/>
                <a:gd name="connsiteY630" fmla="*/ 336550 h 400050"/>
                <a:gd name="connsiteX631" fmla="*/ 85725 w 371475"/>
                <a:gd name="connsiteY631" fmla="*/ 338138 h 400050"/>
                <a:gd name="connsiteX632" fmla="*/ 84138 w 371475"/>
                <a:gd name="connsiteY632" fmla="*/ 342900 h 400050"/>
                <a:gd name="connsiteX633" fmla="*/ 82550 w 371475"/>
                <a:gd name="connsiteY633" fmla="*/ 344488 h 400050"/>
                <a:gd name="connsiteX634" fmla="*/ 82550 w 371475"/>
                <a:gd name="connsiteY634" fmla="*/ 342900 h 400050"/>
                <a:gd name="connsiteX635" fmla="*/ 82550 w 371475"/>
                <a:gd name="connsiteY635" fmla="*/ 341313 h 400050"/>
                <a:gd name="connsiteX636" fmla="*/ 84138 w 371475"/>
                <a:gd name="connsiteY636" fmla="*/ 338138 h 400050"/>
                <a:gd name="connsiteX637" fmla="*/ 84138 w 371475"/>
                <a:gd name="connsiteY637" fmla="*/ 336550 h 400050"/>
                <a:gd name="connsiteX638" fmla="*/ 85725 w 371475"/>
                <a:gd name="connsiteY638" fmla="*/ 333375 h 400050"/>
                <a:gd name="connsiteX639" fmla="*/ 88900 w 371475"/>
                <a:gd name="connsiteY639" fmla="*/ 333375 h 400050"/>
                <a:gd name="connsiteX640" fmla="*/ 90488 w 371475"/>
                <a:gd name="connsiteY640" fmla="*/ 330200 h 400050"/>
                <a:gd name="connsiteX641" fmla="*/ 90488 w 371475"/>
                <a:gd name="connsiteY641" fmla="*/ 327025 h 400050"/>
                <a:gd name="connsiteX642" fmla="*/ 93663 w 371475"/>
                <a:gd name="connsiteY642" fmla="*/ 325438 h 400050"/>
                <a:gd name="connsiteX643" fmla="*/ 93663 w 371475"/>
                <a:gd name="connsiteY643" fmla="*/ 322263 h 400050"/>
                <a:gd name="connsiteX644" fmla="*/ 95250 w 371475"/>
                <a:gd name="connsiteY644" fmla="*/ 322263 h 400050"/>
                <a:gd name="connsiteX645" fmla="*/ 95250 w 371475"/>
                <a:gd name="connsiteY645" fmla="*/ 320675 h 400050"/>
                <a:gd name="connsiteX646" fmla="*/ 95250 w 371475"/>
                <a:gd name="connsiteY646" fmla="*/ 317500 h 400050"/>
                <a:gd name="connsiteX647" fmla="*/ 95250 w 371475"/>
                <a:gd name="connsiteY647" fmla="*/ 315913 h 400050"/>
                <a:gd name="connsiteX648" fmla="*/ 93663 w 371475"/>
                <a:gd name="connsiteY648" fmla="*/ 315913 h 400050"/>
                <a:gd name="connsiteX649" fmla="*/ 90488 w 371475"/>
                <a:gd name="connsiteY649" fmla="*/ 317500 h 400050"/>
                <a:gd name="connsiteX650" fmla="*/ 90488 w 371475"/>
                <a:gd name="connsiteY650" fmla="*/ 320675 h 400050"/>
                <a:gd name="connsiteX651" fmla="*/ 88900 w 371475"/>
                <a:gd name="connsiteY651" fmla="*/ 322263 h 400050"/>
                <a:gd name="connsiteX652" fmla="*/ 85725 w 371475"/>
                <a:gd name="connsiteY652" fmla="*/ 322263 h 400050"/>
                <a:gd name="connsiteX653" fmla="*/ 84138 w 371475"/>
                <a:gd name="connsiteY653" fmla="*/ 320675 h 400050"/>
                <a:gd name="connsiteX654" fmla="*/ 79375 w 371475"/>
                <a:gd name="connsiteY654" fmla="*/ 325438 h 400050"/>
                <a:gd name="connsiteX655" fmla="*/ 77788 w 371475"/>
                <a:gd name="connsiteY655" fmla="*/ 330200 h 400050"/>
                <a:gd name="connsiteX656" fmla="*/ 69850 w 371475"/>
                <a:gd name="connsiteY656" fmla="*/ 336550 h 400050"/>
                <a:gd name="connsiteX657" fmla="*/ 68263 w 371475"/>
                <a:gd name="connsiteY657" fmla="*/ 341313 h 400050"/>
                <a:gd name="connsiteX658" fmla="*/ 63500 w 371475"/>
                <a:gd name="connsiteY658" fmla="*/ 346075 h 400050"/>
                <a:gd name="connsiteX659" fmla="*/ 58738 w 371475"/>
                <a:gd name="connsiteY659" fmla="*/ 349250 h 400050"/>
                <a:gd name="connsiteX660" fmla="*/ 57150 w 371475"/>
                <a:gd name="connsiteY660" fmla="*/ 352425 h 400050"/>
                <a:gd name="connsiteX661" fmla="*/ 53975 w 371475"/>
                <a:gd name="connsiteY661" fmla="*/ 354013 h 400050"/>
                <a:gd name="connsiteX662" fmla="*/ 53975 w 371475"/>
                <a:gd name="connsiteY662" fmla="*/ 352425 h 400050"/>
                <a:gd name="connsiteX663" fmla="*/ 57150 w 371475"/>
                <a:gd name="connsiteY663" fmla="*/ 349250 h 400050"/>
                <a:gd name="connsiteX664" fmla="*/ 57150 w 371475"/>
                <a:gd name="connsiteY664" fmla="*/ 347663 h 400050"/>
                <a:gd name="connsiteX665" fmla="*/ 58738 w 371475"/>
                <a:gd name="connsiteY665" fmla="*/ 346075 h 400050"/>
                <a:gd name="connsiteX666" fmla="*/ 61913 w 371475"/>
                <a:gd name="connsiteY666" fmla="*/ 342900 h 400050"/>
                <a:gd name="connsiteX667" fmla="*/ 66675 w 371475"/>
                <a:gd name="connsiteY667" fmla="*/ 338138 h 400050"/>
                <a:gd name="connsiteX668" fmla="*/ 69850 w 371475"/>
                <a:gd name="connsiteY668" fmla="*/ 333375 h 400050"/>
                <a:gd name="connsiteX669" fmla="*/ 73025 w 371475"/>
                <a:gd name="connsiteY669" fmla="*/ 331788 h 400050"/>
                <a:gd name="connsiteX670" fmla="*/ 74613 w 371475"/>
                <a:gd name="connsiteY670" fmla="*/ 330200 h 400050"/>
                <a:gd name="connsiteX671" fmla="*/ 74613 w 371475"/>
                <a:gd name="connsiteY671" fmla="*/ 327025 h 400050"/>
                <a:gd name="connsiteX672" fmla="*/ 73025 w 371475"/>
                <a:gd name="connsiteY672" fmla="*/ 327025 h 400050"/>
                <a:gd name="connsiteX673" fmla="*/ 74613 w 371475"/>
                <a:gd name="connsiteY673" fmla="*/ 325438 h 400050"/>
                <a:gd name="connsiteX674" fmla="*/ 77788 w 371475"/>
                <a:gd name="connsiteY674" fmla="*/ 322263 h 400050"/>
                <a:gd name="connsiteX675" fmla="*/ 77788 w 371475"/>
                <a:gd name="connsiteY675" fmla="*/ 320675 h 400050"/>
                <a:gd name="connsiteX676" fmla="*/ 82550 w 371475"/>
                <a:gd name="connsiteY676" fmla="*/ 315913 h 400050"/>
                <a:gd name="connsiteX677" fmla="*/ 82550 w 371475"/>
                <a:gd name="connsiteY677" fmla="*/ 314325 h 400050"/>
                <a:gd name="connsiteX678" fmla="*/ 85725 w 371475"/>
                <a:gd name="connsiteY678" fmla="*/ 311150 h 400050"/>
                <a:gd name="connsiteX679" fmla="*/ 88900 w 371475"/>
                <a:gd name="connsiteY679" fmla="*/ 309563 h 400050"/>
                <a:gd name="connsiteX680" fmla="*/ 90488 w 371475"/>
                <a:gd name="connsiteY680" fmla="*/ 306388 h 400050"/>
                <a:gd name="connsiteX681" fmla="*/ 90488 w 371475"/>
                <a:gd name="connsiteY681" fmla="*/ 304800 h 400050"/>
                <a:gd name="connsiteX682" fmla="*/ 85725 w 371475"/>
                <a:gd name="connsiteY682" fmla="*/ 309563 h 400050"/>
                <a:gd name="connsiteX683" fmla="*/ 88900 w 371475"/>
                <a:gd name="connsiteY683" fmla="*/ 306388 h 400050"/>
                <a:gd name="connsiteX684" fmla="*/ 90488 w 371475"/>
                <a:gd name="connsiteY684" fmla="*/ 301625 h 400050"/>
                <a:gd name="connsiteX685" fmla="*/ 90488 w 371475"/>
                <a:gd name="connsiteY685" fmla="*/ 300038 h 400050"/>
                <a:gd name="connsiteX686" fmla="*/ 90488 w 371475"/>
                <a:gd name="connsiteY686" fmla="*/ 298450 h 400050"/>
                <a:gd name="connsiteX687" fmla="*/ 93663 w 371475"/>
                <a:gd name="connsiteY687" fmla="*/ 295275 h 400050"/>
                <a:gd name="connsiteX688" fmla="*/ 98419 w 371475"/>
                <a:gd name="connsiteY688" fmla="*/ 293690 h 400050"/>
                <a:gd name="connsiteX689" fmla="*/ 98424 w 371475"/>
                <a:gd name="connsiteY689" fmla="*/ 293687 h 400050"/>
                <a:gd name="connsiteX690" fmla="*/ 98425 w 371475"/>
                <a:gd name="connsiteY690" fmla="*/ 293687 h 400050"/>
                <a:gd name="connsiteX691" fmla="*/ 98425 w 371475"/>
                <a:gd name="connsiteY691" fmla="*/ 290513 h 400050"/>
                <a:gd name="connsiteX692" fmla="*/ 100012 w 371475"/>
                <a:gd name="connsiteY692" fmla="*/ 290513 h 400050"/>
                <a:gd name="connsiteX693" fmla="*/ 100012 w 371475"/>
                <a:gd name="connsiteY693" fmla="*/ 290512 h 400050"/>
                <a:gd name="connsiteX694" fmla="*/ 100013 w 371475"/>
                <a:gd name="connsiteY694" fmla="*/ 290512 h 400050"/>
                <a:gd name="connsiteX695" fmla="*/ 100013 w 371475"/>
                <a:gd name="connsiteY695" fmla="*/ 285750 h 400050"/>
                <a:gd name="connsiteX696" fmla="*/ 100013 w 371475"/>
                <a:gd name="connsiteY696" fmla="*/ 284163 h 400050"/>
                <a:gd name="connsiteX697" fmla="*/ 100013 w 371475"/>
                <a:gd name="connsiteY697" fmla="*/ 282575 h 400050"/>
                <a:gd name="connsiteX698" fmla="*/ 100013 w 371475"/>
                <a:gd name="connsiteY698" fmla="*/ 279400 h 400050"/>
                <a:gd name="connsiteX699" fmla="*/ 100013 w 371475"/>
                <a:gd name="connsiteY699" fmla="*/ 277813 h 400050"/>
                <a:gd name="connsiteX700" fmla="*/ 100013 w 371475"/>
                <a:gd name="connsiteY700" fmla="*/ 274638 h 400050"/>
                <a:gd name="connsiteX701" fmla="*/ 98425 w 371475"/>
                <a:gd name="connsiteY701" fmla="*/ 273050 h 400050"/>
                <a:gd name="connsiteX702" fmla="*/ 95250 w 371475"/>
                <a:gd name="connsiteY702" fmla="*/ 273050 h 400050"/>
                <a:gd name="connsiteX703" fmla="*/ 90488 w 371475"/>
                <a:gd name="connsiteY703" fmla="*/ 274638 h 400050"/>
                <a:gd name="connsiteX704" fmla="*/ 88900 w 371475"/>
                <a:gd name="connsiteY704" fmla="*/ 274638 h 400050"/>
                <a:gd name="connsiteX705" fmla="*/ 85725 w 371475"/>
                <a:gd name="connsiteY705" fmla="*/ 274638 h 400050"/>
                <a:gd name="connsiteX706" fmla="*/ 84138 w 371475"/>
                <a:gd name="connsiteY706" fmla="*/ 274638 h 400050"/>
                <a:gd name="connsiteX707" fmla="*/ 82550 w 371475"/>
                <a:gd name="connsiteY707" fmla="*/ 274638 h 400050"/>
                <a:gd name="connsiteX708" fmla="*/ 79375 w 371475"/>
                <a:gd name="connsiteY708" fmla="*/ 274638 h 400050"/>
                <a:gd name="connsiteX709" fmla="*/ 79375 w 371475"/>
                <a:gd name="connsiteY709" fmla="*/ 273050 h 400050"/>
                <a:gd name="connsiteX710" fmla="*/ 77788 w 371475"/>
                <a:gd name="connsiteY710" fmla="*/ 273050 h 400050"/>
                <a:gd name="connsiteX711" fmla="*/ 77788 w 371475"/>
                <a:gd name="connsiteY711" fmla="*/ 271463 h 400050"/>
                <a:gd name="connsiteX712" fmla="*/ 74613 w 371475"/>
                <a:gd name="connsiteY712" fmla="*/ 271463 h 400050"/>
                <a:gd name="connsiteX713" fmla="*/ 73025 w 371475"/>
                <a:gd name="connsiteY713" fmla="*/ 271463 h 400050"/>
                <a:gd name="connsiteX714" fmla="*/ 69850 w 371475"/>
                <a:gd name="connsiteY714" fmla="*/ 271463 h 400050"/>
                <a:gd name="connsiteX715" fmla="*/ 69850 w 371475"/>
                <a:gd name="connsiteY715" fmla="*/ 268288 h 400050"/>
                <a:gd name="connsiteX716" fmla="*/ 68263 w 371475"/>
                <a:gd name="connsiteY716" fmla="*/ 266700 h 400050"/>
                <a:gd name="connsiteX717" fmla="*/ 66675 w 371475"/>
                <a:gd name="connsiteY717" fmla="*/ 263525 h 400050"/>
                <a:gd name="connsiteX718" fmla="*/ 66675 w 371475"/>
                <a:gd name="connsiteY718" fmla="*/ 261938 h 400050"/>
                <a:gd name="connsiteX719" fmla="*/ 66675 w 371475"/>
                <a:gd name="connsiteY719" fmla="*/ 258763 h 400050"/>
                <a:gd name="connsiteX720" fmla="*/ 63500 w 371475"/>
                <a:gd name="connsiteY720" fmla="*/ 257175 h 400050"/>
                <a:gd name="connsiteX721" fmla="*/ 61913 w 371475"/>
                <a:gd name="connsiteY721" fmla="*/ 255588 h 400050"/>
                <a:gd name="connsiteX722" fmla="*/ 58738 w 371475"/>
                <a:gd name="connsiteY722" fmla="*/ 252413 h 400050"/>
                <a:gd name="connsiteX723" fmla="*/ 57150 w 371475"/>
                <a:gd name="connsiteY723" fmla="*/ 252413 h 400050"/>
                <a:gd name="connsiteX724" fmla="*/ 57150 w 371475"/>
                <a:gd name="connsiteY724" fmla="*/ 250825 h 400050"/>
                <a:gd name="connsiteX725" fmla="*/ 53975 w 371475"/>
                <a:gd name="connsiteY725" fmla="*/ 250825 h 400050"/>
                <a:gd name="connsiteX726" fmla="*/ 53975 w 371475"/>
                <a:gd name="connsiteY726" fmla="*/ 247650 h 400050"/>
                <a:gd name="connsiteX727" fmla="*/ 50800 w 371475"/>
                <a:gd name="connsiteY727" fmla="*/ 246063 h 400050"/>
                <a:gd name="connsiteX728" fmla="*/ 50800 w 371475"/>
                <a:gd name="connsiteY728" fmla="*/ 242888 h 400050"/>
                <a:gd name="connsiteX729" fmla="*/ 47625 w 371475"/>
                <a:gd name="connsiteY729" fmla="*/ 242888 h 400050"/>
                <a:gd name="connsiteX730" fmla="*/ 46038 w 371475"/>
                <a:gd name="connsiteY730" fmla="*/ 242888 h 400050"/>
                <a:gd name="connsiteX731" fmla="*/ 46038 w 371475"/>
                <a:gd name="connsiteY731" fmla="*/ 241300 h 400050"/>
                <a:gd name="connsiteX732" fmla="*/ 42863 w 371475"/>
                <a:gd name="connsiteY732" fmla="*/ 241300 h 400050"/>
                <a:gd name="connsiteX733" fmla="*/ 41275 w 371475"/>
                <a:gd name="connsiteY733" fmla="*/ 239713 h 400050"/>
                <a:gd name="connsiteX734" fmla="*/ 41275 w 371475"/>
                <a:gd name="connsiteY734" fmla="*/ 236538 h 400050"/>
                <a:gd name="connsiteX735" fmla="*/ 41275 w 371475"/>
                <a:gd name="connsiteY735" fmla="*/ 234950 h 400050"/>
                <a:gd name="connsiteX736" fmla="*/ 38100 w 371475"/>
                <a:gd name="connsiteY736" fmla="*/ 234950 h 400050"/>
                <a:gd name="connsiteX737" fmla="*/ 38100 w 371475"/>
                <a:gd name="connsiteY737" fmla="*/ 231775 h 400050"/>
                <a:gd name="connsiteX738" fmla="*/ 36513 w 371475"/>
                <a:gd name="connsiteY738" fmla="*/ 231775 h 400050"/>
                <a:gd name="connsiteX739" fmla="*/ 36513 w 371475"/>
                <a:gd name="connsiteY739" fmla="*/ 230188 h 400050"/>
                <a:gd name="connsiteX740" fmla="*/ 38100 w 371475"/>
                <a:gd name="connsiteY740" fmla="*/ 230188 h 400050"/>
                <a:gd name="connsiteX741" fmla="*/ 41275 w 371475"/>
                <a:gd name="connsiteY741" fmla="*/ 227013 h 400050"/>
                <a:gd name="connsiteX742" fmla="*/ 42863 w 371475"/>
                <a:gd name="connsiteY742" fmla="*/ 225425 h 400050"/>
                <a:gd name="connsiteX743" fmla="*/ 47625 w 371475"/>
                <a:gd name="connsiteY743" fmla="*/ 220663 h 400050"/>
                <a:gd name="connsiteX744" fmla="*/ 46038 w 371475"/>
                <a:gd name="connsiteY744" fmla="*/ 219075 h 400050"/>
                <a:gd name="connsiteX745" fmla="*/ 46038 w 371475"/>
                <a:gd name="connsiteY745" fmla="*/ 214313 h 400050"/>
                <a:gd name="connsiteX746" fmla="*/ 42863 w 371475"/>
                <a:gd name="connsiteY746" fmla="*/ 214313 h 400050"/>
                <a:gd name="connsiteX747" fmla="*/ 42863 w 371475"/>
                <a:gd name="connsiteY747" fmla="*/ 211138 h 400050"/>
                <a:gd name="connsiteX748" fmla="*/ 46038 w 371475"/>
                <a:gd name="connsiteY748" fmla="*/ 209550 h 400050"/>
                <a:gd name="connsiteX749" fmla="*/ 47625 w 371475"/>
                <a:gd name="connsiteY749" fmla="*/ 207963 h 400050"/>
                <a:gd name="connsiteX750" fmla="*/ 46038 w 371475"/>
                <a:gd name="connsiteY750" fmla="*/ 207963 h 400050"/>
                <a:gd name="connsiteX751" fmla="*/ 42863 w 371475"/>
                <a:gd name="connsiteY751" fmla="*/ 207963 h 400050"/>
                <a:gd name="connsiteX752" fmla="*/ 46038 w 371475"/>
                <a:gd name="connsiteY752" fmla="*/ 204788 h 400050"/>
                <a:gd name="connsiteX753" fmla="*/ 47625 w 371475"/>
                <a:gd name="connsiteY753" fmla="*/ 204788 h 400050"/>
                <a:gd name="connsiteX754" fmla="*/ 47625 w 371475"/>
                <a:gd name="connsiteY754" fmla="*/ 203200 h 400050"/>
                <a:gd name="connsiteX755" fmla="*/ 46038 w 371475"/>
                <a:gd name="connsiteY755" fmla="*/ 200025 h 400050"/>
                <a:gd name="connsiteX756" fmla="*/ 42863 w 371475"/>
                <a:gd name="connsiteY756" fmla="*/ 200025 h 400050"/>
                <a:gd name="connsiteX757" fmla="*/ 42863 w 371475"/>
                <a:gd name="connsiteY757" fmla="*/ 198438 h 400050"/>
                <a:gd name="connsiteX758" fmla="*/ 47625 w 371475"/>
                <a:gd name="connsiteY758" fmla="*/ 200025 h 400050"/>
                <a:gd name="connsiteX759" fmla="*/ 47625 w 371475"/>
                <a:gd name="connsiteY759" fmla="*/ 198438 h 400050"/>
                <a:gd name="connsiteX760" fmla="*/ 50800 w 371475"/>
                <a:gd name="connsiteY760" fmla="*/ 196850 h 400050"/>
                <a:gd name="connsiteX761" fmla="*/ 52388 w 371475"/>
                <a:gd name="connsiteY761" fmla="*/ 193675 h 400050"/>
                <a:gd name="connsiteX762" fmla="*/ 53975 w 371475"/>
                <a:gd name="connsiteY762" fmla="*/ 193675 h 400050"/>
                <a:gd name="connsiteX763" fmla="*/ 57150 w 371475"/>
                <a:gd name="connsiteY763" fmla="*/ 192088 h 400050"/>
                <a:gd name="connsiteX764" fmla="*/ 57150 w 371475"/>
                <a:gd name="connsiteY764" fmla="*/ 188913 h 400050"/>
                <a:gd name="connsiteX765" fmla="*/ 57150 w 371475"/>
                <a:gd name="connsiteY765" fmla="*/ 187325 h 400050"/>
                <a:gd name="connsiteX766" fmla="*/ 53975 w 371475"/>
                <a:gd name="connsiteY766" fmla="*/ 187325 h 400050"/>
                <a:gd name="connsiteX767" fmla="*/ 53975 w 371475"/>
                <a:gd name="connsiteY767" fmla="*/ 184150 h 400050"/>
                <a:gd name="connsiteX768" fmla="*/ 57150 w 371475"/>
                <a:gd name="connsiteY768" fmla="*/ 182563 h 400050"/>
                <a:gd name="connsiteX769" fmla="*/ 53975 w 371475"/>
                <a:gd name="connsiteY769" fmla="*/ 182563 h 400050"/>
                <a:gd name="connsiteX770" fmla="*/ 53975 w 371475"/>
                <a:gd name="connsiteY770" fmla="*/ 180975 h 400050"/>
                <a:gd name="connsiteX771" fmla="*/ 52388 w 371475"/>
                <a:gd name="connsiteY771" fmla="*/ 180975 h 400050"/>
                <a:gd name="connsiteX772" fmla="*/ 52388 w 371475"/>
                <a:gd name="connsiteY772" fmla="*/ 177800 h 400050"/>
                <a:gd name="connsiteX773" fmla="*/ 50800 w 371475"/>
                <a:gd name="connsiteY773" fmla="*/ 177800 h 400050"/>
                <a:gd name="connsiteX774" fmla="*/ 47625 w 371475"/>
                <a:gd name="connsiteY774" fmla="*/ 177800 h 400050"/>
                <a:gd name="connsiteX775" fmla="*/ 41275 w 371475"/>
                <a:gd name="connsiteY775" fmla="*/ 173037 h 400050"/>
                <a:gd name="connsiteX776" fmla="*/ 38100 w 371475"/>
                <a:gd name="connsiteY776" fmla="*/ 173037 h 400050"/>
                <a:gd name="connsiteX777" fmla="*/ 34925 w 371475"/>
                <a:gd name="connsiteY777" fmla="*/ 171450 h 400050"/>
                <a:gd name="connsiteX778" fmla="*/ 36513 w 371475"/>
                <a:gd name="connsiteY778" fmla="*/ 171450 h 400050"/>
                <a:gd name="connsiteX779" fmla="*/ 38100 w 371475"/>
                <a:gd name="connsiteY779" fmla="*/ 171450 h 400050"/>
                <a:gd name="connsiteX780" fmla="*/ 42863 w 371475"/>
                <a:gd name="connsiteY780" fmla="*/ 173037 h 400050"/>
                <a:gd name="connsiteX781" fmla="*/ 46038 w 371475"/>
                <a:gd name="connsiteY781" fmla="*/ 173037 h 400050"/>
                <a:gd name="connsiteX782" fmla="*/ 47625 w 371475"/>
                <a:gd name="connsiteY782" fmla="*/ 176212 h 400050"/>
                <a:gd name="connsiteX783" fmla="*/ 50800 w 371475"/>
                <a:gd name="connsiteY783" fmla="*/ 173037 h 400050"/>
                <a:gd name="connsiteX784" fmla="*/ 52388 w 371475"/>
                <a:gd name="connsiteY784" fmla="*/ 171450 h 400050"/>
                <a:gd name="connsiteX785" fmla="*/ 53975 w 371475"/>
                <a:gd name="connsiteY785" fmla="*/ 168275 h 400050"/>
                <a:gd name="connsiteX786" fmla="*/ 53975 w 371475"/>
                <a:gd name="connsiteY786" fmla="*/ 166687 h 400050"/>
                <a:gd name="connsiteX787" fmla="*/ 57150 w 371475"/>
                <a:gd name="connsiteY787" fmla="*/ 165100 h 400050"/>
                <a:gd name="connsiteX788" fmla="*/ 53975 w 371475"/>
                <a:gd name="connsiteY788" fmla="*/ 161925 h 400050"/>
                <a:gd name="connsiteX789" fmla="*/ 57150 w 371475"/>
                <a:gd name="connsiteY789" fmla="*/ 161925 h 400050"/>
                <a:gd name="connsiteX790" fmla="*/ 57150 w 371475"/>
                <a:gd name="connsiteY790" fmla="*/ 160337 h 400050"/>
                <a:gd name="connsiteX791" fmla="*/ 58738 w 371475"/>
                <a:gd name="connsiteY791" fmla="*/ 157162 h 400050"/>
                <a:gd name="connsiteX792" fmla="*/ 61913 w 371475"/>
                <a:gd name="connsiteY792" fmla="*/ 155575 h 400050"/>
                <a:gd name="connsiteX793" fmla="*/ 61913 w 371475"/>
                <a:gd name="connsiteY793" fmla="*/ 152400 h 400050"/>
                <a:gd name="connsiteX794" fmla="*/ 63500 w 371475"/>
                <a:gd name="connsiteY794" fmla="*/ 149225 h 400050"/>
                <a:gd name="connsiteX795" fmla="*/ 66675 w 371475"/>
                <a:gd name="connsiteY795" fmla="*/ 149225 h 400050"/>
                <a:gd name="connsiteX796" fmla="*/ 69850 w 371475"/>
                <a:gd name="connsiteY796" fmla="*/ 149225 h 400050"/>
                <a:gd name="connsiteX797" fmla="*/ 73025 w 371475"/>
                <a:gd name="connsiteY797" fmla="*/ 149225 h 400050"/>
                <a:gd name="connsiteX798" fmla="*/ 74613 w 371475"/>
                <a:gd name="connsiteY798" fmla="*/ 149225 h 400050"/>
                <a:gd name="connsiteX799" fmla="*/ 77788 w 371475"/>
                <a:gd name="connsiteY799" fmla="*/ 146050 h 400050"/>
                <a:gd name="connsiteX800" fmla="*/ 74613 w 371475"/>
                <a:gd name="connsiteY800" fmla="*/ 144462 h 400050"/>
                <a:gd name="connsiteX801" fmla="*/ 74613 w 371475"/>
                <a:gd name="connsiteY801" fmla="*/ 141287 h 400050"/>
                <a:gd name="connsiteX802" fmla="*/ 77788 w 371475"/>
                <a:gd name="connsiteY802" fmla="*/ 141287 h 400050"/>
                <a:gd name="connsiteX803" fmla="*/ 77788 w 371475"/>
                <a:gd name="connsiteY803" fmla="*/ 139700 h 400050"/>
                <a:gd name="connsiteX804" fmla="*/ 79375 w 371475"/>
                <a:gd name="connsiteY804" fmla="*/ 139700 h 400050"/>
                <a:gd name="connsiteX805" fmla="*/ 79375 w 371475"/>
                <a:gd name="connsiteY805" fmla="*/ 136525 h 400050"/>
                <a:gd name="connsiteX806" fmla="*/ 77788 w 371475"/>
                <a:gd name="connsiteY806" fmla="*/ 134937 h 400050"/>
                <a:gd name="connsiteX807" fmla="*/ 77788 w 371475"/>
                <a:gd name="connsiteY807" fmla="*/ 133350 h 400050"/>
                <a:gd name="connsiteX808" fmla="*/ 74613 w 371475"/>
                <a:gd name="connsiteY808" fmla="*/ 133350 h 400050"/>
                <a:gd name="connsiteX809" fmla="*/ 74613 w 371475"/>
                <a:gd name="connsiteY809" fmla="*/ 130175 h 400050"/>
                <a:gd name="connsiteX810" fmla="*/ 74613 w 371475"/>
                <a:gd name="connsiteY810" fmla="*/ 128587 h 400050"/>
                <a:gd name="connsiteX811" fmla="*/ 73025 w 371475"/>
                <a:gd name="connsiteY811" fmla="*/ 128587 h 400050"/>
                <a:gd name="connsiteX812" fmla="*/ 73025 w 371475"/>
                <a:gd name="connsiteY812" fmla="*/ 125412 h 400050"/>
                <a:gd name="connsiteX813" fmla="*/ 69850 w 371475"/>
                <a:gd name="connsiteY813" fmla="*/ 123825 h 400050"/>
                <a:gd name="connsiteX814" fmla="*/ 68263 w 371475"/>
                <a:gd name="connsiteY814" fmla="*/ 119062 h 400050"/>
                <a:gd name="connsiteX815" fmla="*/ 73025 w 371475"/>
                <a:gd name="connsiteY815" fmla="*/ 122237 h 400050"/>
                <a:gd name="connsiteX816" fmla="*/ 74613 w 371475"/>
                <a:gd name="connsiteY816" fmla="*/ 123825 h 400050"/>
                <a:gd name="connsiteX817" fmla="*/ 77788 w 371475"/>
                <a:gd name="connsiteY817" fmla="*/ 125412 h 400050"/>
                <a:gd name="connsiteX818" fmla="*/ 79375 w 371475"/>
                <a:gd name="connsiteY818" fmla="*/ 125412 h 400050"/>
                <a:gd name="connsiteX819" fmla="*/ 82550 w 371475"/>
                <a:gd name="connsiteY819" fmla="*/ 123825 h 400050"/>
                <a:gd name="connsiteX820" fmla="*/ 82550 w 371475"/>
                <a:gd name="connsiteY820" fmla="*/ 122237 h 400050"/>
                <a:gd name="connsiteX821" fmla="*/ 84138 w 371475"/>
                <a:gd name="connsiteY821" fmla="*/ 122237 h 400050"/>
                <a:gd name="connsiteX822" fmla="*/ 84138 w 371475"/>
                <a:gd name="connsiteY822" fmla="*/ 119062 h 400050"/>
                <a:gd name="connsiteX823" fmla="*/ 84138 w 371475"/>
                <a:gd name="connsiteY823" fmla="*/ 117475 h 400050"/>
                <a:gd name="connsiteX824" fmla="*/ 84138 w 371475"/>
                <a:gd name="connsiteY824" fmla="*/ 114300 h 400050"/>
                <a:gd name="connsiteX825" fmla="*/ 84138 w 371475"/>
                <a:gd name="connsiteY825" fmla="*/ 109537 h 400050"/>
                <a:gd name="connsiteX826" fmla="*/ 85725 w 371475"/>
                <a:gd name="connsiteY826" fmla="*/ 109537 h 400050"/>
                <a:gd name="connsiteX827" fmla="*/ 85725 w 371475"/>
                <a:gd name="connsiteY827" fmla="*/ 107950 h 400050"/>
                <a:gd name="connsiteX828" fmla="*/ 85725 w 371475"/>
                <a:gd name="connsiteY828" fmla="*/ 106362 h 400050"/>
                <a:gd name="connsiteX829" fmla="*/ 85725 w 371475"/>
                <a:gd name="connsiteY829" fmla="*/ 101600 h 400050"/>
                <a:gd name="connsiteX830" fmla="*/ 85725 w 371475"/>
                <a:gd name="connsiteY830" fmla="*/ 96837 h 400050"/>
                <a:gd name="connsiteX831" fmla="*/ 88900 w 371475"/>
                <a:gd name="connsiteY831" fmla="*/ 96837 h 400050"/>
                <a:gd name="connsiteX832" fmla="*/ 90488 w 371475"/>
                <a:gd name="connsiteY832" fmla="*/ 98425 h 400050"/>
                <a:gd name="connsiteX833" fmla="*/ 95250 w 371475"/>
                <a:gd name="connsiteY833" fmla="*/ 93662 h 400050"/>
                <a:gd name="connsiteX834" fmla="*/ 100013 w 371475"/>
                <a:gd name="connsiteY834" fmla="*/ 92075 h 400050"/>
                <a:gd name="connsiteX835" fmla="*/ 101600 w 371475"/>
                <a:gd name="connsiteY835" fmla="*/ 92075 h 400050"/>
                <a:gd name="connsiteX836" fmla="*/ 101600 w 371475"/>
                <a:gd name="connsiteY836" fmla="*/ 93662 h 400050"/>
                <a:gd name="connsiteX837" fmla="*/ 104775 w 371475"/>
                <a:gd name="connsiteY837" fmla="*/ 93662 h 400050"/>
                <a:gd name="connsiteX838" fmla="*/ 101600 w 371475"/>
                <a:gd name="connsiteY838" fmla="*/ 98425 h 400050"/>
                <a:gd name="connsiteX839" fmla="*/ 101600 w 371475"/>
                <a:gd name="connsiteY839" fmla="*/ 101600 h 400050"/>
                <a:gd name="connsiteX840" fmla="*/ 100013 w 371475"/>
                <a:gd name="connsiteY840" fmla="*/ 101600 h 400050"/>
                <a:gd name="connsiteX841" fmla="*/ 98425 w 371475"/>
                <a:gd name="connsiteY841" fmla="*/ 106362 h 400050"/>
                <a:gd name="connsiteX842" fmla="*/ 98425 w 371475"/>
                <a:gd name="connsiteY842" fmla="*/ 107950 h 400050"/>
                <a:gd name="connsiteX843" fmla="*/ 98425 w 371475"/>
                <a:gd name="connsiteY843" fmla="*/ 117475 h 400050"/>
                <a:gd name="connsiteX844" fmla="*/ 98425 w 371475"/>
                <a:gd name="connsiteY844" fmla="*/ 119062 h 400050"/>
                <a:gd name="connsiteX845" fmla="*/ 100013 w 371475"/>
                <a:gd name="connsiteY845" fmla="*/ 122237 h 400050"/>
                <a:gd name="connsiteX846" fmla="*/ 100013 w 371475"/>
                <a:gd name="connsiteY846" fmla="*/ 123825 h 400050"/>
                <a:gd name="connsiteX847" fmla="*/ 101600 w 371475"/>
                <a:gd name="connsiteY847" fmla="*/ 123825 h 400050"/>
                <a:gd name="connsiteX848" fmla="*/ 104775 w 371475"/>
                <a:gd name="connsiteY848" fmla="*/ 125412 h 400050"/>
                <a:gd name="connsiteX849" fmla="*/ 106363 w 371475"/>
                <a:gd name="connsiteY849" fmla="*/ 128587 h 400050"/>
                <a:gd name="connsiteX850" fmla="*/ 109538 w 371475"/>
                <a:gd name="connsiteY850" fmla="*/ 130175 h 400050"/>
                <a:gd name="connsiteX851" fmla="*/ 111125 w 371475"/>
                <a:gd name="connsiteY851" fmla="*/ 133350 h 400050"/>
                <a:gd name="connsiteX852" fmla="*/ 114300 w 371475"/>
                <a:gd name="connsiteY852" fmla="*/ 133350 h 400050"/>
                <a:gd name="connsiteX853" fmla="*/ 114300 w 371475"/>
                <a:gd name="connsiteY853" fmla="*/ 134937 h 400050"/>
                <a:gd name="connsiteX854" fmla="*/ 115888 w 371475"/>
                <a:gd name="connsiteY854" fmla="*/ 133350 h 400050"/>
                <a:gd name="connsiteX855" fmla="*/ 117475 w 371475"/>
                <a:gd name="connsiteY855" fmla="*/ 133350 h 400050"/>
                <a:gd name="connsiteX856" fmla="*/ 117475 w 371475"/>
                <a:gd name="connsiteY856" fmla="*/ 130175 h 400050"/>
                <a:gd name="connsiteX857" fmla="*/ 120650 w 371475"/>
                <a:gd name="connsiteY857" fmla="*/ 128587 h 400050"/>
                <a:gd name="connsiteX858" fmla="*/ 120650 w 371475"/>
                <a:gd name="connsiteY858" fmla="*/ 130175 h 400050"/>
                <a:gd name="connsiteX859" fmla="*/ 122238 w 371475"/>
                <a:gd name="connsiteY859" fmla="*/ 130175 h 400050"/>
                <a:gd name="connsiteX860" fmla="*/ 122238 w 371475"/>
                <a:gd name="connsiteY860" fmla="*/ 125412 h 400050"/>
                <a:gd name="connsiteX861" fmla="*/ 120650 w 371475"/>
                <a:gd name="connsiteY861" fmla="*/ 123825 h 400050"/>
                <a:gd name="connsiteX862" fmla="*/ 117475 w 371475"/>
                <a:gd name="connsiteY862" fmla="*/ 114300 h 400050"/>
                <a:gd name="connsiteX863" fmla="*/ 115888 w 371475"/>
                <a:gd name="connsiteY863" fmla="*/ 114300 h 400050"/>
                <a:gd name="connsiteX864" fmla="*/ 115888 w 371475"/>
                <a:gd name="connsiteY864" fmla="*/ 112712 h 400050"/>
                <a:gd name="connsiteX865" fmla="*/ 115888 w 371475"/>
                <a:gd name="connsiteY865" fmla="*/ 109537 h 400050"/>
                <a:gd name="connsiteX866" fmla="*/ 114300 w 371475"/>
                <a:gd name="connsiteY866" fmla="*/ 109537 h 400050"/>
                <a:gd name="connsiteX867" fmla="*/ 114300 w 371475"/>
                <a:gd name="connsiteY867" fmla="*/ 107950 h 400050"/>
                <a:gd name="connsiteX868" fmla="*/ 114300 w 371475"/>
                <a:gd name="connsiteY868" fmla="*/ 106362 h 400050"/>
                <a:gd name="connsiteX869" fmla="*/ 114300 w 371475"/>
                <a:gd name="connsiteY869" fmla="*/ 103187 h 400050"/>
                <a:gd name="connsiteX870" fmla="*/ 111125 w 371475"/>
                <a:gd name="connsiteY870" fmla="*/ 101600 h 400050"/>
                <a:gd name="connsiteX871" fmla="*/ 114300 w 371475"/>
                <a:gd name="connsiteY871" fmla="*/ 101600 h 400050"/>
                <a:gd name="connsiteX872" fmla="*/ 115888 w 371475"/>
                <a:gd name="connsiteY872" fmla="*/ 101600 h 400050"/>
                <a:gd name="connsiteX873" fmla="*/ 117475 w 371475"/>
                <a:gd name="connsiteY873" fmla="*/ 101600 h 400050"/>
                <a:gd name="connsiteX874" fmla="*/ 120650 w 371475"/>
                <a:gd name="connsiteY874" fmla="*/ 98425 h 400050"/>
                <a:gd name="connsiteX875" fmla="*/ 120650 w 371475"/>
                <a:gd name="connsiteY875" fmla="*/ 96837 h 400050"/>
                <a:gd name="connsiteX876" fmla="*/ 120650 w 371475"/>
                <a:gd name="connsiteY876" fmla="*/ 93662 h 400050"/>
                <a:gd name="connsiteX877" fmla="*/ 122238 w 371475"/>
                <a:gd name="connsiteY877" fmla="*/ 93662 h 400050"/>
                <a:gd name="connsiteX878" fmla="*/ 125413 w 371475"/>
                <a:gd name="connsiteY878" fmla="*/ 93662 h 400050"/>
                <a:gd name="connsiteX879" fmla="*/ 127000 w 371475"/>
                <a:gd name="connsiteY879" fmla="*/ 93662 h 400050"/>
                <a:gd name="connsiteX880" fmla="*/ 127000 w 371475"/>
                <a:gd name="connsiteY880" fmla="*/ 96837 h 400050"/>
                <a:gd name="connsiteX881" fmla="*/ 127000 w 371475"/>
                <a:gd name="connsiteY881" fmla="*/ 98425 h 400050"/>
                <a:gd name="connsiteX882" fmla="*/ 128588 w 371475"/>
                <a:gd name="connsiteY882" fmla="*/ 98425 h 400050"/>
                <a:gd name="connsiteX883" fmla="*/ 131763 w 371475"/>
                <a:gd name="connsiteY883" fmla="*/ 96837 h 400050"/>
                <a:gd name="connsiteX884" fmla="*/ 133350 w 371475"/>
                <a:gd name="connsiteY884" fmla="*/ 96837 h 400050"/>
                <a:gd name="connsiteX885" fmla="*/ 136525 w 371475"/>
                <a:gd name="connsiteY885" fmla="*/ 96837 h 400050"/>
                <a:gd name="connsiteX886" fmla="*/ 138113 w 371475"/>
                <a:gd name="connsiteY886" fmla="*/ 93662 h 400050"/>
                <a:gd name="connsiteX887" fmla="*/ 141288 w 371475"/>
                <a:gd name="connsiteY887" fmla="*/ 92075 h 400050"/>
                <a:gd name="connsiteX888" fmla="*/ 142875 w 371475"/>
                <a:gd name="connsiteY888" fmla="*/ 90487 h 400050"/>
                <a:gd name="connsiteX889" fmla="*/ 144463 w 371475"/>
                <a:gd name="connsiteY889" fmla="*/ 90487 h 400050"/>
                <a:gd name="connsiteX890" fmla="*/ 144463 w 371475"/>
                <a:gd name="connsiteY890" fmla="*/ 87312 h 400050"/>
                <a:gd name="connsiteX891" fmla="*/ 147638 w 371475"/>
                <a:gd name="connsiteY891" fmla="*/ 85725 h 400050"/>
                <a:gd name="connsiteX892" fmla="*/ 147638 w 371475"/>
                <a:gd name="connsiteY892" fmla="*/ 82550 h 400050"/>
                <a:gd name="connsiteX893" fmla="*/ 144463 w 371475"/>
                <a:gd name="connsiteY893" fmla="*/ 82550 h 400050"/>
                <a:gd name="connsiteX894" fmla="*/ 144463 w 371475"/>
                <a:gd name="connsiteY894" fmla="*/ 80962 h 400050"/>
                <a:gd name="connsiteX895" fmla="*/ 144463 w 371475"/>
                <a:gd name="connsiteY895" fmla="*/ 77787 h 400050"/>
                <a:gd name="connsiteX896" fmla="*/ 144463 w 371475"/>
                <a:gd name="connsiteY896" fmla="*/ 76200 h 400050"/>
                <a:gd name="connsiteX897" fmla="*/ 144463 w 371475"/>
                <a:gd name="connsiteY897" fmla="*/ 74612 h 400050"/>
                <a:gd name="connsiteX898" fmla="*/ 144463 w 371475"/>
                <a:gd name="connsiteY898" fmla="*/ 71437 h 400050"/>
                <a:gd name="connsiteX899" fmla="*/ 142875 w 371475"/>
                <a:gd name="connsiteY899" fmla="*/ 69850 h 400050"/>
                <a:gd name="connsiteX900" fmla="*/ 142875 w 371475"/>
                <a:gd name="connsiteY900" fmla="*/ 66675 h 400050"/>
                <a:gd name="connsiteX901" fmla="*/ 142875 w 371475"/>
                <a:gd name="connsiteY901" fmla="*/ 58737 h 400050"/>
                <a:gd name="connsiteX902" fmla="*/ 141288 w 371475"/>
                <a:gd name="connsiteY902" fmla="*/ 53975 h 400050"/>
                <a:gd name="connsiteX903" fmla="*/ 222250 w 371475"/>
                <a:gd name="connsiteY903" fmla="*/ 34925 h 400050"/>
                <a:gd name="connsiteX904" fmla="*/ 223838 w 371475"/>
                <a:gd name="connsiteY904" fmla="*/ 34925 h 400050"/>
                <a:gd name="connsiteX905" fmla="*/ 223838 w 371475"/>
                <a:gd name="connsiteY905" fmla="*/ 39687 h 400050"/>
                <a:gd name="connsiteX906" fmla="*/ 223838 w 371475"/>
                <a:gd name="connsiteY906" fmla="*/ 44450 h 400050"/>
                <a:gd name="connsiteX907" fmla="*/ 223838 w 371475"/>
                <a:gd name="connsiteY907" fmla="*/ 49212 h 400050"/>
                <a:gd name="connsiteX908" fmla="*/ 223838 w 371475"/>
                <a:gd name="connsiteY908" fmla="*/ 50800 h 400050"/>
                <a:gd name="connsiteX909" fmla="*/ 222250 w 371475"/>
                <a:gd name="connsiteY909" fmla="*/ 53975 h 400050"/>
                <a:gd name="connsiteX910" fmla="*/ 222250 w 371475"/>
                <a:gd name="connsiteY910" fmla="*/ 58737 h 400050"/>
                <a:gd name="connsiteX911" fmla="*/ 222250 w 371475"/>
                <a:gd name="connsiteY911" fmla="*/ 60325 h 400050"/>
                <a:gd name="connsiteX912" fmla="*/ 222250 w 371475"/>
                <a:gd name="connsiteY912" fmla="*/ 65087 h 400050"/>
                <a:gd name="connsiteX913" fmla="*/ 219075 w 371475"/>
                <a:gd name="connsiteY913" fmla="*/ 65087 h 400050"/>
                <a:gd name="connsiteX914" fmla="*/ 219075 w 371475"/>
                <a:gd name="connsiteY914" fmla="*/ 69850 h 400050"/>
                <a:gd name="connsiteX915" fmla="*/ 217488 w 371475"/>
                <a:gd name="connsiteY915" fmla="*/ 66675 h 400050"/>
                <a:gd name="connsiteX916" fmla="*/ 217488 w 371475"/>
                <a:gd name="connsiteY916" fmla="*/ 61912 h 400050"/>
                <a:gd name="connsiteX917" fmla="*/ 219075 w 371475"/>
                <a:gd name="connsiteY917" fmla="*/ 58737 h 400050"/>
                <a:gd name="connsiteX918" fmla="*/ 219075 w 371475"/>
                <a:gd name="connsiteY918" fmla="*/ 49212 h 400050"/>
                <a:gd name="connsiteX919" fmla="*/ 222250 w 371475"/>
                <a:gd name="connsiteY919" fmla="*/ 44450 h 400050"/>
                <a:gd name="connsiteX920" fmla="*/ 222250 w 371475"/>
                <a:gd name="connsiteY920" fmla="*/ 39687 h 400050"/>
                <a:gd name="connsiteX921" fmla="*/ 222250 w 371475"/>
                <a:gd name="connsiteY921" fmla="*/ 38100 h 400050"/>
                <a:gd name="connsiteX922" fmla="*/ 282575 w 371475"/>
                <a:gd name="connsiteY922" fmla="*/ 31750 h 400050"/>
                <a:gd name="connsiteX923" fmla="*/ 284163 w 371475"/>
                <a:gd name="connsiteY923" fmla="*/ 31750 h 400050"/>
                <a:gd name="connsiteX924" fmla="*/ 284163 w 371475"/>
                <a:gd name="connsiteY924" fmla="*/ 33338 h 400050"/>
                <a:gd name="connsiteX925" fmla="*/ 282575 w 371475"/>
                <a:gd name="connsiteY925" fmla="*/ 33338 h 400050"/>
                <a:gd name="connsiteX926" fmla="*/ 285750 w 371475"/>
                <a:gd name="connsiteY926" fmla="*/ 26988 h 400050"/>
                <a:gd name="connsiteX927" fmla="*/ 287338 w 371475"/>
                <a:gd name="connsiteY927" fmla="*/ 26988 h 400050"/>
                <a:gd name="connsiteX928" fmla="*/ 287338 w 371475"/>
                <a:gd name="connsiteY928" fmla="*/ 28576 h 400050"/>
                <a:gd name="connsiteX929" fmla="*/ 285750 w 371475"/>
                <a:gd name="connsiteY929" fmla="*/ 28576 h 400050"/>
                <a:gd name="connsiteX930" fmla="*/ 138113 w 371475"/>
                <a:gd name="connsiteY930" fmla="*/ 23812 h 400050"/>
                <a:gd name="connsiteX931" fmla="*/ 141288 w 371475"/>
                <a:gd name="connsiteY931" fmla="*/ 28575 h 400050"/>
                <a:gd name="connsiteX932" fmla="*/ 141288 w 371475"/>
                <a:gd name="connsiteY932" fmla="*/ 31750 h 400050"/>
                <a:gd name="connsiteX933" fmla="*/ 141288 w 371475"/>
                <a:gd name="connsiteY933" fmla="*/ 33337 h 400050"/>
                <a:gd name="connsiteX934" fmla="*/ 141288 w 371475"/>
                <a:gd name="connsiteY934" fmla="*/ 34925 h 400050"/>
                <a:gd name="connsiteX935" fmla="*/ 138113 w 371475"/>
                <a:gd name="connsiteY935" fmla="*/ 26987 h 400050"/>
                <a:gd name="connsiteX936" fmla="*/ 227013 w 371475"/>
                <a:gd name="connsiteY936" fmla="*/ 22225 h 400050"/>
                <a:gd name="connsiteX937" fmla="*/ 228600 w 371475"/>
                <a:gd name="connsiteY937" fmla="*/ 23812 h 400050"/>
                <a:gd name="connsiteX938" fmla="*/ 227013 w 371475"/>
                <a:gd name="connsiteY938" fmla="*/ 26987 h 400050"/>
                <a:gd name="connsiteX939" fmla="*/ 227013 w 371475"/>
                <a:gd name="connsiteY939" fmla="*/ 31750 h 400050"/>
                <a:gd name="connsiteX940" fmla="*/ 223838 w 371475"/>
                <a:gd name="connsiteY940" fmla="*/ 34925 h 400050"/>
                <a:gd name="connsiteX941" fmla="*/ 223838 w 371475"/>
                <a:gd name="connsiteY941" fmla="*/ 33337 h 400050"/>
                <a:gd name="connsiteX942" fmla="*/ 223838 w 371475"/>
                <a:gd name="connsiteY942" fmla="*/ 28575 h 400050"/>
                <a:gd name="connsiteX943" fmla="*/ 227013 w 371475"/>
                <a:gd name="connsiteY943" fmla="*/ 23812 h 400050"/>
                <a:gd name="connsiteX944" fmla="*/ 136525 w 371475"/>
                <a:gd name="connsiteY944" fmla="*/ 17462 h 400050"/>
                <a:gd name="connsiteX945" fmla="*/ 138113 w 371475"/>
                <a:gd name="connsiteY945" fmla="*/ 17462 h 400050"/>
                <a:gd name="connsiteX946" fmla="*/ 138113 w 371475"/>
                <a:gd name="connsiteY946" fmla="*/ 22225 h 400050"/>
                <a:gd name="connsiteX947" fmla="*/ 228600 w 371475"/>
                <a:gd name="connsiteY947" fmla="*/ 15875 h 400050"/>
                <a:gd name="connsiteX948" fmla="*/ 228600 w 371475"/>
                <a:gd name="connsiteY948" fmla="*/ 17462 h 400050"/>
                <a:gd name="connsiteX949" fmla="*/ 227013 w 371475"/>
                <a:gd name="connsiteY949" fmla="*/ 22225 h 400050"/>
                <a:gd name="connsiteX950" fmla="*/ 227013 w 371475"/>
                <a:gd name="connsiteY950" fmla="*/ 19050 h 400050"/>
                <a:gd name="connsiteX951" fmla="*/ 231775 w 371475"/>
                <a:gd name="connsiteY951" fmla="*/ 6350 h 400050"/>
                <a:gd name="connsiteX952" fmla="*/ 231775 w 371475"/>
                <a:gd name="connsiteY952" fmla="*/ 7937 h 400050"/>
                <a:gd name="connsiteX953" fmla="*/ 231775 w 371475"/>
                <a:gd name="connsiteY953" fmla="*/ 11112 h 400050"/>
                <a:gd name="connsiteX954" fmla="*/ 228600 w 371475"/>
                <a:gd name="connsiteY954" fmla="*/ 12700 h 400050"/>
                <a:gd name="connsiteX955" fmla="*/ 228600 w 371475"/>
                <a:gd name="connsiteY955" fmla="*/ 7937 h 400050"/>
                <a:gd name="connsiteX956" fmla="*/ 233363 w 371475"/>
                <a:gd name="connsiteY956" fmla="*/ 0 h 400050"/>
                <a:gd name="connsiteX957" fmla="*/ 233363 w 371475"/>
                <a:gd name="connsiteY957" fmla="*/ 1587 h 400050"/>
                <a:gd name="connsiteX958" fmla="*/ 231775 w 371475"/>
                <a:gd name="connsiteY958" fmla="*/ 6350 h 400050"/>
                <a:gd name="connsiteX959" fmla="*/ 231775 w 371475"/>
                <a:gd name="connsiteY959" fmla="*/ 3175 h 400050"/>
                <a:gd name="connsiteX960" fmla="*/ 231775 w 371475"/>
                <a:gd name="connsiteY960" fmla="*/ 1587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Lst>
              <a:rect l="l" t="t" r="r" b="b"/>
              <a:pathLst>
                <a:path w="371475" h="400050">
                  <a:moveTo>
                    <a:pt x="290512" y="396875"/>
                  </a:moveTo>
                  <a:lnTo>
                    <a:pt x="292100" y="400050"/>
                  </a:lnTo>
                  <a:lnTo>
                    <a:pt x="290512" y="400050"/>
                  </a:lnTo>
                  <a:close/>
                  <a:moveTo>
                    <a:pt x="293688" y="396081"/>
                  </a:moveTo>
                  <a:lnTo>
                    <a:pt x="296863" y="400050"/>
                  </a:lnTo>
                  <a:lnTo>
                    <a:pt x="293688" y="396875"/>
                  </a:lnTo>
                  <a:close/>
                  <a:moveTo>
                    <a:pt x="285750" y="392113"/>
                  </a:moveTo>
                  <a:lnTo>
                    <a:pt x="287338" y="392113"/>
                  </a:lnTo>
                  <a:lnTo>
                    <a:pt x="287338" y="395288"/>
                  </a:lnTo>
                  <a:close/>
                  <a:moveTo>
                    <a:pt x="289152" y="389844"/>
                  </a:moveTo>
                  <a:lnTo>
                    <a:pt x="290513" y="390525"/>
                  </a:lnTo>
                  <a:lnTo>
                    <a:pt x="293688" y="395287"/>
                  </a:lnTo>
                  <a:lnTo>
                    <a:pt x="293688" y="396081"/>
                  </a:lnTo>
                  <a:lnTo>
                    <a:pt x="290513" y="392112"/>
                  </a:lnTo>
                  <a:close/>
                  <a:moveTo>
                    <a:pt x="285750" y="384175"/>
                  </a:moveTo>
                  <a:lnTo>
                    <a:pt x="289152" y="389844"/>
                  </a:lnTo>
                  <a:lnTo>
                    <a:pt x="287338" y="388937"/>
                  </a:lnTo>
                  <a:lnTo>
                    <a:pt x="285750" y="385762"/>
                  </a:lnTo>
                  <a:close/>
                  <a:moveTo>
                    <a:pt x="164571" y="382588"/>
                  </a:moveTo>
                  <a:lnTo>
                    <a:pt x="165100" y="384175"/>
                  </a:lnTo>
                  <a:lnTo>
                    <a:pt x="163512" y="385763"/>
                  </a:lnTo>
                  <a:close/>
                  <a:moveTo>
                    <a:pt x="277019" y="377827"/>
                  </a:moveTo>
                  <a:lnTo>
                    <a:pt x="279400" y="381001"/>
                  </a:lnTo>
                  <a:lnTo>
                    <a:pt x="282575" y="385763"/>
                  </a:lnTo>
                  <a:lnTo>
                    <a:pt x="285750" y="390526"/>
                  </a:lnTo>
                  <a:lnTo>
                    <a:pt x="282575" y="388938"/>
                  </a:lnTo>
                  <a:lnTo>
                    <a:pt x="280987" y="385763"/>
                  </a:lnTo>
                  <a:close/>
                  <a:moveTo>
                    <a:pt x="163512" y="376237"/>
                  </a:moveTo>
                  <a:lnTo>
                    <a:pt x="165100" y="376237"/>
                  </a:lnTo>
                  <a:lnTo>
                    <a:pt x="165100" y="379412"/>
                  </a:lnTo>
                  <a:lnTo>
                    <a:pt x="165100" y="381000"/>
                  </a:lnTo>
                  <a:lnTo>
                    <a:pt x="164571" y="382588"/>
                  </a:lnTo>
                  <a:lnTo>
                    <a:pt x="163512" y="379412"/>
                  </a:lnTo>
                  <a:close/>
                  <a:moveTo>
                    <a:pt x="203200" y="374650"/>
                  </a:moveTo>
                  <a:lnTo>
                    <a:pt x="206375" y="376238"/>
                  </a:lnTo>
                  <a:lnTo>
                    <a:pt x="203200" y="376238"/>
                  </a:lnTo>
                  <a:close/>
                  <a:moveTo>
                    <a:pt x="271462" y="369888"/>
                  </a:moveTo>
                  <a:lnTo>
                    <a:pt x="276225" y="376238"/>
                  </a:lnTo>
                  <a:lnTo>
                    <a:pt x="277019" y="377827"/>
                  </a:lnTo>
                  <a:lnTo>
                    <a:pt x="274637" y="374650"/>
                  </a:lnTo>
                  <a:close/>
                  <a:moveTo>
                    <a:pt x="242887" y="368300"/>
                  </a:moveTo>
                  <a:lnTo>
                    <a:pt x="244475" y="368300"/>
                  </a:lnTo>
                  <a:lnTo>
                    <a:pt x="244475" y="369888"/>
                  </a:lnTo>
                  <a:lnTo>
                    <a:pt x="242887" y="369888"/>
                  </a:lnTo>
                  <a:close/>
                  <a:moveTo>
                    <a:pt x="200025" y="368300"/>
                  </a:moveTo>
                  <a:lnTo>
                    <a:pt x="201613" y="369887"/>
                  </a:lnTo>
                  <a:lnTo>
                    <a:pt x="201613" y="373063"/>
                  </a:lnTo>
                  <a:lnTo>
                    <a:pt x="200025" y="373063"/>
                  </a:lnTo>
                  <a:lnTo>
                    <a:pt x="196850" y="369887"/>
                  </a:lnTo>
                  <a:lnTo>
                    <a:pt x="200025" y="369887"/>
                  </a:lnTo>
                  <a:close/>
                  <a:moveTo>
                    <a:pt x="195262" y="365125"/>
                  </a:moveTo>
                  <a:lnTo>
                    <a:pt x="196850" y="365125"/>
                  </a:lnTo>
                  <a:lnTo>
                    <a:pt x="196850" y="368300"/>
                  </a:lnTo>
                  <a:lnTo>
                    <a:pt x="195262" y="368300"/>
                  </a:lnTo>
                  <a:close/>
                  <a:moveTo>
                    <a:pt x="239184" y="363538"/>
                  </a:moveTo>
                  <a:lnTo>
                    <a:pt x="239713" y="363538"/>
                  </a:lnTo>
                  <a:lnTo>
                    <a:pt x="239713" y="365126"/>
                  </a:lnTo>
                  <a:close/>
                  <a:moveTo>
                    <a:pt x="269875" y="360363"/>
                  </a:moveTo>
                  <a:lnTo>
                    <a:pt x="274638" y="363538"/>
                  </a:lnTo>
                  <a:lnTo>
                    <a:pt x="271463" y="363538"/>
                  </a:lnTo>
                  <a:close/>
                  <a:moveTo>
                    <a:pt x="266700" y="360363"/>
                  </a:moveTo>
                  <a:lnTo>
                    <a:pt x="269875" y="363538"/>
                  </a:lnTo>
                  <a:lnTo>
                    <a:pt x="266700" y="363538"/>
                  </a:lnTo>
                  <a:close/>
                  <a:moveTo>
                    <a:pt x="238125" y="360363"/>
                  </a:moveTo>
                  <a:lnTo>
                    <a:pt x="239184" y="363538"/>
                  </a:lnTo>
                  <a:lnTo>
                    <a:pt x="238125" y="363538"/>
                  </a:lnTo>
                  <a:close/>
                  <a:moveTo>
                    <a:pt x="46037" y="360362"/>
                  </a:moveTo>
                  <a:lnTo>
                    <a:pt x="47625" y="360362"/>
                  </a:lnTo>
                  <a:lnTo>
                    <a:pt x="47625" y="363538"/>
                  </a:lnTo>
                  <a:lnTo>
                    <a:pt x="46037" y="363538"/>
                  </a:lnTo>
                  <a:close/>
                  <a:moveTo>
                    <a:pt x="274638" y="354013"/>
                  </a:moveTo>
                  <a:lnTo>
                    <a:pt x="276225" y="358775"/>
                  </a:lnTo>
                  <a:lnTo>
                    <a:pt x="274638" y="357188"/>
                  </a:lnTo>
                  <a:close/>
                  <a:moveTo>
                    <a:pt x="266700" y="354013"/>
                  </a:moveTo>
                  <a:lnTo>
                    <a:pt x="269875" y="357188"/>
                  </a:lnTo>
                  <a:lnTo>
                    <a:pt x="269875" y="358775"/>
                  </a:lnTo>
                  <a:lnTo>
                    <a:pt x="266700" y="357188"/>
                  </a:lnTo>
                  <a:close/>
                  <a:moveTo>
                    <a:pt x="250825" y="354013"/>
                  </a:moveTo>
                  <a:lnTo>
                    <a:pt x="254000" y="354013"/>
                  </a:lnTo>
                  <a:lnTo>
                    <a:pt x="255588" y="357188"/>
                  </a:lnTo>
                  <a:lnTo>
                    <a:pt x="255588" y="358775"/>
                  </a:lnTo>
                  <a:lnTo>
                    <a:pt x="258763" y="360363"/>
                  </a:lnTo>
                  <a:lnTo>
                    <a:pt x="260350" y="365125"/>
                  </a:lnTo>
                  <a:lnTo>
                    <a:pt x="263525" y="368300"/>
                  </a:lnTo>
                  <a:lnTo>
                    <a:pt x="260350" y="368300"/>
                  </a:lnTo>
                  <a:lnTo>
                    <a:pt x="258763" y="365125"/>
                  </a:lnTo>
                  <a:lnTo>
                    <a:pt x="255588" y="363538"/>
                  </a:lnTo>
                  <a:lnTo>
                    <a:pt x="254000" y="358775"/>
                  </a:lnTo>
                  <a:close/>
                  <a:moveTo>
                    <a:pt x="265113" y="351632"/>
                  </a:moveTo>
                  <a:lnTo>
                    <a:pt x="266700" y="354013"/>
                  </a:lnTo>
                  <a:lnTo>
                    <a:pt x="265113" y="352425"/>
                  </a:lnTo>
                  <a:close/>
                  <a:moveTo>
                    <a:pt x="263525" y="347663"/>
                  </a:moveTo>
                  <a:lnTo>
                    <a:pt x="265113" y="349250"/>
                  </a:lnTo>
                  <a:lnTo>
                    <a:pt x="265113" y="351632"/>
                  </a:lnTo>
                  <a:lnTo>
                    <a:pt x="263525" y="349250"/>
                  </a:lnTo>
                  <a:close/>
                  <a:moveTo>
                    <a:pt x="82550" y="344488"/>
                  </a:moveTo>
                  <a:lnTo>
                    <a:pt x="82550" y="346075"/>
                  </a:lnTo>
                  <a:lnTo>
                    <a:pt x="79375" y="347663"/>
                  </a:lnTo>
                  <a:close/>
                  <a:moveTo>
                    <a:pt x="69850" y="341313"/>
                  </a:moveTo>
                  <a:lnTo>
                    <a:pt x="69850" y="342900"/>
                  </a:lnTo>
                  <a:lnTo>
                    <a:pt x="68262" y="346076"/>
                  </a:lnTo>
                  <a:lnTo>
                    <a:pt x="66675" y="349251"/>
                  </a:lnTo>
                  <a:lnTo>
                    <a:pt x="66675" y="347663"/>
                  </a:lnTo>
                  <a:lnTo>
                    <a:pt x="66675" y="346076"/>
                  </a:lnTo>
                  <a:lnTo>
                    <a:pt x="68262" y="342900"/>
                  </a:lnTo>
                  <a:close/>
                  <a:moveTo>
                    <a:pt x="47625" y="338138"/>
                  </a:moveTo>
                  <a:lnTo>
                    <a:pt x="49213" y="338138"/>
                  </a:lnTo>
                  <a:lnTo>
                    <a:pt x="49213" y="341313"/>
                  </a:lnTo>
                  <a:lnTo>
                    <a:pt x="47625" y="341313"/>
                  </a:lnTo>
                  <a:close/>
                  <a:moveTo>
                    <a:pt x="271462" y="338137"/>
                  </a:moveTo>
                  <a:lnTo>
                    <a:pt x="274638" y="338137"/>
                  </a:lnTo>
                  <a:lnTo>
                    <a:pt x="274638" y="341312"/>
                  </a:lnTo>
                  <a:lnTo>
                    <a:pt x="274638" y="342900"/>
                  </a:lnTo>
                  <a:lnTo>
                    <a:pt x="274638" y="346075"/>
                  </a:lnTo>
                  <a:lnTo>
                    <a:pt x="271462" y="346075"/>
                  </a:lnTo>
                  <a:lnTo>
                    <a:pt x="269875" y="346075"/>
                  </a:lnTo>
                  <a:lnTo>
                    <a:pt x="269875" y="342900"/>
                  </a:lnTo>
                  <a:lnTo>
                    <a:pt x="271462" y="342900"/>
                  </a:lnTo>
                  <a:lnTo>
                    <a:pt x="269875" y="341312"/>
                  </a:lnTo>
                  <a:lnTo>
                    <a:pt x="271462" y="341312"/>
                  </a:lnTo>
                  <a:close/>
                  <a:moveTo>
                    <a:pt x="279400" y="336550"/>
                  </a:moveTo>
                  <a:lnTo>
                    <a:pt x="280988" y="336550"/>
                  </a:lnTo>
                  <a:lnTo>
                    <a:pt x="280988" y="338138"/>
                  </a:lnTo>
                  <a:close/>
                  <a:moveTo>
                    <a:pt x="266700" y="330200"/>
                  </a:moveTo>
                  <a:lnTo>
                    <a:pt x="269875" y="331787"/>
                  </a:lnTo>
                  <a:lnTo>
                    <a:pt x="271462" y="331787"/>
                  </a:lnTo>
                  <a:lnTo>
                    <a:pt x="274638" y="333375"/>
                  </a:lnTo>
                  <a:lnTo>
                    <a:pt x="274638" y="331788"/>
                  </a:lnTo>
                  <a:lnTo>
                    <a:pt x="276225" y="336550"/>
                  </a:lnTo>
                  <a:lnTo>
                    <a:pt x="276225" y="338137"/>
                  </a:lnTo>
                  <a:lnTo>
                    <a:pt x="274638" y="338137"/>
                  </a:lnTo>
                  <a:lnTo>
                    <a:pt x="274638" y="336550"/>
                  </a:lnTo>
                  <a:lnTo>
                    <a:pt x="269875" y="333375"/>
                  </a:lnTo>
                  <a:lnTo>
                    <a:pt x="266700" y="331787"/>
                  </a:lnTo>
                  <a:close/>
                  <a:moveTo>
                    <a:pt x="280987" y="288925"/>
                  </a:moveTo>
                  <a:lnTo>
                    <a:pt x="282574" y="288925"/>
                  </a:lnTo>
                  <a:lnTo>
                    <a:pt x="285750" y="288925"/>
                  </a:lnTo>
                  <a:lnTo>
                    <a:pt x="285750" y="290512"/>
                  </a:lnTo>
                  <a:lnTo>
                    <a:pt x="287337" y="293687"/>
                  </a:lnTo>
                  <a:lnTo>
                    <a:pt x="287337" y="295275"/>
                  </a:lnTo>
                  <a:lnTo>
                    <a:pt x="287337" y="298450"/>
                  </a:lnTo>
                  <a:lnTo>
                    <a:pt x="287337" y="300038"/>
                  </a:lnTo>
                  <a:lnTo>
                    <a:pt x="285750" y="300038"/>
                  </a:lnTo>
                  <a:lnTo>
                    <a:pt x="282574" y="301625"/>
                  </a:lnTo>
                  <a:lnTo>
                    <a:pt x="282574" y="304800"/>
                  </a:lnTo>
                  <a:lnTo>
                    <a:pt x="280987" y="306388"/>
                  </a:lnTo>
                  <a:lnTo>
                    <a:pt x="279400" y="306388"/>
                  </a:lnTo>
                  <a:lnTo>
                    <a:pt x="276224" y="306388"/>
                  </a:lnTo>
                  <a:lnTo>
                    <a:pt x="274637" y="309563"/>
                  </a:lnTo>
                  <a:lnTo>
                    <a:pt x="274637" y="300038"/>
                  </a:lnTo>
                  <a:lnTo>
                    <a:pt x="274637" y="298450"/>
                  </a:lnTo>
                  <a:lnTo>
                    <a:pt x="276224" y="295275"/>
                  </a:lnTo>
                  <a:lnTo>
                    <a:pt x="279400" y="293687"/>
                  </a:lnTo>
                  <a:lnTo>
                    <a:pt x="279400" y="290512"/>
                  </a:lnTo>
                  <a:lnTo>
                    <a:pt x="280987" y="290512"/>
                  </a:lnTo>
                  <a:close/>
                  <a:moveTo>
                    <a:pt x="368300" y="241300"/>
                  </a:moveTo>
                  <a:lnTo>
                    <a:pt x="371475" y="241300"/>
                  </a:lnTo>
                  <a:lnTo>
                    <a:pt x="371475" y="242888"/>
                  </a:lnTo>
                  <a:lnTo>
                    <a:pt x="368300" y="242888"/>
                  </a:lnTo>
                  <a:close/>
                  <a:moveTo>
                    <a:pt x="360364" y="227015"/>
                  </a:moveTo>
                  <a:lnTo>
                    <a:pt x="361950" y="230188"/>
                  </a:lnTo>
                  <a:lnTo>
                    <a:pt x="366713" y="239713"/>
                  </a:lnTo>
                  <a:lnTo>
                    <a:pt x="366713" y="241300"/>
                  </a:lnTo>
                  <a:lnTo>
                    <a:pt x="365126" y="241300"/>
                  </a:lnTo>
                  <a:lnTo>
                    <a:pt x="365126" y="239713"/>
                  </a:lnTo>
                  <a:lnTo>
                    <a:pt x="361950" y="239713"/>
                  </a:lnTo>
                  <a:lnTo>
                    <a:pt x="360363" y="239713"/>
                  </a:lnTo>
                  <a:lnTo>
                    <a:pt x="361950" y="236538"/>
                  </a:lnTo>
                  <a:lnTo>
                    <a:pt x="360363" y="236538"/>
                  </a:lnTo>
                  <a:lnTo>
                    <a:pt x="361950" y="234950"/>
                  </a:lnTo>
                  <a:lnTo>
                    <a:pt x="361950" y="231775"/>
                  </a:lnTo>
                  <a:close/>
                  <a:moveTo>
                    <a:pt x="359569" y="225425"/>
                  </a:moveTo>
                  <a:lnTo>
                    <a:pt x="360363" y="225425"/>
                  </a:lnTo>
                  <a:lnTo>
                    <a:pt x="360363" y="227013"/>
                  </a:lnTo>
                  <a:close/>
                  <a:moveTo>
                    <a:pt x="361950" y="215900"/>
                  </a:moveTo>
                  <a:lnTo>
                    <a:pt x="365126" y="215900"/>
                  </a:lnTo>
                  <a:lnTo>
                    <a:pt x="361950" y="219075"/>
                  </a:lnTo>
                  <a:lnTo>
                    <a:pt x="360363" y="219075"/>
                  </a:lnTo>
                  <a:close/>
                  <a:moveTo>
                    <a:pt x="334962" y="196850"/>
                  </a:moveTo>
                  <a:lnTo>
                    <a:pt x="339725" y="198438"/>
                  </a:lnTo>
                  <a:lnTo>
                    <a:pt x="338137" y="198438"/>
                  </a:lnTo>
                  <a:close/>
                  <a:moveTo>
                    <a:pt x="330200" y="193675"/>
                  </a:moveTo>
                  <a:lnTo>
                    <a:pt x="334962" y="196850"/>
                  </a:lnTo>
                  <a:lnTo>
                    <a:pt x="333375" y="196850"/>
                  </a:lnTo>
                  <a:close/>
                  <a:moveTo>
                    <a:pt x="322262" y="192088"/>
                  </a:moveTo>
                  <a:lnTo>
                    <a:pt x="323850" y="192088"/>
                  </a:lnTo>
                  <a:lnTo>
                    <a:pt x="328612" y="193675"/>
                  </a:lnTo>
                  <a:lnTo>
                    <a:pt x="325437" y="193675"/>
                  </a:lnTo>
                  <a:lnTo>
                    <a:pt x="323850" y="193675"/>
                  </a:lnTo>
                  <a:close/>
                  <a:moveTo>
                    <a:pt x="3175" y="192088"/>
                  </a:moveTo>
                  <a:lnTo>
                    <a:pt x="4763" y="192088"/>
                  </a:lnTo>
                  <a:lnTo>
                    <a:pt x="7938" y="193675"/>
                  </a:lnTo>
                  <a:lnTo>
                    <a:pt x="9525" y="192088"/>
                  </a:lnTo>
                  <a:lnTo>
                    <a:pt x="9525" y="193675"/>
                  </a:lnTo>
                  <a:lnTo>
                    <a:pt x="11113" y="193675"/>
                  </a:lnTo>
                  <a:lnTo>
                    <a:pt x="14288" y="193675"/>
                  </a:lnTo>
                  <a:lnTo>
                    <a:pt x="15875" y="193675"/>
                  </a:lnTo>
                  <a:lnTo>
                    <a:pt x="20638" y="193675"/>
                  </a:lnTo>
                  <a:lnTo>
                    <a:pt x="25400" y="193675"/>
                  </a:lnTo>
                  <a:lnTo>
                    <a:pt x="26988" y="193675"/>
                  </a:lnTo>
                  <a:lnTo>
                    <a:pt x="26988" y="196850"/>
                  </a:lnTo>
                  <a:lnTo>
                    <a:pt x="25400" y="196850"/>
                  </a:lnTo>
                  <a:lnTo>
                    <a:pt x="23813" y="198438"/>
                  </a:lnTo>
                  <a:lnTo>
                    <a:pt x="20638" y="198438"/>
                  </a:lnTo>
                  <a:lnTo>
                    <a:pt x="20638" y="200025"/>
                  </a:lnTo>
                  <a:lnTo>
                    <a:pt x="20638" y="203200"/>
                  </a:lnTo>
                  <a:lnTo>
                    <a:pt x="19050" y="203200"/>
                  </a:lnTo>
                  <a:lnTo>
                    <a:pt x="15875" y="203200"/>
                  </a:lnTo>
                  <a:lnTo>
                    <a:pt x="14288" y="204788"/>
                  </a:lnTo>
                  <a:lnTo>
                    <a:pt x="11113" y="204788"/>
                  </a:lnTo>
                  <a:lnTo>
                    <a:pt x="7938" y="204788"/>
                  </a:lnTo>
                  <a:lnTo>
                    <a:pt x="4763" y="207963"/>
                  </a:lnTo>
                  <a:lnTo>
                    <a:pt x="3175" y="207963"/>
                  </a:lnTo>
                  <a:lnTo>
                    <a:pt x="0" y="207963"/>
                  </a:lnTo>
                  <a:lnTo>
                    <a:pt x="0" y="204788"/>
                  </a:lnTo>
                  <a:lnTo>
                    <a:pt x="0" y="203200"/>
                  </a:lnTo>
                  <a:lnTo>
                    <a:pt x="0" y="198438"/>
                  </a:lnTo>
                  <a:lnTo>
                    <a:pt x="0" y="196850"/>
                  </a:lnTo>
                  <a:lnTo>
                    <a:pt x="0" y="193675"/>
                  </a:lnTo>
                  <a:lnTo>
                    <a:pt x="3175" y="193675"/>
                  </a:lnTo>
                  <a:close/>
                  <a:moveTo>
                    <a:pt x="9525" y="180976"/>
                  </a:moveTo>
                  <a:lnTo>
                    <a:pt x="11112" y="180976"/>
                  </a:lnTo>
                  <a:lnTo>
                    <a:pt x="14288" y="180976"/>
                  </a:lnTo>
                  <a:lnTo>
                    <a:pt x="15875" y="182563"/>
                  </a:lnTo>
                  <a:lnTo>
                    <a:pt x="19050" y="184151"/>
                  </a:lnTo>
                  <a:lnTo>
                    <a:pt x="15875" y="184151"/>
                  </a:lnTo>
                  <a:lnTo>
                    <a:pt x="14288" y="184151"/>
                  </a:lnTo>
                  <a:lnTo>
                    <a:pt x="11112" y="182563"/>
                  </a:lnTo>
                  <a:close/>
                  <a:moveTo>
                    <a:pt x="4762" y="177800"/>
                  </a:moveTo>
                  <a:lnTo>
                    <a:pt x="7938" y="177800"/>
                  </a:lnTo>
                  <a:lnTo>
                    <a:pt x="9525" y="180976"/>
                  </a:lnTo>
                  <a:lnTo>
                    <a:pt x="7938" y="180976"/>
                  </a:lnTo>
                  <a:lnTo>
                    <a:pt x="4762" y="180976"/>
                  </a:lnTo>
                  <a:close/>
                  <a:moveTo>
                    <a:pt x="0" y="176213"/>
                  </a:moveTo>
                  <a:lnTo>
                    <a:pt x="3175" y="177800"/>
                  </a:lnTo>
                  <a:lnTo>
                    <a:pt x="0" y="177800"/>
                  </a:lnTo>
                  <a:close/>
                  <a:moveTo>
                    <a:pt x="319088" y="173037"/>
                  </a:moveTo>
                  <a:lnTo>
                    <a:pt x="322263" y="173037"/>
                  </a:lnTo>
                  <a:lnTo>
                    <a:pt x="322263" y="176212"/>
                  </a:lnTo>
                  <a:lnTo>
                    <a:pt x="319088" y="176212"/>
                  </a:lnTo>
                  <a:close/>
                  <a:moveTo>
                    <a:pt x="317500" y="173037"/>
                  </a:moveTo>
                  <a:lnTo>
                    <a:pt x="319088" y="173037"/>
                  </a:lnTo>
                  <a:lnTo>
                    <a:pt x="317500" y="176212"/>
                  </a:lnTo>
                  <a:close/>
                  <a:moveTo>
                    <a:pt x="73025" y="139700"/>
                  </a:moveTo>
                  <a:lnTo>
                    <a:pt x="74613" y="139700"/>
                  </a:lnTo>
                  <a:lnTo>
                    <a:pt x="74613" y="141287"/>
                  </a:lnTo>
                  <a:close/>
                  <a:moveTo>
                    <a:pt x="69850" y="136525"/>
                  </a:moveTo>
                  <a:lnTo>
                    <a:pt x="73025" y="139700"/>
                  </a:lnTo>
                  <a:lnTo>
                    <a:pt x="69850" y="139700"/>
                  </a:lnTo>
                  <a:close/>
                  <a:moveTo>
                    <a:pt x="66675" y="114300"/>
                  </a:moveTo>
                  <a:lnTo>
                    <a:pt x="68263" y="119062"/>
                  </a:lnTo>
                  <a:lnTo>
                    <a:pt x="66675" y="117475"/>
                  </a:lnTo>
                  <a:close/>
                  <a:moveTo>
                    <a:pt x="58738" y="107950"/>
                  </a:moveTo>
                  <a:lnTo>
                    <a:pt x="61913" y="109537"/>
                  </a:lnTo>
                  <a:lnTo>
                    <a:pt x="63500" y="109537"/>
                  </a:lnTo>
                  <a:lnTo>
                    <a:pt x="63500" y="112712"/>
                  </a:lnTo>
                  <a:lnTo>
                    <a:pt x="66675" y="114300"/>
                  </a:lnTo>
                  <a:lnTo>
                    <a:pt x="63500" y="114300"/>
                  </a:lnTo>
                  <a:lnTo>
                    <a:pt x="61913" y="112712"/>
                  </a:lnTo>
                  <a:close/>
                  <a:moveTo>
                    <a:pt x="57150" y="106362"/>
                  </a:moveTo>
                  <a:lnTo>
                    <a:pt x="58738" y="107950"/>
                  </a:lnTo>
                  <a:lnTo>
                    <a:pt x="57150" y="107950"/>
                  </a:lnTo>
                  <a:close/>
                  <a:moveTo>
                    <a:pt x="258762" y="85725"/>
                  </a:moveTo>
                  <a:lnTo>
                    <a:pt x="258762" y="87313"/>
                  </a:lnTo>
                  <a:lnTo>
                    <a:pt x="255587" y="90488"/>
                  </a:lnTo>
                  <a:close/>
                  <a:moveTo>
                    <a:pt x="260350" y="80963"/>
                  </a:moveTo>
                  <a:lnTo>
                    <a:pt x="263525" y="80963"/>
                  </a:lnTo>
                  <a:lnTo>
                    <a:pt x="260350" y="82550"/>
                  </a:lnTo>
                  <a:lnTo>
                    <a:pt x="258762" y="85725"/>
                  </a:lnTo>
                  <a:lnTo>
                    <a:pt x="258762" y="82550"/>
                  </a:lnTo>
                  <a:close/>
                  <a:moveTo>
                    <a:pt x="117475" y="74613"/>
                  </a:moveTo>
                  <a:lnTo>
                    <a:pt x="120650" y="74613"/>
                  </a:lnTo>
                  <a:lnTo>
                    <a:pt x="120650" y="76201"/>
                  </a:lnTo>
                  <a:lnTo>
                    <a:pt x="117475" y="76201"/>
                  </a:lnTo>
                  <a:close/>
                  <a:moveTo>
                    <a:pt x="217488" y="69850"/>
                  </a:moveTo>
                  <a:lnTo>
                    <a:pt x="219075" y="69850"/>
                  </a:lnTo>
                  <a:lnTo>
                    <a:pt x="219075" y="74612"/>
                  </a:lnTo>
                  <a:lnTo>
                    <a:pt x="219075" y="82550"/>
                  </a:lnTo>
                  <a:lnTo>
                    <a:pt x="217488" y="82550"/>
                  </a:lnTo>
                  <a:lnTo>
                    <a:pt x="217488" y="80962"/>
                  </a:lnTo>
                  <a:lnTo>
                    <a:pt x="215900" y="80962"/>
                  </a:lnTo>
                  <a:lnTo>
                    <a:pt x="215900" y="77787"/>
                  </a:lnTo>
                  <a:lnTo>
                    <a:pt x="215900" y="76200"/>
                  </a:lnTo>
                  <a:lnTo>
                    <a:pt x="215900" y="74612"/>
                  </a:lnTo>
                  <a:lnTo>
                    <a:pt x="215900" y="71437"/>
                  </a:lnTo>
                  <a:lnTo>
                    <a:pt x="217488" y="71437"/>
                  </a:lnTo>
                  <a:close/>
                  <a:moveTo>
                    <a:pt x="179387" y="66675"/>
                  </a:moveTo>
                  <a:lnTo>
                    <a:pt x="180975" y="74613"/>
                  </a:lnTo>
                  <a:lnTo>
                    <a:pt x="179387" y="74613"/>
                  </a:lnTo>
                  <a:close/>
                  <a:moveTo>
                    <a:pt x="141288" y="49212"/>
                  </a:moveTo>
                  <a:lnTo>
                    <a:pt x="142875" y="50800"/>
                  </a:lnTo>
                  <a:lnTo>
                    <a:pt x="142875" y="53975"/>
                  </a:lnTo>
                  <a:lnTo>
                    <a:pt x="147638" y="55562"/>
                  </a:lnTo>
                  <a:lnTo>
                    <a:pt x="147638" y="60325"/>
                  </a:lnTo>
                  <a:lnTo>
                    <a:pt x="149225" y="61912"/>
                  </a:lnTo>
                  <a:lnTo>
                    <a:pt x="149225" y="65087"/>
                  </a:lnTo>
                  <a:lnTo>
                    <a:pt x="149225" y="66675"/>
                  </a:lnTo>
                  <a:lnTo>
                    <a:pt x="152400" y="66675"/>
                  </a:lnTo>
                  <a:lnTo>
                    <a:pt x="153988" y="69850"/>
                  </a:lnTo>
                  <a:lnTo>
                    <a:pt x="153988" y="71437"/>
                  </a:lnTo>
                  <a:lnTo>
                    <a:pt x="153988" y="76200"/>
                  </a:lnTo>
                  <a:lnTo>
                    <a:pt x="157163" y="77787"/>
                  </a:lnTo>
                  <a:lnTo>
                    <a:pt x="158750" y="76200"/>
                  </a:lnTo>
                  <a:lnTo>
                    <a:pt x="160338" y="74612"/>
                  </a:lnTo>
                  <a:lnTo>
                    <a:pt x="160338" y="76200"/>
                  </a:lnTo>
                  <a:lnTo>
                    <a:pt x="158750" y="77787"/>
                  </a:lnTo>
                  <a:lnTo>
                    <a:pt x="157163" y="80962"/>
                  </a:lnTo>
                  <a:lnTo>
                    <a:pt x="157163" y="82550"/>
                  </a:lnTo>
                  <a:lnTo>
                    <a:pt x="158750" y="85725"/>
                  </a:lnTo>
                  <a:lnTo>
                    <a:pt x="158750" y="87312"/>
                  </a:lnTo>
                  <a:lnTo>
                    <a:pt x="158750" y="90487"/>
                  </a:lnTo>
                  <a:lnTo>
                    <a:pt x="160338" y="90487"/>
                  </a:lnTo>
                  <a:lnTo>
                    <a:pt x="163513" y="87312"/>
                  </a:lnTo>
                  <a:lnTo>
                    <a:pt x="168275" y="85725"/>
                  </a:lnTo>
                  <a:lnTo>
                    <a:pt x="169863" y="85725"/>
                  </a:lnTo>
                  <a:lnTo>
                    <a:pt x="173038" y="85725"/>
                  </a:lnTo>
                  <a:lnTo>
                    <a:pt x="174625" y="85725"/>
                  </a:lnTo>
                  <a:lnTo>
                    <a:pt x="176213" y="87312"/>
                  </a:lnTo>
                  <a:lnTo>
                    <a:pt x="179388" y="90487"/>
                  </a:lnTo>
                  <a:lnTo>
                    <a:pt x="180975" y="90487"/>
                  </a:lnTo>
                  <a:lnTo>
                    <a:pt x="184150" y="87312"/>
                  </a:lnTo>
                  <a:lnTo>
                    <a:pt x="184150" y="85725"/>
                  </a:lnTo>
                  <a:lnTo>
                    <a:pt x="184150" y="82550"/>
                  </a:lnTo>
                  <a:lnTo>
                    <a:pt x="184150" y="80962"/>
                  </a:lnTo>
                  <a:lnTo>
                    <a:pt x="185738" y="77787"/>
                  </a:lnTo>
                  <a:lnTo>
                    <a:pt x="185738" y="76200"/>
                  </a:lnTo>
                  <a:lnTo>
                    <a:pt x="190500" y="76200"/>
                  </a:lnTo>
                  <a:lnTo>
                    <a:pt x="192088" y="77787"/>
                  </a:lnTo>
                  <a:lnTo>
                    <a:pt x="196850" y="77787"/>
                  </a:lnTo>
                  <a:lnTo>
                    <a:pt x="201613" y="80962"/>
                  </a:lnTo>
                  <a:lnTo>
                    <a:pt x="203200" y="80962"/>
                  </a:lnTo>
                  <a:lnTo>
                    <a:pt x="206375" y="80962"/>
                  </a:lnTo>
                  <a:lnTo>
                    <a:pt x="207963" y="80962"/>
                  </a:lnTo>
                  <a:lnTo>
                    <a:pt x="211138" y="80962"/>
                  </a:lnTo>
                  <a:lnTo>
                    <a:pt x="211138" y="77787"/>
                  </a:lnTo>
                  <a:lnTo>
                    <a:pt x="212725" y="77787"/>
                  </a:lnTo>
                  <a:lnTo>
                    <a:pt x="212725" y="82550"/>
                  </a:lnTo>
                  <a:lnTo>
                    <a:pt x="215900" y="82550"/>
                  </a:lnTo>
                  <a:lnTo>
                    <a:pt x="217488" y="85725"/>
                  </a:lnTo>
                  <a:lnTo>
                    <a:pt x="219075" y="85725"/>
                  </a:lnTo>
                  <a:lnTo>
                    <a:pt x="222250" y="87312"/>
                  </a:lnTo>
                  <a:lnTo>
                    <a:pt x="223838" y="90487"/>
                  </a:lnTo>
                  <a:lnTo>
                    <a:pt x="227013" y="92075"/>
                  </a:lnTo>
                  <a:lnTo>
                    <a:pt x="228600" y="92075"/>
                  </a:lnTo>
                  <a:lnTo>
                    <a:pt x="231775" y="93662"/>
                  </a:lnTo>
                  <a:lnTo>
                    <a:pt x="234950" y="96837"/>
                  </a:lnTo>
                  <a:lnTo>
                    <a:pt x="238125" y="96837"/>
                  </a:lnTo>
                  <a:lnTo>
                    <a:pt x="238125" y="98425"/>
                  </a:lnTo>
                  <a:lnTo>
                    <a:pt x="242888" y="101600"/>
                  </a:lnTo>
                  <a:lnTo>
                    <a:pt x="244475" y="101600"/>
                  </a:lnTo>
                  <a:lnTo>
                    <a:pt x="247650" y="101600"/>
                  </a:lnTo>
                  <a:lnTo>
                    <a:pt x="249238" y="101600"/>
                  </a:lnTo>
                  <a:lnTo>
                    <a:pt x="249238" y="103187"/>
                  </a:lnTo>
                  <a:lnTo>
                    <a:pt x="250825" y="103187"/>
                  </a:lnTo>
                  <a:lnTo>
                    <a:pt x="250825" y="106362"/>
                  </a:lnTo>
                  <a:lnTo>
                    <a:pt x="254000" y="106362"/>
                  </a:lnTo>
                  <a:lnTo>
                    <a:pt x="254000" y="107950"/>
                  </a:lnTo>
                  <a:lnTo>
                    <a:pt x="255588" y="107950"/>
                  </a:lnTo>
                  <a:lnTo>
                    <a:pt x="260350" y="107950"/>
                  </a:lnTo>
                  <a:lnTo>
                    <a:pt x="263525" y="107950"/>
                  </a:lnTo>
                  <a:lnTo>
                    <a:pt x="265113" y="107950"/>
                  </a:lnTo>
                  <a:lnTo>
                    <a:pt x="266700" y="109537"/>
                  </a:lnTo>
                  <a:lnTo>
                    <a:pt x="271463" y="114300"/>
                  </a:lnTo>
                  <a:lnTo>
                    <a:pt x="274638" y="117475"/>
                  </a:lnTo>
                  <a:lnTo>
                    <a:pt x="274638" y="119062"/>
                  </a:lnTo>
                  <a:lnTo>
                    <a:pt x="276225" y="122237"/>
                  </a:lnTo>
                  <a:lnTo>
                    <a:pt x="279400" y="123825"/>
                  </a:lnTo>
                  <a:lnTo>
                    <a:pt x="280988" y="125412"/>
                  </a:lnTo>
                  <a:lnTo>
                    <a:pt x="282575" y="125412"/>
                  </a:lnTo>
                  <a:lnTo>
                    <a:pt x="285750" y="125412"/>
                  </a:lnTo>
                  <a:lnTo>
                    <a:pt x="285750" y="128587"/>
                  </a:lnTo>
                  <a:lnTo>
                    <a:pt x="287338" y="128587"/>
                  </a:lnTo>
                  <a:lnTo>
                    <a:pt x="290513" y="128587"/>
                  </a:lnTo>
                  <a:lnTo>
                    <a:pt x="290513" y="130175"/>
                  </a:lnTo>
                  <a:lnTo>
                    <a:pt x="292100" y="130175"/>
                  </a:lnTo>
                  <a:lnTo>
                    <a:pt x="292100" y="133350"/>
                  </a:lnTo>
                  <a:lnTo>
                    <a:pt x="293688" y="134937"/>
                  </a:lnTo>
                  <a:lnTo>
                    <a:pt x="296863" y="136525"/>
                  </a:lnTo>
                  <a:lnTo>
                    <a:pt x="296863" y="139700"/>
                  </a:lnTo>
                  <a:lnTo>
                    <a:pt x="298450" y="139700"/>
                  </a:lnTo>
                  <a:lnTo>
                    <a:pt x="296863" y="141287"/>
                  </a:lnTo>
                  <a:lnTo>
                    <a:pt x="298450" y="144462"/>
                  </a:lnTo>
                  <a:lnTo>
                    <a:pt x="298450" y="146050"/>
                  </a:lnTo>
                  <a:lnTo>
                    <a:pt x="301625" y="149225"/>
                  </a:lnTo>
                  <a:lnTo>
                    <a:pt x="301625" y="150812"/>
                  </a:lnTo>
                  <a:lnTo>
                    <a:pt x="303213" y="155575"/>
                  </a:lnTo>
                  <a:lnTo>
                    <a:pt x="303213" y="160337"/>
                  </a:lnTo>
                  <a:lnTo>
                    <a:pt x="306388" y="161925"/>
                  </a:lnTo>
                  <a:lnTo>
                    <a:pt x="306388" y="165100"/>
                  </a:lnTo>
                  <a:lnTo>
                    <a:pt x="306388" y="166687"/>
                  </a:lnTo>
                  <a:lnTo>
                    <a:pt x="306388" y="168275"/>
                  </a:lnTo>
                  <a:lnTo>
                    <a:pt x="306388" y="171450"/>
                  </a:lnTo>
                  <a:lnTo>
                    <a:pt x="303213" y="171450"/>
                  </a:lnTo>
                  <a:lnTo>
                    <a:pt x="303213" y="173037"/>
                  </a:lnTo>
                  <a:lnTo>
                    <a:pt x="303213" y="176212"/>
                  </a:lnTo>
                  <a:lnTo>
                    <a:pt x="306388" y="177800"/>
                  </a:lnTo>
                  <a:lnTo>
                    <a:pt x="307975" y="177800"/>
                  </a:lnTo>
                  <a:lnTo>
                    <a:pt x="309563" y="176212"/>
                  </a:lnTo>
                  <a:lnTo>
                    <a:pt x="312738" y="176212"/>
                  </a:lnTo>
                  <a:lnTo>
                    <a:pt x="314325" y="176212"/>
                  </a:lnTo>
                  <a:lnTo>
                    <a:pt x="312738" y="177800"/>
                  </a:lnTo>
                  <a:lnTo>
                    <a:pt x="309563" y="177800"/>
                  </a:lnTo>
                  <a:lnTo>
                    <a:pt x="307975" y="180975"/>
                  </a:lnTo>
                  <a:lnTo>
                    <a:pt x="307975" y="182563"/>
                  </a:lnTo>
                  <a:lnTo>
                    <a:pt x="309563" y="182563"/>
                  </a:lnTo>
                  <a:lnTo>
                    <a:pt x="309563" y="184150"/>
                  </a:lnTo>
                  <a:lnTo>
                    <a:pt x="312738" y="184150"/>
                  </a:lnTo>
                  <a:lnTo>
                    <a:pt x="314325" y="188913"/>
                  </a:lnTo>
                  <a:lnTo>
                    <a:pt x="314325" y="192088"/>
                  </a:lnTo>
                  <a:lnTo>
                    <a:pt x="317500" y="193675"/>
                  </a:lnTo>
                  <a:lnTo>
                    <a:pt x="322263" y="193675"/>
                  </a:lnTo>
                  <a:lnTo>
                    <a:pt x="323850" y="196850"/>
                  </a:lnTo>
                  <a:lnTo>
                    <a:pt x="325438" y="196850"/>
                  </a:lnTo>
                  <a:lnTo>
                    <a:pt x="325438" y="198438"/>
                  </a:lnTo>
                  <a:lnTo>
                    <a:pt x="328613" y="198438"/>
                  </a:lnTo>
                  <a:lnTo>
                    <a:pt x="330200" y="198438"/>
                  </a:lnTo>
                  <a:lnTo>
                    <a:pt x="333375" y="200025"/>
                  </a:lnTo>
                  <a:lnTo>
                    <a:pt x="338138" y="203200"/>
                  </a:lnTo>
                  <a:lnTo>
                    <a:pt x="339725" y="204788"/>
                  </a:lnTo>
                  <a:lnTo>
                    <a:pt x="341313" y="207963"/>
                  </a:lnTo>
                  <a:lnTo>
                    <a:pt x="344488" y="207963"/>
                  </a:lnTo>
                  <a:lnTo>
                    <a:pt x="346075" y="209550"/>
                  </a:lnTo>
                  <a:lnTo>
                    <a:pt x="349250" y="211138"/>
                  </a:lnTo>
                  <a:lnTo>
                    <a:pt x="350838" y="214313"/>
                  </a:lnTo>
                  <a:lnTo>
                    <a:pt x="354013" y="214313"/>
                  </a:lnTo>
                  <a:lnTo>
                    <a:pt x="355600" y="214313"/>
                  </a:lnTo>
                  <a:lnTo>
                    <a:pt x="355600" y="215900"/>
                  </a:lnTo>
                  <a:lnTo>
                    <a:pt x="355600" y="219075"/>
                  </a:lnTo>
                  <a:lnTo>
                    <a:pt x="357188" y="219075"/>
                  </a:lnTo>
                  <a:lnTo>
                    <a:pt x="357188" y="220663"/>
                  </a:lnTo>
                  <a:lnTo>
                    <a:pt x="359569" y="225425"/>
                  </a:lnTo>
                  <a:lnTo>
                    <a:pt x="357188" y="225425"/>
                  </a:lnTo>
                  <a:lnTo>
                    <a:pt x="355600" y="225425"/>
                  </a:lnTo>
                  <a:lnTo>
                    <a:pt x="355600" y="223838"/>
                  </a:lnTo>
                  <a:lnTo>
                    <a:pt x="350838" y="223838"/>
                  </a:lnTo>
                  <a:lnTo>
                    <a:pt x="350838" y="225425"/>
                  </a:lnTo>
                  <a:lnTo>
                    <a:pt x="349250" y="225425"/>
                  </a:lnTo>
                  <a:lnTo>
                    <a:pt x="346075" y="225425"/>
                  </a:lnTo>
                  <a:lnTo>
                    <a:pt x="344488" y="227013"/>
                  </a:lnTo>
                  <a:lnTo>
                    <a:pt x="341313" y="227013"/>
                  </a:lnTo>
                  <a:lnTo>
                    <a:pt x="339725" y="231775"/>
                  </a:lnTo>
                  <a:lnTo>
                    <a:pt x="338138" y="231775"/>
                  </a:lnTo>
                  <a:lnTo>
                    <a:pt x="338138" y="234950"/>
                  </a:lnTo>
                  <a:lnTo>
                    <a:pt x="334963" y="236538"/>
                  </a:lnTo>
                  <a:lnTo>
                    <a:pt x="334963" y="239713"/>
                  </a:lnTo>
                  <a:lnTo>
                    <a:pt x="333375" y="241300"/>
                  </a:lnTo>
                  <a:lnTo>
                    <a:pt x="330200" y="242888"/>
                  </a:lnTo>
                  <a:lnTo>
                    <a:pt x="330200" y="246063"/>
                  </a:lnTo>
                  <a:lnTo>
                    <a:pt x="328613" y="247650"/>
                  </a:lnTo>
                  <a:lnTo>
                    <a:pt x="328613" y="252413"/>
                  </a:lnTo>
                  <a:lnTo>
                    <a:pt x="328613" y="255588"/>
                  </a:lnTo>
                  <a:lnTo>
                    <a:pt x="325438" y="257175"/>
                  </a:lnTo>
                  <a:lnTo>
                    <a:pt x="323850" y="261938"/>
                  </a:lnTo>
                  <a:lnTo>
                    <a:pt x="323850" y="266700"/>
                  </a:lnTo>
                  <a:lnTo>
                    <a:pt x="322263" y="268288"/>
                  </a:lnTo>
                  <a:lnTo>
                    <a:pt x="319088" y="268288"/>
                  </a:lnTo>
                  <a:lnTo>
                    <a:pt x="319088" y="271463"/>
                  </a:lnTo>
                  <a:lnTo>
                    <a:pt x="317500" y="273050"/>
                  </a:lnTo>
                  <a:lnTo>
                    <a:pt x="317500" y="274638"/>
                  </a:lnTo>
                  <a:lnTo>
                    <a:pt x="314325" y="274638"/>
                  </a:lnTo>
                  <a:lnTo>
                    <a:pt x="314325" y="277813"/>
                  </a:lnTo>
                  <a:lnTo>
                    <a:pt x="312738" y="277813"/>
                  </a:lnTo>
                  <a:lnTo>
                    <a:pt x="309563" y="277813"/>
                  </a:lnTo>
                  <a:lnTo>
                    <a:pt x="307975" y="277813"/>
                  </a:lnTo>
                  <a:lnTo>
                    <a:pt x="301625" y="279400"/>
                  </a:lnTo>
                  <a:lnTo>
                    <a:pt x="298450" y="282575"/>
                  </a:lnTo>
                  <a:lnTo>
                    <a:pt x="296863" y="282575"/>
                  </a:lnTo>
                  <a:lnTo>
                    <a:pt x="293688" y="282575"/>
                  </a:lnTo>
                  <a:lnTo>
                    <a:pt x="292100" y="279400"/>
                  </a:lnTo>
                  <a:lnTo>
                    <a:pt x="290513" y="279400"/>
                  </a:lnTo>
                  <a:lnTo>
                    <a:pt x="287338" y="277813"/>
                  </a:lnTo>
                  <a:lnTo>
                    <a:pt x="287338" y="274638"/>
                  </a:lnTo>
                  <a:lnTo>
                    <a:pt x="285750" y="273050"/>
                  </a:lnTo>
                  <a:lnTo>
                    <a:pt x="282575" y="273050"/>
                  </a:lnTo>
                  <a:lnTo>
                    <a:pt x="280988" y="273050"/>
                  </a:lnTo>
                  <a:lnTo>
                    <a:pt x="279400" y="274638"/>
                  </a:lnTo>
                  <a:lnTo>
                    <a:pt x="276225" y="277813"/>
                  </a:lnTo>
                  <a:lnTo>
                    <a:pt x="276225" y="282575"/>
                  </a:lnTo>
                  <a:lnTo>
                    <a:pt x="274638" y="284163"/>
                  </a:lnTo>
                  <a:lnTo>
                    <a:pt x="276225" y="284163"/>
                  </a:lnTo>
                  <a:lnTo>
                    <a:pt x="274638" y="285750"/>
                  </a:lnTo>
                  <a:lnTo>
                    <a:pt x="271463" y="288925"/>
                  </a:lnTo>
                  <a:lnTo>
                    <a:pt x="271463" y="290513"/>
                  </a:lnTo>
                  <a:lnTo>
                    <a:pt x="271463" y="293688"/>
                  </a:lnTo>
                  <a:lnTo>
                    <a:pt x="271463" y="295275"/>
                  </a:lnTo>
                  <a:lnTo>
                    <a:pt x="271463" y="298450"/>
                  </a:lnTo>
                  <a:lnTo>
                    <a:pt x="271463" y="300038"/>
                  </a:lnTo>
                  <a:lnTo>
                    <a:pt x="271463" y="301625"/>
                  </a:lnTo>
                  <a:lnTo>
                    <a:pt x="271463" y="304800"/>
                  </a:lnTo>
                  <a:lnTo>
                    <a:pt x="271463" y="306388"/>
                  </a:lnTo>
                  <a:lnTo>
                    <a:pt x="269875" y="309563"/>
                  </a:lnTo>
                  <a:lnTo>
                    <a:pt x="269875" y="311150"/>
                  </a:lnTo>
                  <a:lnTo>
                    <a:pt x="271463" y="311150"/>
                  </a:lnTo>
                  <a:lnTo>
                    <a:pt x="271463" y="314325"/>
                  </a:lnTo>
                  <a:lnTo>
                    <a:pt x="269875" y="315913"/>
                  </a:lnTo>
                  <a:lnTo>
                    <a:pt x="269875" y="320675"/>
                  </a:lnTo>
                  <a:lnTo>
                    <a:pt x="266700" y="322263"/>
                  </a:lnTo>
                  <a:lnTo>
                    <a:pt x="266700" y="325438"/>
                  </a:lnTo>
                  <a:lnTo>
                    <a:pt x="269875" y="325438"/>
                  </a:lnTo>
                  <a:lnTo>
                    <a:pt x="269875" y="322263"/>
                  </a:lnTo>
                  <a:lnTo>
                    <a:pt x="271463" y="320675"/>
                  </a:lnTo>
                  <a:lnTo>
                    <a:pt x="274638" y="320675"/>
                  </a:lnTo>
                  <a:lnTo>
                    <a:pt x="274638" y="322263"/>
                  </a:lnTo>
                  <a:lnTo>
                    <a:pt x="276225" y="322263"/>
                  </a:lnTo>
                  <a:lnTo>
                    <a:pt x="276225" y="325438"/>
                  </a:lnTo>
                  <a:lnTo>
                    <a:pt x="279400" y="327025"/>
                  </a:lnTo>
                  <a:lnTo>
                    <a:pt x="276225" y="327025"/>
                  </a:lnTo>
                  <a:lnTo>
                    <a:pt x="276225" y="330200"/>
                  </a:lnTo>
                  <a:lnTo>
                    <a:pt x="276225" y="331788"/>
                  </a:lnTo>
                  <a:lnTo>
                    <a:pt x="274638" y="331788"/>
                  </a:lnTo>
                  <a:lnTo>
                    <a:pt x="271463" y="330200"/>
                  </a:lnTo>
                  <a:lnTo>
                    <a:pt x="269875" y="330200"/>
                  </a:lnTo>
                  <a:lnTo>
                    <a:pt x="269875" y="327025"/>
                  </a:lnTo>
                  <a:lnTo>
                    <a:pt x="266700" y="327025"/>
                  </a:lnTo>
                  <a:lnTo>
                    <a:pt x="265113" y="330200"/>
                  </a:lnTo>
                  <a:lnTo>
                    <a:pt x="265113" y="331788"/>
                  </a:lnTo>
                  <a:lnTo>
                    <a:pt x="265113" y="333375"/>
                  </a:lnTo>
                  <a:lnTo>
                    <a:pt x="263525" y="336550"/>
                  </a:lnTo>
                  <a:lnTo>
                    <a:pt x="263525" y="338138"/>
                  </a:lnTo>
                  <a:lnTo>
                    <a:pt x="265113" y="341313"/>
                  </a:lnTo>
                  <a:lnTo>
                    <a:pt x="265113" y="342900"/>
                  </a:lnTo>
                  <a:lnTo>
                    <a:pt x="266700" y="346075"/>
                  </a:lnTo>
                  <a:lnTo>
                    <a:pt x="269875" y="347663"/>
                  </a:lnTo>
                  <a:lnTo>
                    <a:pt x="269875" y="349250"/>
                  </a:lnTo>
                  <a:lnTo>
                    <a:pt x="271463" y="352425"/>
                  </a:lnTo>
                  <a:lnTo>
                    <a:pt x="271463" y="354013"/>
                  </a:lnTo>
                  <a:lnTo>
                    <a:pt x="271463" y="357188"/>
                  </a:lnTo>
                  <a:lnTo>
                    <a:pt x="269875" y="352425"/>
                  </a:lnTo>
                  <a:lnTo>
                    <a:pt x="266700" y="349250"/>
                  </a:lnTo>
                  <a:lnTo>
                    <a:pt x="265113" y="349250"/>
                  </a:lnTo>
                  <a:lnTo>
                    <a:pt x="265113" y="347663"/>
                  </a:lnTo>
                  <a:lnTo>
                    <a:pt x="263525" y="346075"/>
                  </a:lnTo>
                  <a:lnTo>
                    <a:pt x="260350" y="342900"/>
                  </a:lnTo>
                  <a:lnTo>
                    <a:pt x="260350" y="346075"/>
                  </a:lnTo>
                  <a:lnTo>
                    <a:pt x="263525" y="347663"/>
                  </a:lnTo>
                  <a:lnTo>
                    <a:pt x="260350" y="347663"/>
                  </a:lnTo>
                  <a:lnTo>
                    <a:pt x="258763" y="346075"/>
                  </a:lnTo>
                  <a:lnTo>
                    <a:pt x="255588" y="346075"/>
                  </a:lnTo>
                  <a:lnTo>
                    <a:pt x="254000" y="346075"/>
                  </a:lnTo>
                  <a:lnTo>
                    <a:pt x="254000" y="347663"/>
                  </a:lnTo>
                  <a:lnTo>
                    <a:pt x="250825" y="347663"/>
                  </a:lnTo>
                  <a:lnTo>
                    <a:pt x="249238" y="349250"/>
                  </a:lnTo>
                  <a:lnTo>
                    <a:pt x="250825" y="354013"/>
                  </a:lnTo>
                  <a:lnTo>
                    <a:pt x="247650" y="349250"/>
                  </a:lnTo>
                  <a:lnTo>
                    <a:pt x="244475" y="352425"/>
                  </a:lnTo>
                  <a:lnTo>
                    <a:pt x="239713" y="354013"/>
                  </a:lnTo>
                  <a:lnTo>
                    <a:pt x="238125" y="357188"/>
                  </a:lnTo>
                  <a:lnTo>
                    <a:pt x="234950" y="357188"/>
                  </a:lnTo>
                  <a:lnTo>
                    <a:pt x="233363" y="357188"/>
                  </a:lnTo>
                  <a:lnTo>
                    <a:pt x="231775" y="357188"/>
                  </a:lnTo>
                  <a:lnTo>
                    <a:pt x="228600" y="358775"/>
                  </a:lnTo>
                  <a:lnTo>
                    <a:pt x="228600" y="360363"/>
                  </a:lnTo>
                  <a:lnTo>
                    <a:pt x="227013" y="358775"/>
                  </a:lnTo>
                  <a:lnTo>
                    <a:pt x="223838" y="358775"/>
                  </a:lnTo>
                  <a:lnTo>
                    <a:pt x="222250" y="358775"/>
                  </a:lnTo>
                  <a:lnTo>
                    <a:pt x="217488" y="358775"/>
                  </a:lnTo>
                  <a:lnTo>
                    <a:pt x="215900" y="358775"/>
                  </a:lnTo>
                  <a:lnTo>
                    <a:pt x="215900" y="360363"/>
                  </a:lnTo>
                  <a:lnTo>
                    <a:pt x="212725" y="363538"/>
                  </a:lnTo>
                  <a:lnTo>
                    <a:pt x="212725" y="360363"/>
                  </a:lnTo>
                  <a:lnTo>
                    <a:pt x="211138" y="360363"/>
                  </a:lnTo>
                  <a:lnTo>
                    <a:pt x="207963" y="360363"/>
                  </a:lnTo>
                  <a:lnTo>
                    <a:pt x="206375" y="360363"/>
                  </a:lnTo>
                  <a:lnTo>
                    <a:pt x="203200" y="360363"/>
                  </a:lnTo>
                  <a:lnTo>
                    <a:pt x="201613" y="360363"/>
                  </a:lnTo>
                  <a:lnTo>
                    <a:pt x="200025" y="360363"/>
                  </a:lnTo>
                  <a:lnTo>
                    <a:pt x="196850" y="358775"/>
                  </a:lnTo>
                  <a:lnTo>
                    <a:pt x="195263" y="357188"/>
                  </a:lnTo>
                  <a:lnTo>
                    <a:pt x="190500" y="357188"/>
                  </a:lnTo>
                  <a:lnTo>
                    <a:pt x="190500" y="352425"/>
                  </a:lnTo>
                  <a:lnTo>
                    <a:pt x="190500" y="349250"/>
                  </a:lnTo>
                  <a:lnTo>
                    <a:pt x="188913" y="349250"/>
                  </a:lnTo>
                  <a:lnTo>
                    <a:pt x="185738" y="346075"/>
                  </a:lnTo>
                  <a:lnTo>
                    <a:pt x="184150" y="342900"/>
                  </a:lnTo>
                  <a:lnTo>
                    <a:pt x="180975" y="341313"/>
                  </a:lnTo>
                  <a:lnTo>
                    <a:pt x="179388" y="341313"/>
                  </a:lnTo>
                  <a:lnTo>
                    <a:pt x="176213" y="338138"/>
                  </a:lnTo>
                  <a:lnTo>
                    <a:pt x="174625" y="338138"/>
                  </a:lnTo>
                  <a:lnTo>
                    <a:pt x="174625" y="341313"/>
                  </a:lnTo>
                  <a:lnTo>
                    <a:pt x="173038" y="342900"/>
                  </a:lnTo>
                  <a:lnTo>
                    <a:pt x="169863" y="342900"/>
                  </a:lnTo>
                  <a:lnTo>
                    <a:pt x="169863" y="346075"/>
                  </a:lnTo>
                  <a:lnTo>
                    <a:pt x="168275" y="347663"/>
                  </a:lnTo>
                  <a:lnTo>
                    <a:pt x="168275" y="352425"/>
                  </a:lnTo>
                  <a:lnTo>
                    <a:pt x="168275" y="354013"/>
                  </a:lnTo>
                  <a:lnTo>
                    <a:pt x="168275" y="358775"/>
                  </a:lnTo>
                  <a:lnTo>
                    <a:pt x="168275" y="365125"/>
                  </a:lnTo>
                  <a:lnTo>
                    <a:pt x="168275" y="368300"/>
                  </a:lnTo>
                  <a:lnTo>
                    <a:pt x="165100" y="369888"/>
                  </a:lnTo>
                  <a:lnTo>
                    <a:pt x="165100" y="365125"/>
                  </a:lnTo>
                  <a:lnTo>
                    <a:pt x="165100" y="363538"/>
                  </a:lnTo>
                  <a:lnTo>
                    <a:pt x="165100" y="360363"/>
                  </a:lnTo>
                  <a:lnTo>
                    <a:pt x="165100" y="357188"/>
                  </a:lnTo>
                  <a:lnTo>
                    <a:pt x="165100" y="354013"/>
                  </a:lnTo>
                  <a:lnTo>
                    <a:pt x="165100" y="349250"/>
                  </a:lnTo>
                  <a:lnTo>
                    <a:pt x="165100" y="347663"/>
                  </a:lnTo>
                  <a:lnTo>
                    <a:pt x="163513" y="346075"/>
                  </a:lnTo>
                  <a:lnTo>
                    <a:pt x="160338" y="346075"/>
                  </a:lnTo>
                  <a:lnTo>
                    <a:pt x="158750" y="347663"/>
                  </a:lnTo>
                  <a:lnTo>
                    <a:pt x="157163" y="347663"/>
                  </a:lnTo>
                  <a:lnTo>
                    <a:pt x="152400" y="347663"/>
                  </a:lnTo>
                  <a:lnTo>
                    <a:pt x="149225" y="347663"/>
                  </a:lnTo>
                  <a:lnTo>
                    <a:pt x="144463" y="349250"/>
                  </a:lnTo>
                  <a:lnTo>
                    <a:pt x="144463" y="352425"/>
                  </a:lnTo>
                  <a:lnTo>
                    <a:pt x="142875" y="352425"/>
                  </a:lnTo>
                  <a:lnTo>
                    <a:pt x="141288" y="349250"/>
                  </a:lnTo>
                  <a:lnTo>
                    <a:pt x="136525" y="347663"/>
                  </a:lnTo>
                  <a:lnTo>
                    <a:pt x="133350" y="347663"/>
                  </a:lnTo>
                  <a:lnTo>
                    <a:pt x="131763" y="347663"/>
                  </a:lnTo>
                  <a:lnTo>
                    <a:pt x="128588" y="347663"/>
                  </a:lnTo>
                  <a:lnTo>
                    <a:pt x="122238" y="346075"/>
                  </a:lnTo>
                  <a:lnTo>
                    <a:pt x="120650" y="346075"/>
                  </a:lnTo>
                  <a:lnTo>
                    <a:pt x="117475" y="342900"/>
                  </a:lnTo>
                  <a:lnTo>
                    <a:pt x="115888" y="341313"/>
                  </a:lnTo>
                  <a:lnTo>
                    <a:pt x="115888" y="338138"/>
                  </a:lnTo>
                  <a:lnTo>
                    <a:pt x="114300" y="338138"/>
                  </a:lnTo>
                  <a:lnTo>
                    <a:pt x="111125" y="338138"/>
                  </a:lnTo>
                  <a:lnTo>
                    <a:pt x="109538" y="336550"/>
                  </a:lnTo>
                  <a:lnTo>
                    <a:pt x="106363" y="336550"/>
                  </a:lnTo>
                  <a:lnTo>
                    <a:pt x="104775" y="336550"/>
                  </a:lnTo>
                  <a:lnTo>
                    <a:pt x="101600" y="333375"/>
                  </a:lnTo>
                  <a:lnTo>
                    <a:pt x="101600" y="336550"/>
                  </a:lnTo>
                  <a:lnTo>
                    <a:pt x="100013" y="336550"/>
                  </a:lnTo>
                  <a:lnTo>
                    <a:pt x="100013" y="333375"/>
                  </a:lnTo>
                  <a:lnTo>
                    <a:pt x="98425" y="331788"/>
                  </a:lnTo>
                  <a:lnTo>
                    <a:pt x="95250" y="330200"/>
                  </a:lnTo>
                  <a:lnTo>
                    <a:pt x="93663" y="330200"/>
                  </a:lnTo>
                  <a:lnTo>
                    <a:pt x="93663" y="331788"/>
                  </a:lnTo>
                  <a:lnTo>
                    <a:pt x="90488" y="331788"/>
                  </a:lnTo>
                  <a:lnTo>
                    <a:pt x="90488" y="333375"/>
                  </a:lnTo>
                  <a:lnTo>
                    <a:pt x="88900" y="336550"/>
                  </a:lnTo>
                  <a:lnTo>
                    <a:pt x="85725" y="338138"/>
                  </a:lnTo>
                  <a:lnTo>
                    <a:pt x="84138" y="342900"/>
                  </a:lnTo>
                  <a:lnTo>
                    <a:pt x="82550" y="344488"/>
                  </a:lnTo>
                  <a:lnTo>
                    <a:pt x="82550" y="342900"/>
                  </a:lnTo>
                  <a:lnTo>
                    <a:pt x="82550" y="341313"/>
                  </a:lnTo>
                  <a:lnTo>
                    <a:pt x="84138" y="338138"/>
                  </a:lnTo>
                  <a:lnTo>
                    <a:pt x="84138" y="336550"/>
                  </a:lnTo>
                  <a:lnTo>
                    <a:pt x="85725" y="333375"/>
                  </a:lnTo>
                  <a:lnTo>
                    <a:pt x="88900" y="333375"/>
                  </a:lnTo>
                  <a:lnTo>
                    <a:pt x="90488" y="330200"/>
                  </a:lnTo>
                  <a:lnTo>
                    <a:pt x="90488" y="327025"/>
                  </a:lnTo>
                  <a:lnTo>
                    <a:pt x="93663" y="325438"/>
                  </a:lnTo>
                  <a:lnTo>
                    <a:pt x="93663" y="322263"/>
                  </a:lnTo>
                  <a:lnTo>
                    <a:pt x="95250" y="322263"/>
                  </a:lnTo>
                  <a:lnTo>
                    <a:pt x="95250" y="320675"/>
                  </a:lnTo>
                  <a:lnTo>
                    <a:pt x="95250" y="317500"/>
                  </a:lnTo>
                  <a:lnTo>
                    <a:pt x="95250" y="315913"/>
                  </a:lnTo>
                  <a:lnTo>
                    <a:pt x="93663" y="315913"/>
                  </a:lnTo>
                  <a:lnTo>
                    <a:pt x="90488" y="317500"/>
                  </a:lnTo>
                  <a:lnTo>
                    <a:pt x="90488" y="320675"/>
                  </a:lnTo>
                  <a:lnTo>
                    <a:pt x="88900" y="322263"/>
                  </a:lnTo>
                  <a:lnTo>
                    <a:pt x="85725" y="322263"/>
                  </a:lnTo>
                  <a:lnTo>
                    <a:pt x="84138" y="320675"/>
                  </a:lnTo>
                  <a:lnTo>
                    <a:pt x="79375" y="325438"/>
                  </a:lnTo>
                  <a:lnTo>
                    <a:pt x="77788" y="330200"/>
                  </a:lnTo>
                  <a:lnTo>
                    <a:pt x="69850" y="336550"/>
                  </a:lnTo>
                  <a:lnTo>
                    <a:pt x="68263" y="341313"/>
                  </a:lnTo>
                  <a:lnTo>
                    <a:pt x="63500" y="346075"/>
                  </a:lnTo>
                  <a:lnTo>
                    <a:pt x="58738" y="349250"/>
                  </a:lnTo>
                  <a:lnTo>
                    <a:pt x="57150" y="352425"/>
                  </a:lnTo>
                  <a:lnTo>
                    <a:pt x="53975" y="354013"/>
                  </a:lnTo>
                  <a:lnTo>
                    <a:pt x="53975" y="352425"/>
                  </a:lnTo>
                  <a:lnTo>
                    <a:pt x="57150" y="349250"/>
                  </a:lnTo>
                  <a:lnTo>
                    <a:pt x="57150" y="347663"/>
                  </a:lnTo>
                  <a:lnTo>
                    <a:pt x="58738" y="346075"/>
                  </a:lnTo>
                  <a:lnTo>
                    <a:pt x="61913" y="342900"/>
                  </a:lnTo>
                  <a:lnTo>
                    <a:pt x="66675" y="338138"/>
                  </a:lnTo>
                  <a:lnTo>
                    <a:pt x="69850" y="333375"/>
                  </a:lnTo>
                  <a:lnTo>
                    <a:pt x="73025" y="331788"/>
                  </a:lnTo>
                  <a:lnTo>
                    <a:pt x="74613" y="330200"/>
                  </a:lnTo>
                  <a:lnTo>
                    <a:pt x="74613" y="327025"/>
                  </a:lnTo>
                  <a:lnTo>
                    <a:pt x="73025" y="327025"/>
                  </a:lnTo>
                  <a:lnTo>
                    <a:pt x="74613" y="325438"/>
                  </a:lnTo>
                  <a:lnTo>
                    <a:pt x="77788" y="322263"/>
                  </a:lnTo>
                  <a:lnTo>
                    <a:pt x="77788" y="320675"/>
                  </a:lnTo>
                  <a:lnTo>
                    <a:pt x="82550" y="315913"/>
                  </a:lnTo>
                  <a:lnTo>
                    <a:pt x="82550" y="314325"/>
                  </a:lnTo>
                  <a:lnTo>
                    <a:pt x="85725" y="311150"/>
                  </a:lnTo>
                  <a:lnTo>
                    <a:pt x="88900" y="309563"/>
                  </a:lnTo>
                  <a:lnTo>
                    <a:pt x="90488" y="306388"/>
                  </a:lnTo>
                  <a:lnTo>
                    <a:pt x="90488" y="304800"/>
                  </a:lnTo>
                  <a:lnTo>
                    <a:pt x="85725" y="309563"/>
                  </a:lnTo>
                  <a:lnTo>
                    <a:pt x="88900" y="306388"/>
                  </a:lnTo>
                  <a:lnTo>
                    <a:pt x="90488" y="301625"/>
                  </a:lnTo>
                  <a:lnTo>
                    <a:pt x="90488" y="300038"/>
                  </a:lnTo>
                  <a:lnTo>
                    <a:pt x="90488" y="298450"/>
                  </a:lnTo>
                  <a:lnTo>
                    <a:pt x="93663" y="295275"/>
                  </a:lnTo>
                  <a:lnTo>
                    <a:pt x="98419" y="293690"/>
                  </a:lnTo>
                  <a:lnTo>
                    <a:pt x="98424" y="293687"/>
                  </a:lnTo>
                  <a:lnTo>
                    <a:pt x="98425" y="293687"/>
                  </a:lnTo>
                  <a:lnTo>
                    <a:pt x="98425" y="290513"/>
                  </a:lnTo>
                  <a:lnTo>
                    <a:pt x="100012" y="290513"/>
                  </a:lnTo>
                  <a:lnTo>
                    <a:pt x="100012" y="290512"/>
                  </a:lnTo>
                  <a:lnTo>
                    <a:pt x="100013" y="290512"/>
                  </a:lnTo>
                  <a:lnTo>
                    <a:pt x="100013" y="285750"/>
                  </a:lnTo>
                  <a:lnTo>
                    <a:pt x="100013" y="284163"/>
                  </a:lnTo>
                  <a:lnTo>
                    <a:pt x="100013" y="282575"/>
                  </a:lnTo>
                  <a:lnTo>
                    <a:pt x="100013" y="279400"/>
                  </a:lnTo>
                  <a:lnTo>
                    <a:pt x="100013" y="277813"/>
                  </a:lnTo>
                  <a:lnTo>
                    <a:pt x="100013" y="274638"/>
                  </a:lnTo>
                  <a:lnTo>
                    <a:pt x="98425" y="273050"/>
                  </a:lnTo>
                  <a:lnTo>
                    <a:pt x="95250" y="273050"/>
                  </a:lnTo>
                  <a:lnTo>
                    <a:pt x="90488" y="274638"/>
                  </a:lnTo>
                  <a:lnTo>
                    <a:pt x="88900" y="274638"/>
                  </a:lnTo>
                  <a:lnTo>
                    <a:pt x="85725" y="274638"/>
                  </a:lnTo>
                  <a:lnTo>
                    <a:pt x="84138" y="274638"/>
                  </a:lnTo>
                  <a:lnTo>
                    <a:pt x="82550" y="274638"/>
                  </a:lnTo>
                  <a:lnTo>
                    <a:pt x="79375" y="274638"/>
                  </a:lnTo>
                  <a:lnTo>
                    <a:pt x="79375" y="273050"/>
                  </a:lnTo>
                  <a:lnTo>
                    <a:pt x="77788" y="273050"/>
                  </a:lnTo>
                  <a:lnTo>
                    <a:pt x="77788" y="271463"/>
                  </a:lnTo>
                  <a:lnTo>
                    <a:pt x="74613" y="271463"/>
                  </a:lnTo>
                  <a:lnTo>
                    <a:pt x="73025" y="271463"/>
                  </a:lnTo>
                  <a:lnTo>
                    <a:pt x="69850" y="271463"/>
                  </a:lnTo>
                  <a:lnTo>
                    <a:pt x="69850" y="268288"/>
                  </a:lnTo>
                  <a:lnTo>
                    <a:pt x="68263" y="266700"/>
                  </a:lnTo>
                  <a:lnTo>
                    <a:pt x="66675" y="263525"/>
                  </a:lnTo>
                  <a:lnTo>
                    <a:pt x="66675" y="261938"/>
                  </a:lnTo>
                  <a:lnTo>
                    <a:pt x="66675" y="258763"/>
                  </a:lnTo>
                  <a:lnTo>
                    <a:pt x="63500" y="257175"/>
                  </a:lnTo>
                  <a:lnTo>
                    <a:pt x="61913" y="255588"/>
                  </a:lnTo>
                  <a:lnTo>
                    <a:pt x="58738" y="252413"/>
                  </a:lnTo>
                  <a:lnTo>
                    <a:pt x="57150" y="252413"/>
                  </a:lnTo>
                  <a:lnTo>
                    <a:pt x="57150" y="250825"/>
                  </a:lnTo>
                  <a:lnTo>
                    <a:pt x="53975" y="250825"/>
                  </a:lnTo>
                  <a:lnTo>
                    <a:pt x="53975" y="247650"/>
                  </a:lnTo>
                  <a:lnTo>
                    <a:pt x="50800" y="246063"/>
                  </a:lnTo>
                  <a:lnTo>
                    <a:pt x="50800" y="242888"/>
                  </a:lnTo>
                  <a:lnTo>
                    <a:pt x="47625" y="242888"/>
                  </a:lnTo>
                  <a:lnTo>
                    <a:pt x="46038" y="242888"/>
                  </a:lnTo>
                  <a:lnTo>
                    <a:pt x="46038" y="241300"/>
                  </a:lnTo>
                  <a:lnTo>
                    <a:pt x="42863" y="241300"/>
                  </a:lnTo>
                  <a:lnTo>
                    <a:pt x="41275" y="239713"/>
                  </a:lnTo>
                  <a:lnTo>
                    <a:pt x="41275" y="236538"/>
                  </a:lnTo>
                  <a:lnTo>
                    <a:pt x="41275" y="234950"/>
                  </a:lnTo>
                  <a:lnTo>
                    <a:pt x="38100" y="234950"/>
                  </a:lnTo>
                  <a:lnTo>
                    <a:pt x="38100" y="231775"/>
                  </a:lnTo>
                  <a:lnTo>
                    <a:pt x="36513" y="231775"/>
                  </a:lnTo>
                  <a:lnTo>
                    <a:pt x="36513" y="230188"/>
                  </a:lnTo>
                  <a:lnTo>
                    <a:pt x="38100" y="230188"/>
                  </a:lnTo>
                  <a:lnTo>
                    <a:pt x="41275" y="227013"/>
                  </a:lnTo>
                  <a:lnTo>
                    <a:pt x="42863" y="225425"/>
                  </a:lnTo>
                  <a:lnTo>
                    <a:pt x="47625" y="220663"/>
                  </a:lnTo>
                  <a:lnTo>
                    <a:pt x="46038" y="219075"/>
                  </a:lnTo>
                  <a:lnTo>
                    <a:pt x="46038" y="214313"/>
                  </a:lnTo>
                  <a:lnTo>
                    <a:pt x="42863" y="214313"/>
                  </a:lnTo>
                  <a:lnTo>
                    <a:pt x="42863" y="211138"/>
                  </a:lnTo>
                  <a:lnTo>
                    <a:pt x="46038" y="209550"/>
                  </a:lnTo>
                  <a:lnTo>
                    <a:pt x="47625" y="207963"/>
                  </a:lnTo>
                  <a:lnTo>
                    <a:pt x="46038" y="207963"/>
                  </a:lnTo>
                  <a:lnTo>
                    <a:pt x="42863" y="207963"/>
                  </a:lnTo>
                  <a:lnTo>
                    <a:pt x="46038" y="204788"/>
                  </a:lnTo>
                  <a:lnTo>
                    <a:pt x="47625" y="204788"/>
                  </a:lnTo>
                  <a:lnTo>
                    <a:pt x="47625" y="203200"/>
                  </a:lnTo>
                  <a:lnTo>
                    <a:pt x="46038" y="200025"/>
                  </a:lnTo>
                  <a:lnTo>
                    <a:pt x="42863" y="200025"/>
                  </a:lnTo>
                  <a:lnTo>
                    <a:pt x="42863" y="198438"/>
                  </a:lnTo>
                  <a:lnTo>
                    <a:pt x="47625" y="200025"/>
                  </a:lnTo>
                  <a:lnTo>
                    <a:pt x="47625" y="198438"/>
                  </a:lnTo>
                  <a:lnTo>
                    <a:pt x="50800" y="196850"/>
                  </a:lnTo>
                  <a:lnTo>
                    <a:pt x="52388" y="193675"/>
                  </a:lnTo>
                  <a:lnTo>
                    <a:pt x="53975" y="193675"/>
                  </a:lnTo>
                  <a:lnTo>
                    <a:pt x="57150" y="192088"/>
                  </a:lnTo>
                  <a:lnTo>
                    <a:pt x="57150" y="188913"/>
                  </a:lnTo>
                  <a:lnTo>
                    <a:pt x="57150" y="187325"/>
                  </a:lnTo>
                  <a:lnTo>
                    <a:pt x="53975" y="187325"/>
                  </a:lnTo>
                  <a:lnTo>
                    <a:pt x="53975" y="184150"/>
                  </a:lnTo>
                  <a:lnTo>
                    <a:pt x="57150" y="182563"/>
                  </a:lnTo>
                  <a:lnTo>
                    <a:pt x="53975" y="182563"/>
                  </a:lnTo>
                  <a:lnTo>
                    <a:pt x="53975" y="180975"/>
                  </a:lnTo>
                  <a:lnTo>
                    <a:pt x="52388" y="180975"/>
                  </a:lnTo>
                  <a:lnTo>
                    <a:pt x="52388" y="177800"/>
                  </a:lnTo>
                  <a:lnTo>
                    <a:pt x="50800" y="177800"/>
                  </a:lnTo>
                  <a:lnTo>
                    <a:pt x="47625" y="177800"/>
                  </a:lnTo>
                  <a:lnTo>
                    <a:pt x="41275" y="173037"/>
                  </a:lnTo>
                  <a:lnTo>
                    <a:pt x="38100" y="173037"/>
                  </a:lnTo>
                  <a:lnTo>
                    <a:pt x="34925" y="171450"/>
                  </a:lnTo>
                  <a:lnTo>
                    <a:pt x="36513" y="171450"/>
                  </a:lnTo>
                  <a:lnTo>
                    <a:pt x="38100" y="171450"/>
                  </a:lnTo>
                  <a:lnTo>
                    <a:pt x="42863" y="173037"/>
                  </a:lnTo>
                  <a:lnTo>
                    <a:pt x="46038" y="173037"/>
                  </a:lnTo>
                  <a:lnTo>
                    <a:pt x="47625" y="176212"/>
                  </a:lnTo>
                  <a:lnTo>
                    <a:pt x="50800" y="173037"/>
                  </a:lnTo>
                  <a:lnTo>
                    <a:pt x="52388" y="171450"/>
                  </a:lnTo>
                  <a:lnTo>
                    <a:pt x="53975" y="168275"/>
                  </a:lnTo>
                  <a:lnTo>
                    <a:pt x="53975" y="166687"/>
                  </a:lnTo>
                  <a:lnTo>
                    <a:pt x="57150" y="165100"/>
                  </a:lnTo>
                  <a:lnTo>
                    <a:pt x="53975" y="161925"/>
                  </a:lnTo>
                  <a:lnTo>
                    <a:pt x="57150" y="161925"/>
                  </a:lnTo>
                  <a:lnTo>
                    <a:pt x="57150" y="160337"/>
                  </a:lnTo>
                  <a:lnTo>
                    <a:pt x="58738" y="157162"/>
                  </a:lnTo>
                  <a:lnTo>
                    <a:pt x="61913" y="155575"/>
                  </a:lnTo>
                  <a:lnTo>
                    <a:pt x="61913" y="152400"/>
                  </a:lnTo>
                  <a:lnTo>
                    <a:pt x="63500" y="149225"/>
                  </a:lnTo>
                  <a:lnTo>
                    <a:pt x="66675" y="149225"/>
                  </a:lnTo>
                  <a:lnTo>
                    <a:pt x="69850" y="149225"/>
                  </a:lnTo>
                  <a:lnTo>
                    <a:pt x="73025" y="149225"/>
                  </a:lnTo>
                  <a:lnTo>
                    <a:pt x="74613" y="149225"/>
                  </a:lnTo>
                  <a:lnTo>
                    <a:pt x="77788" y="146050"/>
                  </a:lnTo>
                  <a:lnTo>
                    <a:pt x="74613" y="144462"/>
                  </a:lnTo>
                  <a:lnTo>
                    <a:pt x="74613" y="141287"/>
                  </a:lnTo>
                  <a:lnTo>
                    <a:pt x="77788" y="141287"/>
                  </a:lnTo>
                  <a:lnTo>
                    <a:pt x="77788" y="139700"/>
                  </a:lnTo>
                  <a:lnTo>
                    <a:pt x="79375" y="139700"/>
                  </a:lnTo>
                  <a:lnTo>
                    <a:pt x="79375" y="136525"/>
                  </a:lnTo>
                  <a:lnTo>
                    <a:pt x="77788" y="134937"/>
                  </a:lnTo>
                  <a:lnTo>
                    <a:pt x="77788" y="133350"/>
                  </a:lnTo>
                  <a:lnTo>
                    <a:pt x="74613" y="133350"/>
                  </a:lnTo>
                  <a:lnTo>
                    <a:pt x="74613" y="130175"/>
                  </a:lnTo>
                  <a:lnTo>
                    <a:pt x="74613" y="128587"/>
                  </a:lnTo>
                  <a:lnTo>
                    <a:pt x="73025" y="128587"/>
                  </a:lnTo>
                  <a:lnTo>
                    <a:pt x="73025" y="125412"/>
                  </a:lnTo>
                  <a:lnTo>
                    <a:pt x="69850" y="123825"/>
                  </a:lnTo>
                  <a:lnTo>
                    <a:pt x="68263" y="119062"/>
                  </a:lnTo>
                  <a:lnTo>
                    <a:pt x="73025" y="122237"/>
                  </a:lnTo>
                  <a:lnTo>
                    <a:pt x="74613" y="123825"/>
                  </a:lnTo>
                  <a:lnTo>
                    <a:pt x="77788" y="125412"/>
                  </a:lnTo>
                  <a:lnTo>
                    <a:pt x="79375" y="125412"/>
                  </a:lnTo>
                  <a:lnTo>
                    <a:pt x="82550" y="123825"/>
                  </a:lnTo>
                  <a:lnTo>
                    <a:pt x="82550" y="122237"/>
                  </a:lnTo>
                  <a:lnTo>
                    <a:pt x="84138" y="122237"/>
                  </a:lnTo>
                  <a:lnTo>
                    <a:pt x="84138" y="119062"/>
                  </a:lnTo>
                  <a:lnTo>
                    <a:pt x="84138" y="117475"/>
                  </a:lnTo>
                  <a:lnTo>
                    <a:pt x="84138" y="114300"/>
                  </a:lnTo>
                  <a:lnTo>
                    <a:pt x="84138" y="109537"/>
                  </a:lnTo>
                  <a:lnTo>
                    <a:pt x="85725" y="109537"/>
                  </a:lnTo>
                  <a:lnTo>
                    <a:pt x="85725" y="107950"/>
                  </a:lnTo>
                  <a:lnTo>
                    <a:pt x="85725" y="106362"/>
                  </a:lnTo>
                  <a:lnTo>
                    <a:pt x="85725" y="101600"/>
                  </a:lnTo>
                  <a:lnTo>
                    <a:pt x="85725" y="96837"/>
                  </a:lnTo>
                  <a:lnTo>
                    <a:pt x="88900" y="96837"/>
                  </a:lnTo>
                  <a:lnTo>
                    <a:pt x="90488" y="98425"/>
                  </a:lnTo>
                  <a:lnTo>
                    <a:pt x="95250" y="93662"/>
                  </a:lnTo>
                  <a:lnTo>
                    <a:pt x="100013" y="92075"/>
                  </a:lnTo>
                  <a:lnTo>
                    <a:pt x="101600" y="92075"/>
                  </a:lnTo>
                  <a:lnTo>
                    <a:pt x="101600" y="93662"/>
                  </a:lnTo>
                  <a:lnTo>
                    <a:pt x="104775" y="93662"/>
                  </a:lnTo>
                  <a:lnTo>
                    <a:pt x="101600" y="98425"/>
                  </a:lnTo>
                  <a:lnTo>
                    <a:pt x="101600" y="101600"/>
                  </a:lnTo>
                  <a:lnTo>
                    <a:pt x="100013" y="101600"/>
                  </a:lnTo>
                  <a:lnTo>
                    <a:pt x="98425" y="106362"/>
                  </a:lnTo>
                  <a:lnTo>
                    <a:pt x="98425" y="107950"/>
                  </a:lnTo>
                  <a:lnTo>
                    <a:pt x="98425" y="117475"/>
                  </a:lnTo>
                  <a:lnTo>
                    <a:pt x="98425" y="119062"/>
                  </a:lnTo>
                  <a:lnTo>
                    <a:pt x="100013" y="122237"/>
                  </a:lnTo>
                  <a:lnTo>
                    <a:pt x="100013" y="123825"/>
                  </a:lnTo>
                  <a:lnTo>
                    <a:pt x="101600" y="123825"/>
                  </a:lnTo>
                  <a:lnTo>
                    <a:pt x="104775" y="125412"/>
                  </a:lnTo>
                  <a:lnTo>
                    <a:pt x="106363" y="128587"/>
                  </a:lnTo>
                  <a:lnTo>
                    <a:pt x="109538" y="130175"/>
                  </a:lnTo>
                  <a:lnTo>
                    <a:pt x="111125" y="133350"/>
                  </a:lnTo>
                  <a:lnTo>
                    <a:pt x="114300" y="133350"/>
                  </a:lnTo>
                  <a:lnTo>
                    <a:pt x="114300" y="134937"/>
                  </a:lnTo>
                  <a:lnTo>
                    <a:pt x="115888" y="133350"/>
                  </a:lnTo>
                  <a:lnTo>
                    <a:pt x="117475" y="133350"/>
                  </a:lnTo>
                  <a:lnTo>
                    <a:pt x="117475" y="130175"/>
                  </a:lnTo>
                  <a:lnTo>
                    <a:pt x="120650" y="128587"/>
                  </a:lnTo>
                  <a:lnTo>
                    <a:pt x="120650" y="130175"/>
                  </a:lnTo>
                  <a:lnTo>
                    <a:pt x="122238" y="130175"/>
                  </a:lnTo>
                  <a:lnTo>
                    <a:pt x="122238" y="125412"/>
                  </a:lnTo>
                  <a:lnTo>
                    <a:pt x="120650" y="123825"/>
                  </a:lnTo>
                  <a:lnTo>
                    <a:pt x="117475" y="114300"/>
                  </a:lnTo>
                  <a:lnTo>
                    <a:pt x="115888" y="114300"/>
                  </a:lnTo>
                  <a:lnTo>
                    <a:pt x="115888" y="112712"/>
                  </a:lnTo>
                  <a:lnTo>
                    <a:pt x="115888" y="109537"/>
                  </a:lnTo>
                  <a:lnTo>
                    <a:pt x="114300" y="109537"/>
                  </a:lnTo>
                  <a:lnTo>
                    <a:pt x="114300" y="107950"/>
                  </a:lnTo>
                  <a:lnTo>
                    <a:pt x="114300" y="106362"/>
                  </a:lnTo>
                  <a:lnTo>
                    <a:pt x="114300" y="103187"/>
                  </a:lnTo>
                  <a:lnTo>
                    <a:pt x="111125" y="101600"/>
                  </a:lnTo>
                  <a:lnTo>
                    <a:pt x="114300" y="101600"/>
                  </a:lnTo>
                  <a:lnTo>
                    <a:pt x="115888" y="101600"/>
                  </a:lnTo>
                  <a:lnTo>
                    <a:pt x="117475" y="101600"/>
                  </a:lnTo>
                  <a:lnTo>
                    <a:pt x="120650" y="98425"/>
                  </a:lnTo>
                  <a:lnTo>
                    <a:pt x="120650" y="96837"/>
                  </a:lnTo>
                  <a:lnTo>
                    <a:pt x="120650" y="93662"/>
                  </a:lnTo>
                  <a:lnTo>
                    <a:pt x="122238" y="93662"/>
                  </a:lnTo>
                  <a:lnTo>
                    <a:pt x="125413" y="93662"/>
                  </a:lnTo>
                  <a:lnTo>
                    <a:pt x="127000" y="93662"/>
                  </a:lnTo>
                  <a:lnTo>
                    <a:pt x="127000" y="96837"/>
                  </a:lnTo>
                  <a:lnTo>
                    <a:pt x="127000" y="98425"/>
                  </a:lnTo>
                  <a:lnTo>
                    <a:pt x="128588" y="98425"/>
                  </a:lnTo>
                  <a:lnTo>
                    <a:pt x="131763" y="96837"/>
                  </a:lnTo>
                  <a:lnTo>
                    <a:pt x="133350" y="96837"/>
                  </a:lnTo>
                  <a:lnTo>
                    <a:pt x="136525" y="96837"/>
                  </a:lnTo>
                  <a:lnTo>
                    <a:pt x="138113" y="93662"/>
                  </a:lnTo>
                  <a:lnTo>
                    <a:pt x="141288" y="92075"/>
                  </a:lnTo>
                  <a:lnTo>
                    <a:pt x="142875" y="90487"/>
                  </a:lnTo>
                  <a:lnTo>
                    <a:pt x="144463" y="90487"/>
                  </a:lnTo>
                  <a:lnTo>
                    <a:pt x="144463" y="87312"/>
                  </a:lnTo>
                  <a:lnTo>
                    <a:pt x="147638" y="85725"/>
                  </a:lnTo>
                  <a:lnTo>
                    <a:pt x="147638" y="82550"/>
                  </a:lnTo>
                  <a:lnTo>
                    <a:pt x="144463" y="82550"/>
                  </a:lnTo>
                  <a:lnTo>
                    <a:pt x="144463" y="80962"/>
                  </a:lnTo>
                  <a:lnTo>
                    <a:pt x="144463" y="77787"/>
                  </a:lnTo>
                  <a:lnTo>
                    <a:pt x="144463" y="76200"/>
                  </a:lnTo>
                  <a:lnTo>
                    <a:pt x="144463" y="74612"/>
                  </a:lnTo>
                  <a:lnTo>
                    <a:pt x="144463" y="71437"/>
                  </a:lnTo>
                  <a:lnTo>
                    <a:pt x="142875" y="69850"/>
                  </a:lnTo>
                  <a:lnTo>
                    <a:pt x="142875" y="66675"/>
                  </a:lnTo>
                  <a:lnTo>
                    <a:pt x="142875" y="58737"/>
                  </a:lnTo>
                  <a:lnTo>
                    <a:pt x="141288" y="53975"/>
                  </a:lnTo>
                  <a:close/>
                  <a:moveTo>
                    <a:pt x="222250" y="34925"/>
                  </a:moveTo>
                  <a:lnTo>
                    <a:pt x="223838" y="34925"/>
                  </a:lnTo>
                  <a:lnTo>
                    <a:pt x="223838" y="39687"/>
                  </a:lnTo>
                  <a:lnTo>
                    <a:pt x="223838" y="44450"/>
                  </a:lnTo>
                  <a:lnTo>
                    <a:pt x="223838" y="49212"/>
                  </a:lnTo>
                  <a:lnTo>
                    <a:pt x="223838" y="50800"/>
                  </a:lnTo>
                  <a:lnTo>
                    <a:pt x="222250" y="53975"/>
                  </a:lnTo>
                  <a:lnTo>
                    <a:pt x="222250" y="58737"/>
                  </a:lnTo>
                  <a:lnTo>
                    <a:pt x="222250" y="60325"/>
                  </a:lnTo>
                  <a:lnTo>
                    <a:pt x="222250" y="65087"/>
                  </a:lnTo>
                  <a:lnTo>
                    <a:pt x="219075" y="65087"/>
                  </a:lnTo>
                  <a:lnTo>
                    <a:pt x="219075" y="69850"/>
                  </a:lnTo>
                  <a:lnTo>
                    <a:pt x="217488" y="66675"/>
                  </a:lnTo>
                  <a:lnTo>
                    <a:pt x="217488" y="61912"/>
                  </a:lnTo>
                  <a:lnTo>
                    <a:pt x="219075" y="58737"/>
                  </a:lnTo>
                  <a:lnTo>
                    <a:pt x="219075" y="49212"/>
                  </a:lnTo>
                  <a:lnTo>
                    <a:pt x="222250" y="44450"/>
                  </a:lnTo>
                  <a:lnTo>
                    <a:pt x="222250" y="39687"/>
                  </a:lnTo>
                  <a:lnTo>
                    <a:pt x="222250" y="38100"/>
                  </a:lnTo>
                  <a:close/>
                  <a:moveTo>
                    <a:pt x="282575" y="31750"/>
                  </a:moveTo>
                  <a:lnTo>
                    <a:pt x="284163" y="31750"/>
                  </a:lnTo>
                  <a:lnTo>
                    <a:pt x="284163" y="33338"/>
                  </a:lnTo>
                  <a:lnTo>
                    <a:pt x="282575" y="33338"/>
                  </a:lnTo>
                  <a:close/>
                  <a:moveTo>
                    <a:pt x="285750" y="26988"/>
                  </a:moveTo>
                  <a:lnTo>
                    <a:pt x="287338" y="26988"/>
                  </a:lnTo>
                  <a:lnTo>
                    <a:pt x="287338" y="28576"/>
                  </a:lnTo>
                  <a:lnTo>
                    <a:pt x="285750" y="28576"/>
                  </a:lnTo>
                  <a:close/>
                  <a:moveTo>
                    <a:pt x="138113" y="23812"/>
                  </a:moveTo>
                  <a:lnTo>
                    <a:pt x="141288" y="28575"/>
                  </a:lnTo>
                  <a:lnTo>
                    <a:pt x="141288" y="31750"/>
                  </a:lnTo>
                  <a:lnTo>
                    <a:pt x="141288" y="33337"/>
                  </a:lnTo>
                  <a:lnTo>
                    <a:pt x="141288" y="34925"/>
                  </a:lnTo>
                  <a:lnTo>
                    <a:pt x="138113" y="26987"/>
                  </a:lnTo>
                  <a:close/>
                  <a:moveTo>
                    <a:pt x="227013" y="22225"/>
                  </a:moveTo>
                  <a:lnTo>
                    <a:pt x="228600" y="23812"/>
                  </a:lnTo>
                  <a:lnTo>
                    <a:pt x="227013" y="26987"/>
                  </a:lnTo>
                  <a:lnTo>
                    <a:pt x="227013" y="31750"/>
                  </a:lnTo>
                  <a:lnTo>
                    <a:pt x="223838" y="34925"/>
                  </a:lnTo>
                  <a:lnTo>
                    <a:pt x="223838" y="33337"/>
                  </a:lnTo>
                  <a:lnTo>
                    <a:pt x="223838" y="28575"/>
                  </a:lnTo>
                  <a:lnTo>
                    <a:pt x="227013" y="23812"/>
                  </a:lnTo>
                  <a:close/>
                  <a:moveTo>
                    <a:pt x="136525" y="17462"/>
                  </a:moveTo>
                  <a:lnTo>
                    <a:pt x="138113" y="17462"/>
                  </a:lnTo>
                  <a:lnTo>
                    <a:pt x="138113" y="22225"/>
                  </a:lnTo>
                  <a:close/>
                  <a:moveTo>
                    <a:pt x="228600" y="15875"/>
                  </a:moveTo>
                  <a:lnTo>
                    <a:pt x="228600" y="17462"/>
                  </a:lnTo>
                  <a:lnTo>
                    <a:pt x="227013" y="22225"/>
                  </a:lnTo>
                  <a:lnTo>
                    <a:pt x="227013" y="19050"/>
                  </a:lnTo>
                  <a:close/>
                  <a:moveTo>
                    <a:pt x="231775" y="6350"/>
                  </a:moveTo>
                  <a:lnTo>
                    <a:pt x="231775" y="7937"/>
                  </a:lnTo>
                  <a:lnTo>
                    <a:pt x="231775" y="11112"/>
                  </a:lnTo>
                  <a:lnTo>
                    <a:pt x="228600" y="12700"/>
                  </a:lnTo>
                  <a:lnTo>
                    <a:pt x="228600" y="7937"/>
                  </a:lnTo>
                  <a:close/>
                  <a:moveTo>
                    <a:pt x="233363" y="0"/>
                  </a:moveTo>
                  <a:lnTo>
                    <a:pt x="233363" y="1587"/>
                  </a:lnTo>
                  <a:lnTo>
                    <a:pt x="231775" y="6350"/>
                  </a:lnTo>
                  <a:lnTo>
                    <a:pt x="231775" y="3175"/>
                  </a:lnTo>
                  <a:lnTo>
                    <a:pt x="231775" y="1587"/>
                  </a:lnTo>
                  <a:close/>
                </a:path>
              </a:pathLst>
            </a:custGeom>
            <a:gradFill flip="none" rotWithShape="1">
              <a:gsLst>
                <a:gs pos="24000">
                  <a:srgbClr val="4EECFB">
                    <a:alpha val="0"/>
                  </a:srgbClr>
                </a:gs>
                <a:gs pos="79000">
                  <a:srgbClr val="4EECFB"/>
                </a:gs>
              </a:gsLst>
              <a:lin ang="8100000" scaled="1"/>
              <a:tileRect/>
            </a:gradFill>
            <a:ln>
              <a:noFill/>
            </a:ln>
            <a:effectLst/>
          </p:spPr>
          <p:txBody>
            <a:bodyPr vert="horz" wrap="square" lIns="81382" tIns="40691" rIns="81382" bIns="40691" numCol="1" anchor="t" anchorCtr="0" compatLnSpc="1">
              <a:noAutofit/>
            </a:bodyPr>
            <a:lstStyle/>
            <a:p>
              <a:endParaRPr lang="zh-CN" altLang="en-US"/>
            </a:p>
          </p:txBody>
        </p:sp>
        <p:grpSp>
          <p:nvGrpSpPr>
            <p:cNvPr id="36" name="组合 35"/>
            <p:cNvGrpSpPr/>
            <p:nvPr/>
          </p:nvGrpSpPr>
          <p:grpSpPr>
            <a:xfrm>
              <a:off x="5193142" y="1167648"/>
              <a:ext cx="1805716" cy="475668"/>
              <a:chOff x="5652305" y="809463"/>
              <a:chExt cx="1805716" cy="475668"/>
            </a:xfrm>
          </p:grpSpPr>
          <p:sp>
            <p:nvSpPr>
              <p:cNvPr id="37" name="文本框 36"/>
              <p:cNvSpPr txBox="1"/>
              <p:nvPr>
                <p:custDataLst>
                  <p:tags r:id="rId17"/>
                </p:custDataLst>
              </p:nvPr>
            </p:nvSpPr>
            <p:spPr>
              <a:xfrm>
                <a:off x="5652306" y="809463"/>
                <a:ext cx="1805715" cy="443291"/>
              </a:xfrm>
              <a:prstGeom prst="rect">
                <a:avLst/>
              </a:prstGeom>
              <a:noFill/>
              <a:effectLst/>
            </p:spPr>
            <p:txBody>
              <a:bodyPr wrap="square" lIns="73243" tIns="36622" rIns="73243" bIns="36622" rtlCol="0">
                <a:spAutoFit/>
              </a:bodyPr>
              <a:lstStyle/>
              <a:p>
                <a:pPr>
                  <a:defRPr/>
                </a:pPr>
                <a:r>
                  <a:rPr lang="en-US" altLang="zh-CN" sz="2400"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rPr>
                  <a:t>1</a:t>
                </a:r>
                <a:r>
                  <a:rPr lang="zh-CN" altLang="en-US" sz="2400"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rPr>
                  <a:t>个</a:t>
                </a:r>
                <a:endParaRPr lang="en-US" altLang="zh-CN" sz="2400"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endParaRPr>
              </a:p>
            </p:txBody>
          </p:sp>
          <p:sp>
            <p:nvSpPr>
              <p:cNvPr id="38" name="文本框 37"/>
              <p:cNvSpPr txBox="1"/>
              <p:nvPr>
                <p:custDataLst>
                  <p:tags r:id="rId18"/>
                </p:custDataLst>
              </p:nvPr>
            </p:nvSpPr>
            <p:spPr>
              <a:xfrm>
                <a:off x="5652305" y="1103450"/>
                <a:ext cx="1074374" cy="181681"/>
              </a:xfrm>
              <a:prstGeom prst="rect">
                <a:avLst/>
              </a:prstGeom>
              <a:noFill/>
              <a:effectLst/>
            </p:spPr>
            <p:txBody>
              <a:bodyPr wrap="square" lIns="73243" tIns="36622" rIns="73243" bIns="36622" rtlCol="0">
                <a:spAutoFit/>
              </a:bodyPr>
              <a:lstStyle/>
              <a:p>
                <a:pPr>
                  <a:defRPr/>
                </a:pPr>
                <a:r>
                  <a:rPr lang="en-US" altLang="zh-CN" sz="700"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rPr>
                  <a:t>1 of them</a:t>
                </a:r>
                <a:endParaRPr lang="en-US" altLang="zh-CN" sz="700"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endParaRPr>
              </a:p>
            </p:txBody>
          </p:sp>
        </p:grpSp>
        <p:grpSp>
          <p:nvGrpSpPr>
            <p:cNvPr id="39" name="组合 38"/>
            <p:cNvGrpSpPr/>
            <p:nvPr/>
          </p:nvGrpSpPr>
          <p:grpSpPr>
            <a:xfrm>
              <a:off x="5193141" y="1579213"/>
              <a:ext cx="1601730" cy="627957"/>
              <a:chOff x="5652304" y="1221028"/>
              <a:chExt cx="1601730" cy="627957"/>
            </a:xfrm>
          </p:grpSpPr>
          <p:sp>
            <p:nvSpPr>
              <p:cNvPr id="40" name="文本框 39"/>
              <p:cNvSpPr txBox="1"/>
              <p:nvPr>
                <p:custDataLst>
                  <p:tags r:id="rId19"/>
                </p:custDataLst>
              </p:nvPr>
            </p:nvSpPr>
            <p:spPr>
              <a:xfrm>
                <a:off x="5652304" y="1221028"/>
                <a:ext cx="1601729" cy="627957"/>
              </a:xfrm>
              <a:prstGeom prst="rect">
                <a:avLst/>
              </a:prstGeom>
              <a:noFill/>
              <a:effectLst/>
            </p:spPr>
            <p:txBody>
              <a:bodyPr wrap="square" lIns="73243" tIns="36622" rIns="73243" bIns="36622" rtlCol="0">
                <a:spAutoFit/>
              </a:bodyPr>
              <a:lstStyle/>
              <a:p>
                <a:pPr>
                  <a:defRPr/>
                </a:pPr>
                <a:r>
                  <a:rPr lang="zh-CN" altLang="en-US"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rPr>
                  <a:t>三元主段塞区块</a:t>
                </a:r>
                <a:endParaRPr lang="en-US" altLang="zh-CN"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endParaRPr>
              </a:p>
            </p:txBody>
          </p:sp>
          <p:sp>
            <p:nvSpPr>
              <p:cNvPr id="41" name="文本框 40"/>
              <p:cNvSpPr txBox="1"/>
              <p:nvPr>
                <p:custDataLst>
                  <p:tags r:id="rId20"/>
                </p:custDataLst>
              </p:nvPr>
            </p:nvSpPr>
            <p:spPr>
              <a:xfrm>
                <a:off x="5652304" y="1465501"/>
                <a:ext cx="1601730" cy="289403"/>
              </a:xfrm>
              <a:prstGeom prst="rect">
                <a:avLst/>
              </a:prstGeom>
              <a:noFill/>
              <a:effectLst/>
            </p:spPr>
            <p:txBody>
              <a:bodyPr wrap="square" lIns="73243" tIns="36622" rIns="73243" bIns="36622" rtlCol="0">
                <a:spAutoFit/>
              </a:bodyPr>
              <a:lstStyle/>
              <a:p>
                <a:pPr>
                  <a:defRPr/>
                </a:pPr>
                <a:r>
                  <a:rPr lang="en-US" altLang="zh-CN" sz="700"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rPr>
                  <a:t>Three element main segment block</a:t>
                </a:r>
                <a:endParaRPr lang="en-US" altLang="zh-CN" sz="700"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endParaRPr>
              </a:p>
            </p:txBody>
          </p:sp>
        </p:grpSp>
      </p:grpSp>
      <p:grpSp>
        <p:nvGrpSpPr>
          <p:cNvPr id="57" name="组合 56"/>
          <p:cNvGrpSpPr/>
          <p:nvPr/>
        </p:nvGrpSpPr>
        <p:grpSpPr>
          <a:xfrm>
            <a:off x="9963893" y="1633136"/>
            <a:ext cx="1716749" cy="925136"/>
            <a:chOff x="10342167" y="1080231"/>
            <a:chExt cx="1524809" cy="925136"/>
          </a:xfrm>
        </p:grpSpPr>
        <p:sp>
          <p:nvSpPr>
            <p:cNvPr id="50" name="任意多边形: 形状 49"/>
            <p:cNvSpPr/>
            <p:nvPr/>
          </p:nvSpPr>
          <p:spPr bwMode="auto">
            <a:xfrm>
              <a:off x="10342167" y="1080231"/>
              <a:ext cx="536250" cy="577500"/>
            </a:xfrm>
            <a:custGeom>
              <a:avLst/>
              <a:gdLst>
                <a:gd name="connsiteX0" fmla="*/ 290512 w 371475"/>
                <a:gd name="connsiteY0" fmla="*/ 396875 h 400050"/>
                <a:gd name="connsiteX1" fmla="*/ 292100 w 371475"/>
                <a:gd name="connsiteY1" fmla="*/ 400050 h 400050"/>
                <a:gd name="connsiteX2" fmla="*/ 290512 w 371475"/>
                <a:gd name="connsiteY2" fmla="*/ 400050 h 400050"/>
                <a:gd name="connsiteX3" fmla="*/ 293688 w 371475"/>
                <a:gd name="connsiteY3" fmla="*/ 396081 h 400050"/>
                <a:gd name="connsiteX4" fmla="*/ 296863 w 371475"/>
                <a:gd name="connsiteY4" fmla="*/ 400050 h 400050"/>
                <a:gd name="connsiteX5" fmla="*/ 293688 w 371475"/>
                <a:gd name="connsiteY5" fmla="*/ 396875 h 400050"/>
                <a:gd name="connsiteX6" fmla="*/ 285750 w 371475"/>
                <a:gd name="connsiteY6" fmla="*/ 392113 h 400050"/>
                <a:gd name="connsiteX7" fmla="*/ 287338 w 371475"/>
                <a:gd name="connsiteY7" fmla="*/ 392113 h 400050"/>
                <a:gd name="connsiteX8" fmla="*/ 287338 w 371475"/>
                <a:gd name="connsiteY8" fmla="*/ 395288 h 400050"/>
                <a:gd name="connsiteX9" fmla="*/ 289152 w 371475"/>
                <a:gd name="connsiteY9" fmla="*/ 389844 h 400050"/>
                <a:gd name="connsiteX10" fmla="*/ 290513 w 371475"/>
                <a:gd name="connsiteY10" fmla="*/ 390525 h 400050"/>
                <a:gd name="connsiteX11" fmla="*/ 293688 w 371475"/>
                <a:gd name="connsiteY11" fmla="*/ 395287 h 400050"/>
                <a:gd name="connsiteX12" fmla="*/ 293688 w 371475"/>
                <a:gd name="connsiteY12" fmla="*/ 396081 h 400050"/>
                <a:gd name="connsiteX13" fmla="*/ 290513 w 371475"/>
                <a:gd name="connsiteY13" fmla="*/ 392112 h 400050"/>
                <a:gd name="connsiteX14" fmla="*/ 285750 w 371475"/>
                <a:gd name="connsiteY14" fmla="*/ 384175 h 400050"/>
                <a:gd name="connsiteX15" fmla="*/ 289152 w 371475"/>
                <a:gd name="connsiteY15" fmla="*/ 389844 h 400050"/>
                <a:gd name="connsiteX16" fmla="*/ 287338 w 371475"/>
                <a:gd name="connsiteY16" fmla="*/ 388937 h 400050"/>
                <a:gd name="connsiteX17" fmla="*/ 285750 w 371475"/>
                <a:gd name="connsiteY17" fmla="*/ 385762 h 400050"/>
                <a:gd name="connsiteX18" fmla="*/ 164571 w 371475"/>
                <a:gd name="connsiteY18" fmla="*/ 382588 h 400050"/>
                <a:gd name="connsiteX19" fmla="*/ 165100 w 371475"/>
                <a:gd name="connsiteY19" fmla="*/ 384175 h 400050"/>
                <a:gd name="connsiteX20" fmla="*/ 163512 w 371475"/>
                <a:gd name="connsiteY20" fmla="*/ 385763 h 400050"/>
                <a:gd name="connsiteX21" fmla="*/ 277019 w 371475"/>
                <a:gd name="connsiteY21" fmla="*/ 377827 h 400050"/>
                <a:gd name="connsiteX22" fmla="*/ 279400 w 371475"/>
                <a:gd name="connsiteY22" fmla="*/ 381001 h 400050"/>
                <a:gd name="connsiteX23" fmla="*/ 282575 w 371475"/>
                <a:gd name="connsiteY23" fmla="*/ 385763 h 400050"/>
                <a:gd name="connsiteX24" fmla="*/ 285750 w 371475"/>
                <a:gd name="connsiteY24" fmla="*/ 390526 h 400050"/>
                <a:gd name="connsiteX25" fmla="*/ 282575 w 371475"/>
                <a:gd name="connsiteY25" fmla="*/ 388938 h 400050"/>
                <a:gd name="connsiteX26" fmla="*/ 280987 w 371475"/>
                <a:gd name="connsiteY26" fmla="*/ 385763 h 400050"/>
                <a:gd name="connsiteX27" fmla="*/ 163512 w 371475"/>
                <a:gd name="connsiteY27" fmla="*/ 376237 h 400050"/>
                <a:gd name="connsiteX28" fmla="*/ 165100 w 371475"/>
                <a:gd name="connsiteY28" fmla="*/ 376237 h 400050"/>
                <a:gd name="connsiteX29" fmla="*/ 165100 w 371475"/>
                <a:gd name="connsiteY29" fmla="*/ 379412 h 400050"/>
                <a:gd name="connsiteX30" fmla="*/ 165100 w 371475"/>
                <a:gd name="connsiteY30" fmla="*/ 381000 h 400050"/>
                <a:gd name="connsiteX31" fmla="*/ 164571 w 371475"/>
                <a:gd name="connsiteY31" fmla="*/ 382588 h 400050"/>
                <a:gd name="connsiteX32" fmla="*/ 163512 w 371475"/>
                <a:gd name="connsiteY32" fmla="*/ 379412 h 400050"/>
                <a:gd name="connsiteX33" fmla="*/ 203200 w 371475"/>
                <a:gd name="connsiteY33" fmla="*/ 374650 h 400050"/>
                <a:gd name="connsiteX34" fmla="*/ 206375 w 371475"/>
                <a:gd name="connsiteY34" fmla="*/ 376238 h 400050"/>
                <a:gd name="connsiteX35" fmla="*/ 203200 w 371475"/>
                <a:gd name="connsiteY35" fmla="*/ 376238 h 400050"/>
                <a:gd name="connsiteX36" fmla="*/ 271462 w 371475"/>
                <a:gd name="connsiteY36" fmla="*/ 369888 h 400050"/>
                <a:gd name="connsiteX37" fmla="*/ 276225 w 371475"/>
                <a:gd name="connsiteY37" fmla="*/ 376238 h 400050"/>
                <a:gd name="connsiteX38" fmla="*/ 277019 w 371475"/>
                <a:gd name="connsiteY38" fmla="*/ 377827 h 400050"/>
                <a:gd name="connsiteX39" fmla="*/ 274637 w 371475"/>
                <a:gd name="connsiteY39" fmla="*/ 374650 h 400050"/>
                <a:gd name="connsiteX40" fmla="*/ 242887 w 371475"/>
                <a:gd name="connsiteY40" fmla="*/ 368300 h 400050"/>
                <a:gd name="connsiteX41" fmla="*/ 244475 w 371475"/>
                <a:gd name="connsiteY41" fmla="*/ 368300 h 400050"/>
                <a:gd name="connsiteX42" fmla="*/ 244475 w 371475"/>
                <a:gd name="connsiteY42" fmla="*/ 369888 h 400050"/>
                <a:gd name="connsiteX43" fmla="*/ 242887 w 371475"/>
                <a:gd name="connsiteY43" fmla="*/ 369888 h 400050"/>
                <a:gd name="connsiteX44" fmla="*/ 200025 w 371475"/>
                <a:gd name="connsiteY44" fmla="*/ 368300 h 400050"/>
                <a:gd name="connsiteX45" fmla="*/ 201613 w 371475"/>
                <a:gd name="connsiteY45" fmla="*/ 369887 h 400050"/>
                <a:gd name="connsiteX46" fmla="*/ 201613 w 371475"/>
                <a:gd name="connsiteY46" fmla="*/ 373063 h 400050"/>
                <a:gd name="connsiteX47" fmla="*/ 200025 w 371475"/>
                <a:gd name="connsiteY47" fmla="*/ 373063 h 400050"/>
                <a:gd name="connsiteX48" fmla="*/ 196850 w 371475"/>
                <a:gd name="connsiteY48" fmla="*/ 369887 h 400050"/>
                <a:gd name="connsiteX49" fmla="*/ 200025 w 371475"/>
                <a:gd name="connsiteY49" fmla="*/ 369887 h 400050"/>
                <a:gd name="connsiteX50" fmla="*/ 195262 w 371475"/>
                <a:gd name="connsiteY50" fmla="*/ 365125 h 400050"/>
                <a:gd name="connsiteX51" fmla="*/ 196850 w 371475"/>
                <a:gd name="connsiteY51" fmla="*/ 365125 h 400050"/>
                <a:gd name="connsiteX52" fmla="*/ 196850 w 371475"/>
                <a:gd name="connsiteY52" fmla="*/ 368300 h 400050"/>
                <a:gd name="connsiteX53" fmla="*/ 195262 w 371475"/>
                <a:gd name="connsiteY53" fmla="*/ 368300 h 400050"/>
                <a:gd name="connsiteX54" fmla="*/ 239184 w 371475"/>
                <a:gd name="connsiteY54" fmla="*/ 363538 h 400050"/>
                <a:gd name="connsiteX55" fmla="*/ 239713 w 371475"/>
                <a:gd name="connsiteY55" fmla="*/ 363538 h 400050"/>
                <a:gd name="connsiteX56" fmla="*/ 239713 w 371475"/>
                <a:gd name="connsiteY56" fmla="*/ 365126 h 400050"/>
                <a:gd name="connsiteX57" fmla="*/ 269875 w 371475"/>
                <a:gd name="connsiteY57" fmla="*/ 360363 h 400050"/>
                <a:gd name="connsiteX58" fmla="*/ 274638 w 371475"/>
                <a:gd name="connsiteY58" fmla="*/ 363538 h 400050"/>
                <a:gd name="connsiteX59" fmla="*/ 271463 w 371475"/>
                <a:gd name="connsiteY59" fmla="*/ 363538 h 400050"/>
                <a:gd name="connsiteX60" fmla="*/ 266700 w 371475"/>
                <a:gd name="connsiteY60" fmla="*/ 360363 h 400050"/>
                <a:gd name="connsiteX61" fmla="*/ 269875 w 371475"/>
                <a:gd name="connsiteY61" fmla="*/ 363538 h 400050"/>
                <a:gd name="connsiteX62" fmla="*/ 266700 w 371475"/>
                <a:gd name="connsiteY62" fmla="*/ 363538 h 400050"/>
                <a:gd name="connsiteX63" fmla="*/ 238125 w 371475"/>
                <a:gd name="connsiteY63" fmla="*/ 360363 h 400050"/>
                <a:gd name="connsiteX64" fmla="*/ 239184 w 371475"/>
                <a:gd name="connsiteY64" fmla="*/ 363538 h 400050"/>
                <a:gd name="connsiteX65" fmla="*/ 238125 w 371475"/>
                <a:gd name="connsiteY65" fmla="*/ 363538 h 400050"/>
                <a:gd name="connsiteX66" fmla="*/ 46037 w 371475"/>
                <a:gd name="connsiteY66" fmla="*/ 360362 h 400050"/>
                <a:gd name="connsiteX67" fmla="*/ 47625 w 371475"/>
                <a:gd name="connsiteY67" fmla="*/ 360362 h 400050"/>
                <a:gd name="connsiteX68" fmla="*/ 47625 w 371475"/>
                <a:gd name="connsiteY68" fmla="*/ 363538 h 400050"/>
                <a:gd name="connsiteX69" fmla="*/ 46037 w 371475"/>
                <a:gd name="connsiteY69" fmla="*/ 363538 h 400050"/>
                <a:gd name="connsiteX70" fmla="*/ 274638 w 371475"/>
                <a:gd name="connsiteY70" fmla="*/ 354013 h 400050"/>
                <a:gd name="connsiteX71" fmla="*/ 276225 w 371475"/>
                <a:gd name="connsiteY71" fmla="*/ 358775 h 400050"/>
                <a:gd name="connsiteX72" fmla="*/ 274638 w 371475"/>
                <a:gd name="connsiteY72" fmla="*/ 357188 h 400050"/>
                <a:gd name="connsiteX73" fmla="*/ 266700 w 371475"/>
                <a:gd name="connsiteY73" fmla="*/ 354013 h 400050"/>
                <a:gd name="connsiteX74" fmla="*/ 269875 w 371475"/>
                <a:gd name="connsiteY74" fmla="*/ 357188 h 400050"/>
                <a:gd name="connsiteX75" fmla="*/ 269875 w 371475"/>
                <a:gd name="connsiteY75" fmla="*/ 358775 h 400050"/>
                <a:gd name="connsiteX76" fmla="*/ 266700 w 371475"/>
                <a:gd name="connsiteY76" fmla="*/ 357188 h 400050"/>
                <a:gd name="connsiteX77" fmla="*/ 250825 w 371475"/>
                <a:gd name="connsiteY77" fmla="*/ 354013 h 400050"/>
                <a:gd name="connsiteX78" fmla="*/ 254000 w 371475"/>
                <a:gd name="connsiteY78" fmla="*/ 354013 h 400050"/>
                <a:gd name="connsiteX79" fmla="*/ 255588 w 371475"/>
                <a:gd name="connsiteY79" fmla="*/ 357188 h 400050"/>
                <a:gd name="connsiteX80" fmla="*/ 255588 w 371475"/>
                <a:gd name="connsiteY80" fmla="*/ 358775 h 400050"/>
                <a:gd name="connsiteX81" fmla="*/ 258763 w 371475"/>
                <a:gd name="connsiteY81" fmla="*/ 360363 h 400050"/>
                <a:gd name="connsiteX82" fmla="*/ 260350 w 371475"/>
                <a:gd name="connsiteY82" fmla="*/ 365125 h 400050"/>
                <a:gd name="connsiteX83" fmla="*/ 263525 w 371475"/>
                <a:gd name="connsiteY83" fmla="*/ 368300 h 400050"/>
                <a:gd name="connsiteX84" fmla="*/ 260350 w 371475"/>
                <a:gd name="connsiteY84" fmla="*/ 368300 h 400050"/>
                <a:gd name="connsiteX85" fmla="*/ 258763 w 371475"/>
                <a:gd name="connsiteY85" fmla="*/ 365125 h 400050"/>
                <a:gd name="connsiteX86" fmla="*/ 255588 w 371475"/>
                <a:gd name="connsiteY86" fmla="*/ 363538 h 400050"/>
                <a:gd name="connsiteX87" fmla="*/ 254000 w 371475"/>
                <a:gd name="connsiteY87" fmla="*/ 358775 h 400050"/>
                <a:gd name="connsiteX88" fmla="*/ 265113 w 371475"/>
                <a:gd name="connsiteY88" fmla="*/ 351632 h 400050"/>
                <a:gd name="connsiteX89" fmla="*/ 266700 w 371475"/>
                <a:gd name="connsiteY89" fmla="*/ 354013 h 400050"/>
                <a:gd name="connsiteX90" fmla="*/ 265113 w 371475"/>
                <a:gd name="connsiteY90" fmla="*/ 352425 h 400050"/>
                <a:gd name="connsiteX91" fmla="*/ 263525 w 371475"/>
                <a:gd name="connsiteY91" fmla="*/ 347663 h 400050"/>
                <a:gd name="connsiteX92" fmla="*/ 265113 w 371475"/>
                <a:gd name="connsiteY92" fmla="*/ 349250 h 400050"/>
                <a:gd name="connsiteX93" fmla="*/ 265113 w 371475"/>
                <a:gd name="connsiteY93" fmla="*/ 351632 h 400050"/>
                <a:gd name="connsiteX94" fmla="*/ 263525 w 371475"/>
                <a:gd name="connsiteY94" fmla="*/ 349250 h 400050"/>
                <a:gd name="connsiteX95" fmla="*/ 82550 w 371475"/>
                <a:gd name="connsiteY95" fmla="*/ 344488 h 400050"/>
                <a:gd name="connsiteX96" fmla="*/ 82550 w 371475"/>
                <a:gd name="connsiteY96" fmla="*/ 346075 h 400050"/>
                <a:gd name="connsiteX97" fmla="*/ 79375 w 371475"/>
                <a:gd name="connsiteY97" fmla="*/ 347663 h 400050"/>
                <a:gd name="connsiteX98" fmla="*/ 69850 w 371475"/>
                <a:gd name="connsiteY98" fmla="*/ 341313 h 400050"/>
                <a:gd name="connsiteX99" fmla="*/ 69850 w 371475"/>
                <a:gd name="connsiteY99" fmla="*/ 342900 h 400050"/>
                <a:gd name="connsiteX100" fmla="*/ 68262 w 371475"/>
                <a:gd name="connsiteY100" fmla="*/ 346076 h 400050"/>
                <a:gd name="connsiteX101" fmla="*/ 66675 w 371475"/>
                <a:gd name="connsiteY101" fmla="*/ 349251 h 400050"/>
                <a:gd name="connsiteX102" fmla="*/ 66675 w 371475"/>
                <a:gd name="connsiteY102" fmla="*/ 347663 h 400050"/>
                <a:gd name="connsiteX103" fmla="*/ 66675 w 371475"/>
                <a:gd name="connsiteY103" fmla="*/ 346076 h 400050"/>
                <a:gd name="connsiteX104" fmla="*/ 68262 w 371475"/>
                <a:gd name="connsiteY104" fmla="*/ 342900 h 400050"/>
                <a:gd name="connsiteX105" fmla="*/ 47625 w 371475"/>
                <a:gd name="connsiteY105" fmla="*/ 338138 h 400050"/>
                <a:gd name="connsiteX106" fmla="*/ 49213 w 371475"/>
                <a:gd name="connsiteY106" fmla="*/ 338138 h 400050"/>
                <a:gd name="connsiteX107" fmla="*/ 49213 w 371475"/>
                <a:gd name="connsiteY107" fmla="*/ 341313 h 400050"/>
                <a:gd name="connsiteX108" fmla="*/ 47625 w 371475"/>
                <a:gd name="connsiteY108" fmla="*/ 341313 h 400050"/>
                <a:gd name="connsiteX109" fmla="*/ 271462 w 371475"/>
                <a:gd name="connsiteY109" fmla="*/ 338137 h 400050"/>
                <a:gd name="connsiteX110" fmla="*/ 274638 w 371475"/>
                <a:gd name="connsiteY110" fmla="*/ 338137 h 400050"/>
                <a:gd name="connsiteX111" fmla="*/ 274638 w 371475"/>
                <a:gd name="connsiteY111" fmla="*/ 341312 h 400050"/>
                <a:gd name="connsiteX112" fmla="*/ 274638 w 371475"/>
                <a:gd name="connsiteY112" fmla="*/ 342900 h 400050"/>
                <a:gd name="connsiteX113" fmla="*/ 274638 w 371475"/>
                <a:gd name="connsiteY113" fmla="*/ 346075 h 400050"/>
                <a:gd name="connsiteX114" fmla="*/ 271462 w 371475"/>
                <a:gd name="connsiteY114" fmla="*/ 346075 h 400050"/>
                <a:gd name="connsiteX115" fmla="*/ 269875 w 371475"/>
                <a:gd name="connsiteY115" fmla="*/ 346075 h 400050"/>
                <a:gd name="connsiteX116" fmla="*/ 269875 w 371475"/>
                <a:gd name="connsiteY116" fmla="*/ 342900 h 400050"/>
                <a:gd name="connsiteX117" fmla="*/ 271462 w 371475"/>
                <a:gd name="connsiteY117" fmla="*/ 342900 h 400050"/>
                <a:gd name="connsiteX118" fmla="*/ 269875 w 371475"/>
                <a:gd name="connsiteY118" fmla="*/ 341312 h 400050"/>
                <a:gd name="connsiteX119" fmla="*/ 271462 w 371475"/>
                <a:gd name="connsiteY119" fmla="*/ 341312 h 400050"/>
                <a:gd name="connsiteX120" fmla="*/ 279400 w 371475"/>
                <a:gd name="connsiteY120" fmla="*/ 336550 h 400050"/>
                <a:gd name="connsiteX121" fmla="*/ 280988 w 371475"/>
                <a:gd name="connsiteY121" fmla="*/ 336550 h 400050"/>
                <a:gd name="connsiteX122" fmla="*/ 280988 w 371475"/>
                <a:gd name="connsiteY122" fmla="*/ 338138 h 400050"/>
                <a:gd name="connsiteX123" fmla="*/ 266700 w 371475"/>
                <a:gd name="connsiteY123" fmla="*/ 330200 h 400050"/>
                <a:gd name="connsiteX124" fmla="*/ 269875 w 371475"/>
                <a:gd name="connsiteY124" fmla="*/ 331787 h 400050"/>
                <a:gd name="connsiteX125" fmla="*/ 271462 w 371475"/>
                <a:gd name="connsiteY125" fmla="*/ 331787 h 400050"/>
                <a:gd name="connsiteX126" fmla="*/ 274638 w 371475"/>
                <a:gd name="connsiteY126" fmla="*/ 333375 h 400050"/>
                <a:gd name="connsiteX127" fmla="*/ 274638 w 371475"/>
                <a:gd name="connsiteY127" fmla="*/ 331788 h 400050"/>
                <a:gd name="connsiteX128" fmla="*/ 276225 w 371475"/>
                <a:gd name="connsiteY128" fmla="*/ 336550 h 400050"/>
                <a:gd name="connsiteX129" fmla="*/ 276225 w 371475"/>
                <a:gd name="connsiteY129" fmla="*/ 338137 h 400050"/>
                <a:gd name="connsiteX130" fmla="*/ 274638 w 371475"/>
                <a:gd name="connsiteY130" fmla="*/ 338137 h 400050"/>
                <a:gd name="connsiteX131" fmla="*/ 274638 w 371475"/>
                <a:gd name="connsiteY131" fmla="*/ 336550 h 400050"/>
                <a:gd name="connsiteX132" fmla="*/ 269875 w 371475"/>
                <a:gd name="connsiteY132" fmla="*/ 333375 h 400050"/>
                <a:gd name="connsiteX133" fmla="*/ 266700 w 371475"/>
                <a:gd name="connsiteY133" fmla="*/ 331787 h 400050"/>
                <a:gd name="connsiteX134" fmla="*/ 280987 w 371475"/>
                <a:gd name="connsiteY134" fmla="*/ 288925 h 400050"/>
                <a:gd name="connsiteX135" fmla="*/ 282574 w 371475"/>
                <a:gd name="connsiteY135" fmla="*/ 288925 h 400050"/>
                <a:gd name="connsiteX136" fmla="*/ 285750 w 371475"/>
                <a:gd name="connsiteY136" fmla="*/ 288925 h 400050"/>
                <a:gd name="connsiteX137" fmla="*/ 285750 w 371475"/>
                <a:gd name="connsiteY137" fmla="*/ 290512 h 400050"/>
                <a:gd name="connsiteX138" fmla="*/ 287337 w 371475"/>
                <a:gd name="connsiteY138" fmla="*/ 293687 h 400050"/>
                <a:gd name="connsiteX139" fmla="*/ 287337 w 371475"/>
                <a:gd name="connsiteY139" fmla="*/ 295275 h 400050"/>
                <a:gd name="connsiteX140" fmla="*/ 287337 w 371475"/>
                <a:gd name="connsiteY140" fmla="*/ 298450 h 400050"/>
                <a:gd name="connsiteX141" fmla="*/ 287337 w 371475"/>
                <a:gd name="connsiteY141" fmla="*/ 300038 h 400050"/>
                <a:gd name="connsiteX142" fmla="*/ 285750 w 371475"/>
                <a:gd name="connsiteY142" fmla="*/ 300038 h 400050"/>
                <a:gd name="connsiteX143" fmla="*/ 282574 w 371475"/>
                <a:gd name="connsiteY143" fmla="*/ 301625 h 400050"/>
                <a:gd name="connsiteX144" fmla="*/ 282574 w 371475"/>
                <a:gd name="connsiteY144" fmla="*/ 304800 h 400050"/>
                <a:gd name="connsiteX145" fmla="*/ 280987 w 371475"/>
                <a:gd name="connsiteY145" fmla="*/ 306388 h 400050"/>
                <a:gd name="connsiteX146" fmla="*/ 279400 w 371475"/>
                <a:gd name="connsiteY146" fmla="*/ 306388 h 400050"/>
                <a:gd name="connsiteX147" fmla="*/ 276224 w 371475"/>
                <a:gd name="connsiteY147" fmla="*/ 306388 h 400050"/>
                <a:gd name="connsiteX148" fmla="*/ 274637 w 371475"/>
                <a:gd name="connsiteY148" fmla="*/ 309563 h 400050"/>
                <a:gd name="connsiteX149" fmla="*/ 274637 w 371475"/>
                <a:gd name="connsiteY149" fmla="*/ 300038 h 400050"/>
                <a:gd name="connsiteX150" fmla="*/ 274637 w 371475"/>
                <a:gd name="connsiteY150" fmla="*/ 298450 h 400050"/>
                <a:gd name="connsiteX151" fmla="*/ 276224 w 371475"/>
                <a:gd name="connsiteY151" fmla="*/ 295275 h 400050"/>
                <a:gd name="connsiteX152" fmla="*/ 279400 w 371475"/>
                <a:gd name="connsiteY152" fmla="*/ 293687 h 400050"/>
                <a:gd name="connsiteX153" fmla="*/ 279400 w 371475"/>
                <a:gd name="connsiteY153" fmla="*/ 290512 h 400050"/>
                <a:gd name="connsiteX154" fmla="*/ 280987 w 371475"/>
                <a:gd name="connsiteY154" fmla="*/ 290512 h 400050"/>
                <a:gd name="connsiteX155" fmla="*/ 368300 w 371475"/>
                <a:gd name="connsiteY155" fmla="*/ 241300 h 400050"/>
                <a:gd name="connsiteX156" fmla="*/ 371475 w 371475"/>
                <a:gd name="connsiteY156" fmla="*/ 241300 h 400050"/>
                <a:gd name="connsiteX157" fmla="*/ 371475 w 371475"/>
                <a:gd name="connsiteY157" fmla="*/ 242888 h 400050"/>
                <a:gd name="connsiteX158" fmla="*/ 368300 w 371475"/>
                <a:gd name="connsiteY158" fmla="*/ 242888 h 400050"/>
                <a:gd name="connsiteX159" fmla="*/ 360364 w 371475"/>
                <a:gd name="connsiteY159" fmla="*/ 227015 h 400050"/>
                <a:gd name="connsiteX160" fmla="*/ 361950 w 371475"/>
                <a:gd name="connsiteY160" fmla="*/ 230188 h 400050"/>
                <a:gd name="connsiteX161" fmla="*/ 366713 w 371475"/>
                <a:gd name="connsiteY161" fmla="*/ 239713 h 400050"/>
                <a:gd name="connsiteX162" fmla="*/ 366713 w 371475"/>
                <a:gd name="connsiteY162" fmla="*/ 241300 h 400050"/>
                <a:gd name="connsiteX163" fmla="*/ 365126 w 371475"/>
                <a:gd name="connsiteY163" fmla="*/ 241300 h 400050"/>
                <a:gd name="connsiteX164" fmla="*/ 365126 w 371475"/>
                <a:gd name="connsiteY164" fmla="*/ 239713 h 400050"/>
                <a:gd name="connsiteX165" fmla="*/ 361950 w 371475"/>
                <a:gd name="connsiteY165" fmla="*/ 239713 h 400050"/>
                <a:gd name="connsiteX166" fmla="*/ 360363 w 371475"/>
                <a:gd name="connsiteY166" fmla="*/ 239713 h 400050"/>
                <a:gd name="connsiteX167" fmla="*/ 361950 w 371475"/>
                <a:gd name="connsiteY167" fmla="*/ 236538 h 400050"/>
                <a:gd name="connsiteX168" fmla="*/ 360363 w 371475"/>
                <a:gd name="connsiteY168" fmla="*/ 236538 h 400050"/>
                <a:gd name="connsiteX169" fmla="*/ 361950 w 371475"/>
                <a:gd name="connsiteY169" fmla="*/ 234950 h 400050"/>
                <a:gd name="connsiteX170" fmla="*/ 361950 w 371475"/>
                <a:gd name="connsiteY170" fmla="*/ 231775 h 400050"/>
                <a:gd name="connsiteX171" fmla="*/ 359569 w 371475"/>
                <a:gd name="connsiteY171" fmla="*/ 225425 h 400050"/>
                <a:gd name="connsiteX172" fmla="*/ 360363 w 371475"/>
                <a:gd name="connsiteY172" fmla="*/ 225425 h 400050"/>
                <a:gd name="connsiteX173" fmla="*/ 360363 w 371475"/>
                <a:gd name="connsiteY173" fmla="*/ 227013 h 400050"/>
                <a:gd name="connsiteX174" fmla="*/ 361950 w 371475"/>
                <a:gd name="connsiteY174" fmla="*/ 215900 h 400050"/>
                <a:gd name="connsiteX175" fmla="*/ 365126 w 371475"/>
                <a:gd name="connsiteY175" fmla="*/ 215900 h 400050"/>
                <a:gd name="connsiteX176" fmla="*/ 361950 w 371475"/>
                <a:gd name="connsiteY176" fmla="*/ 219075 h 400050"/>
                <a:gd name="connsiteX177" fmla="*/ 360363 w 371475"/>
                <a:gd name="connsiteY177" fmla="*/ 219075 h 400050"/>
                <a:gd name="connsiteX178" fmla="*/ 334962 w 371475"/>
                <a:gd name="connsiteY178" fmla="*/ 196850 h 400050"/>
                <a:gd name="connsiteX179" fmla="*/ 339725 w 371475"/>
                <a:gd name="connsiteY179" fmla="*/ 198438 h 400050"/>
                <a:gd name="connsiteX180" fmla="*/ 338137 w 371475"/>
                <a:gd name="connsiteY180" fmla="*/ 198438 h 400050"/>
                <a:gd name="connsiteX181" fmla="*/ 330200 w 371475"/>
                <a:gd name="connsiteY181" fmla="*/ 193675 h 400050"/>
                <a:gd name="connsiteX182" fmla="*/ 334962 w 371475"/>
                <a:gd name="connsiteY182" fmla="*/ 196850 h 400050"/>
                <a:gd name="connsiteX183" fmla="*/ 333375 w 371475"/>
                <a:gd name="connsiteY183" fmla="*/ 196850 h 400050"/>
                <a:gd name="connsiteX184" fmla="*/ 322262 w 371475"/>
                <a:gd name="connsiteY184" fmla="*/ 192088 h 400050"/>
                <a:gd name="connsiteX185" fmla="*/ 323850 w 371475"/>
                <a:gd name="connsiteY185" fmla="*/ 192088 h 400050"/>
                <a:gd name="connsiteX186" fmla="*/ 328612 w 371475"/>
                <a:gd name="connsiteY186" fmla="*/ 193675 h 400050"/>
                <a:gd name="connsiteX187" fmla="*/ 325437 w 371475"/>
                <a:gd name="connsiteY187" fmla="*/ 193675 h 400050"/>
                <a:gd name="connsiteX188" fmla="*/ 323850 w 371475"/>
                <a:gd name="connsiteY188" fmla="*/ 193675 h 400050"/>
                <a:gd name="connsiteX189" fmla="*/ 3175 w 371475"/>
                <a:gd name="connsiteY189" fmla="*/ 192088 h 400050"/>
                <a:gd name="connsiteX190" fmla="*/ 4763 w 371475"/>
                <a:gd name="connsiteY190" fmla="*/ 192088 h 400050"/>
                <a:gd name="connsiteX191" fmla="*/ 7938 w 371475"/>
                <a:gd name="connsiteY191" fmla="*/ 193675 h 400050"/>
                <a:gd name="connsiteX192" fmla="*/ 9525 w 371475"/>
                <a:gd name="connsiteY192" fmla="*/ 192088 h 400050"/>
                <a:gd name="connsiteX193" fmla="*/ 9525 w 371475"/>
                <a:gd name="connsiteY193" fmla="*/ 193675 h 400050"/>
                <a:gd name="connsiteX194" fmla="*/ 11113 w 371475"/>
                <a:gd name="connsiteY194" fmla="*/ 193675 h 400050"/>
                <a:gd name="connsiteX195" fmla="*/ 14288 w 371475"/>
                <a:gd name="connsiteY195" fmla="*/ 193675 h 400050"/>
                <a:gd name="connsiteX196" fmla="*/ 15875 w 371475"/>
                <a:gd name="connsiteY196" fmla="*/ 193675 h 400050"/>
                <a:gd name="connsiteX197" fmla="*/ 20638 w 371475"/>
                <a:gd name="connsiteY197" fmla="*/ 193675 h 400050"/>
                <a:gd name="connsiteX198" fmla="*/ 25400 w 371475"/>
                <a:gd name="connsiteY198" fmla="*/ 193675 h 400050"/>
                <a:gd name="connsiteX199" fmla="*/ 26988 w 371475"/>
                <a:gd name="connsiteY199" fmla="*/ 193675 h 400050"/>
                <a:gd name="connsiteX200" fmla="*/ 26988 w 371475"/>
                <a:gd name="connsiteY200" fmla="*/ 196850 h 400050"/>
                <a:gd name="connsiteX201" fmla="*/ 25400 w 371475"/>
                <a:gd name="connsiteY201" fmla="*/ 196850 h 400050"/>
                <a:gd name="connsiteX202" fmla="*/ 23813 w 371475"/>
                <a:gd name="connsiteY202" fmla="*/ 198438 h 400050"/>
                <a:gd name="connsiteX203" fmla="*/ 20638 w 371475"/>
                <a:gd name="connsiteY203" fmla="*/ 198438 h 400050"/>
                <a:gd name="connsiteX204" fmla="*/ 20638 w 371475"/>
                <a:gd name="connsiteY204" fmla="*/ 200025 h 400050"/>
                <a:gd name="connsiteX205" fmla="*/ 20638 w 371475"/>
                <a:gd name="connsiteY205" fmla="*/ 203200 h 400050"/>
                <a:gd name="connsiteX206" fmla="*/ 19050 w 371475"/>
                <a:gd name="connsiteY206" fmla="*/ 203200 h 400050"/>
                <a:gd name="connsiteX207" fmla="*/ 15875 w 371475"/>
                <a:gd name="connsiteY207" fmla="*/ 203200 h 400050"/>
                <a:gd name="connsiteX208" fmla="*/ 14288 w 371475"/>
                <a:gd name="connsiteY208" fmla="*/ 204788 h 400050"/>
                <a:gd name="connsiteX209" fmla="*/ 11113 w 371475"/>
                <a:gd name="connsiteY209" fmla="*/ 204788 h 400050"/>
                <a:gd name="connsiteX210" fmla="*/ 7938 w 371475"/>
                <a:gd name="connsiteY210" fmla="*/ 204788 h 400050"/>
                <a:gd name="connsiteX211" fmla="*/ 4763 w 371475"/>
                <a:gd name="connsiteY211" fmla="*/ 207963 h 400050"/>
                <a:gd name="connsiteX212" fmla="*/ 3175 w 371475"/>
                <a:gd name="connsiteY212" fmla="*/ 207963 h 400050"/>
                <a:gd name="connsiteX213" fmla="*/ 0 w 371475"/>
                <a:gd name="connsiteY213" fmla="*/ 207963 h 400050"/>
                <a:gd name="connsiteX214" fmla="*/ 0 w 371475"/>
                <a:gd name="connsiteY214" fmla="*/ 204788 h 400050"/>
                <a:gd name="connsiteX215" fmla="*/ 0 w 371475"/>
                <a:gd name="connsiteY215" fmla="*/ 203200 h 400050"/>
                <a:gd name="connsiteX216" fmla="*/ 0 w 371475"/>
                <a:gd name="connsiteY216" fmla="*/ 198438 h 400050"/>
                <a:gd name="connsiteX217" fmla="*/ 0 w 371475"/>
                <a:gd name="connsiteY217" fmla="*/ 196850 h 400050"/>
                <a:gd name="connsiteX218" fmla="*/ 0 w 371475"/>
                <a:gd name="connsiteY218" fmla="*/ 193675 h 400050"/>
                <a:gd name="connsiteX219" fmla="*/ 3175 w 371475"/>
                <a:gd name="connsiteY219" fmla="*/ 193675 h 400050"/>
                <a:gd name="connsiteX220" fmla="*/ 9525 w 371475"/>
                <a:gd name="connsiteY220" fmla="*/ 180976 h 400050"/>
                <a:gd name="connsiteX221" fmla="*/ 11112 w 371475"/>
                <a:gd name="connsiteY221" fmla="*/ 180976 h 400050"/>
                <a:gd name="connsiteX222" fmla="*/ 14288 w 371475"/>
                <a:gd name="connsiteY222" fmla="*/ 180976 h 400050"/>
                <a:gd name="connsiteX223" fmla="*/ 15875 w 371475"/>
                <a:gd name="connsiteY223" fmla="*/ 182563 h 400050"/>
                <a:gd name="connsiteX224" fmla="*/ 19050 w 371475"/>
                <a:gd name="connsiteY224" fmla="*/ 184151 h 400050"/>
                <a:gd name="connsiteX225" fmla="*/ 15875 w 371475"/>
                <a:gd name="connsiteY225" fmla="*/ 184151 h 400050"/>
                <a:gd name="connsiteX226" fmla="*/ 14288 w 371475"/>
                <a:gd name="connsiteY226" fmla="*/ 184151 h 400050"/>
                <a:gd name="connsiteX227" fmla="*/ 11112 w 371475"/>
                <a:gd name="connsiteY227" fmla="*/ 182563 h 400050"/>
                <a:gd name="connsiteX228" fmla="*/ 4762 w 371475"/>
                <a:gd name="connsiteY228" fmla="*/ 177800 h 400050"/>
                <a:gd name="connsiteX229" fmla="*/ 7938 w 371475"/>
                <a:gd name="connsiteY229" fmla="*/ 177800 h 400050"/>
                <a:gd name="connsiteX230" fmla="*/ 9525 w 371475"/>
                <a:gd name="connsiteY230" fmla="*/ 180976 h 400050"/>
                <a:gd name="connsiteX231" fmla="*/ 7938 w 371475"/>
                <a:gd name="connsiteY231" fmla="*/ 180976 h 400050"/>
                <a:gd name="connsiteX232" fmla="*/ 4762 w 371475"/>
                <a:gd name="connsiteY232" fmla="*/ 180976 h 400050"/>
                <a:gd name="connsiteX233" fmla="*/ 0 w 371475"/>
                <a:gd name="connsiteY233" fmla="*/ 176213 h 400050"/>
                <a:gd name="connsiteX234" fmla="*/ 3175 w 371475"/>
                <a:gd name="connsiteY234" fmla="*/ 177800 h 400050"/>
                <a:gd name="connsiteX235" fmla="*/ 0 w 371475"/>
                <a:gd name="connsiteY235" fmla="*/ 177800 h 400050"/>
                <a:gd name="connsiteX236" fmla="*/ 319088 w 371475"/>
                <a:gd name="connsiteY236" fmla="*/ 173037 h 400050"/>
                <a:gd name="connsiteX237" fmla="*/ 322263 w 371475"/>
                <a:gd name="connsiteY237" fmla="*/ 173037 h 400050"/>
                <a:gd name="connsiteX238" fmla="*/ 322263 w 371475"/>
                <a:gd name="connsiteY238" fmla="*/ 176212 h 400050"/>
                <a:gd name="connsiteX239" fmla="*/ 319088 w 371475"/>
                <a:gd name="connsiteY239" fmla="*/ 176212 h 400050"/>
                <a:gd name="connsiteX240" fmla="*/ 317500 w 371475"/>
                <a:gd name="connsiteY240" fmla="*/ 173037 h 400050"/>
                <a:gd name="connsiteX241" fmla="*/ 319088 w 371475"/>
                <a:gd name="connsiteY241" fmla="*/ 173037 h 400050"/>
                <a:gd name="connsiteX242" fmla="*/ 317500 w 371475"/>
                <a:gd name="connsiteY242" fmla="*/ 176212 h 400050"/>
                <a:gd name="connsiteX243" fmla="*/ 73025 w 371475"/>
                <a:gd name="connsiteY243" fmla="*/ 139700 h 400050"/>
                <a:gd name="connsiteX244" fmla="*/ 74613 w 371475"/>
                <a:gd name="connsiteY244" fmla="*/ 139700 h 400050"/>
                <a:gd name="connsiteX245" fmla="*/ 74613 w 371475"/>
                <a:gd name="connsiteY245" fmla="*/ 141287 h 400050"/>
                <a:gd name="connsiteX246" fmla="*/ 69850 w 371475"/>
                <a:gd name="connsiteY246" fmla="*/ 136525 h 400050"/>
                <a:gd name="connsiteX247" fmla="*/ 73025 w 371475"/>
                <a:gd name="connsiteY247" fmla="*/ 139700 h 400050"/>
                <a:gd name="connsiteX248" fmla="*/ 69850 w 371475"/>
                <a:gd name="connsiteY248" fmla="*/ 139700 h 400050"/>
                <a:gd name="connsiteX249" fmla="*/ 66675 w 371475"/>
                <a:gd name="connsiteY249" fmla="*/ 114300 h 400050"/>
                <a:gd name="connsiteX250" fmla="*/ 68263 w 371475"/>
                <a:gd name="connsiteY250" fmla="*/ 119062 h 400050"/>
                <a:gd name="connsiteX251" fmla="*/ 66675 w 371475"/>
                <a:gd name="connsiteY251" fmla="*/ 117475 h 400050"/>
                <a:gd name="connsiteX252" fmla="*/ 58738 w 371475"/>
                <a:gd name="connsiteY252" fmla="*/ 107950 h 400050"/>
                <a:gd name="connsiteX253" fmla="*/ 61913 w 371475"/>
                <a:gd name="connsiteY253" fmla="*/ 109537 h 400050"/>
                <a:gd name="connsiteX254" fmla="*/ 63500 w 371475"/>
                <a:gd name="connsiteY254" fmla="*/ 109537 h 400050"/>
                <a:gd name="connsiteX255" fmla="*/ 63500 w 371475"/>
                <a:gd name="connsiteY255" fmla="*/ 112712 h 400050"/>
                <a:gd name="connsiteX256" fmla="*/ 66675 w 371475"/>
                <a:gd name="connsiteY256" fmla="*/ 114300 h 400050"/>
                <a:gd name="connsiteX257" fmla="*/ 63500 w 371475"/>
                <a:gd name="connsiteY257" fmla="*/ 114300 h 400050"/>
                <a:gd name="connsiteX258" fmla="*/ 61913 w 371475"/>
                <a:gd name="connsiteY258" fmla="*/ 112712 h 400050"/>
                <a:gd name="connsiteX259" fmla="*/ 57150 w 371475"/>
                <a:gd name="connsiteY259" fmla="*/ 106362 h 400050"/>
                <a:gd name="connsiteX260" fmla="*/ 58738 w 371475"/>
                <a:gd name="connsiteY260" fmla="*/ 107950 h 400050"/>
                <a:gd name="connsiteX261" fmla="*/ 57150 w 371475"/>
                <a:gd name="connsiteY261" fmla="*/ 107950 h 400050"/>
                <a:gd name="connsiteX262" fmla="*/ 258762 w 371475"/>
                <a:gd name="connsiteY262" fmla="*/ 85725 h 400050"/>
                <a:gd name="connsiteX263" fmla="*/ 258762 w 371475"/>
                <a:gd name="connsiteY263" fmla="*/ 87313 h 400050"/>
                <a:gd name="connsiteX264" fmla="*/ 255587 w 371475"/>
                <a:gd name="connsiteY264" fmla="*/ 90488 h 400050"/>
                <a:gd name="connsiteX265" fmla="*/ 260350 w 371475"/>
                <a:gd name="connsiteY265" fmla="*/ 80963 h 400050"/>
                <a:gd name="connsiteX266" fmla="*/ 263525 w 371475"/>
                <a:gd name="connsiteY266" fmla="*/ 80963 h 400050"/>
                <a:gd name="connsiteX267" fmla="*/ 260350 w 371475"/>
                <a:gd name="connsiteY267" fmla="*/ 82550 h 400050"/>
                <a:gd name="connsiteX268" fmla="*/ 258762 w 371475"/>
                <a:gd name="connsiteY268" fmla="*/ 85725 h 400050"/>
                <a:gd name="connsiteX269" fmla="*/ 258762 w 371475"/>
                <a:gd name="connsiteY269" fmla="*/ 82550 h 400050"/>
                <a:gd name="connsiteX270" fmla="*/ 117475 w 371475"/>
                <a:gd name="connsiteY270" fmla="*/ 74613 h 400050"/>
                <a:gd name="connsiteX271" fmla="*/ 120650 w 371475"/>
                <a:gd name="connsiteY271" fmla="*/ 74613 h 400050"/>
                <a:gd name="connsiteX272" fmla="*/ 120650 w 371475"/>
                <a:gd name="connsiteY272" fmla="*/ 76201 h 400050"/>
                <a:gd name="connsiteX273" fmla="*/ 117475 w 371475"/>
                <a:gd name="connsiteY273" fmla="*/ 76201 h 400050"/>
                <a:gd name="connsiteX274" fmla="*/ 217488 w 371475"/>
                <a:gd name="connsiteY274" fmla="*/ 69850 h 400050"/>
                <a:gd name="connsiteX275" fmla="*/ 219075 w 371475"/>
                <a:gd name="connsiteY275" fmla="*/ 69850 h 400050"/>
                <a:gd name="connsiteX276" fmla="*/ 219075 w 371475"/>
                <a:gd name="connsiteY276" fmla="*/ 74612 h 400050"/>
                <a:gd name="connsiteX277" fmla="*/ 219075 w 371475"/>
                <a:gd name="connsiteY277" fmla="*/ 82550 h 400050"/>
                <a:gd name="connsiteX278" fmla="*/ 217488 w 371475"/>
                <a:gd name="connsiteY278" fmla="*/ 82550 h 400050"/>
                <a:gd name="connsiteX279" fmla="*/ 217488 w 371475"/>
                <a:gd name="connsiteY279" fmla="*/ 80962 h 400050"/>
                <a:gd name="connsiteX280" fmla="*/ 215900 w 371475"/>
                <a:gd name="connsiteY280" fmla="*/ 80962 h 400050"/>
                <a:gd name="connsiteX281" fmla="*/ 215900 w 371475"/>
                <a:gd name="connsiteY281" fmla="*/ 77787 h 400050"/>
                <a:gd name="connsiteX282" fmla="*/ 215900 w 371475"/>
                <a:gd name="connsiteY282" fmla="*/ 76200 h 400050"/>
                <a:gd name="connsiteX283" fmla="*/ 215900 w 371475"/>
                <a:gd name="connsiteY283" fmla="*/ 74612 h 400050"/>
                <a:gd name="connsiteX284" fmla="*/ 215900 w 371475"/>
                <a:gd name="connsiteY284" fmla="*/ 71437 h 400050"/>
                <a:gd name="connsiteX285" fmla="*/ 217488 w 371475"/>
                <a:gd name="connsiteY285" fmla="*/ 71437 h 400050"/>
                <a:gd name="connsiteX286" fmla="*/ 179387 w 371475"/>
                <a:gd name="connsiteY286" fmla="*/ 66675 h 400050"/>
                <a:gd name="connsiteX287" fmla="*/ 180975 w 371475"/>
                <a:gd name="connsiteY287" fmla="*/ 74613 h 400050"/>
                <a:gd name="connsiteX288" fmla="*/ 179387 w 371475"/>
                <a:gd name="connsiteY288" fmla="*/ 74613 h 400050"/>
                <a:gd name="connsiteX289" fmla="*/ 141288 w 371475"/>
                <a:gd name="connsiteY289" fmla="*/ 49212 h 400050"/>
                <a:gd name="connsiteX290" fmla="*/ 142875 w 371475"/>
                <a:gd name="connsiteY290" fmla="*/ 50800 h 400050"/>
                <a:gd name="connsiteX291" fmla="*/ 142875 w 371475"/>
                <a:gd name="connsiteY291" fmla="*/ 53975 h 400050"/>
                <a:gd name="connsiteX292" fmla="*/ 147638 w 371475"/>
                <a:gd name="connsiteY292" fmla="*/ 55562 h 400050"/>
                <a:gd name="connsiteX293" fmla="*/ 147638 w 371475"/>
                <a:gd name="connsiteY293" fmla="*/ 60325 h 400050"/>
                <a:gd name="connsiteX294" fmla="*/ 149225 w 371475"/>
                <a:gd name="connsiteY294" fmla="*/ 61912 h 400050"/>
                <a:gd name="connsiteX295" fmla="*/ 149225 w 371475"/>
                <a:gd name="connsiteY295" fmla="*/ 65087 h 400050"/>
                <a:gd name="connsiteX296" fmla="*/ 149225 w 371475"/>
                <a:gd name="connsiteY296" fmla="*/ 66675 h 400050"/>
                <a:gd name="connsiteX297" fmla="*/ 152400 w 371475"/>
                <a:gd name="connsiteY297" fmla="*/ 66675 h 400050"/>
                <a:gd name="connsiteX298" fmla="*/ 153988 w 371475"/>
                <a:gd name="connsiteY298" fmla="*/ 69850 h 400050"/>
                <a:gd name="connsiteX299" fmla="*/ 153988 w 371475"/>
                <a:gd name="connsiteY299" fmla="*/ 71437 h 400050"/>
                <a:gd name="connsiteX300" fmla="*/ 153988 w 371475"/>
                <a:gd name="connsiteY300" fmla="*/ 76200 h 400050"/>
                <a:gd name="connsiteX301" fmla="*/ 157163 w 371475"/>
                <a:gd name="connsiteY301" fmla="*/ 77787 h 400050"/>
                <a:gd name="connsiteX302" fmla="*/ 158750 w 371475"/>
                <a:gd name="connsiteY302" fmla="*/ 76200 h 400050"/>
                <a:gd name="connsiteX303" fmla="*/ 160338 w 371475"/>
                <a:gd name="connsiteY303" fmla="*/ 74612 h 400050"/>
                <a:gd name="connsiteX304" fmla="*/ 160338 w 371475"/>
                <a:gd name="connsiteY304" fmla="*/ 76200 h 400050"/>
                <a:gd name="connsiteX305" fmla="*/ 158750 w 371475"/>
                <a:gd name="connsiteY305" fmla="*/ 77787 h 400050"/>
                <a:gd name="connsiteX306" fmla="*/ 157163 w 371475"/>
                <a:gd name="connsiteY306" fmla="*/ 80962 h 400050"/>
                <a:gd name="connsiteX307" fmla="*/ 157163 w 371475"/>
                <a:gd name="connsiteY307" fmla="*/ 82550 h 400050"/>
                <a:gd name="connsiteX308" fmla="*/ 158750 w 371475"/>
                <a:gd name="connsiteY308" fmla="*/ 85725 h 400050"/>
                <a:gd name="connsiteX309" fmla="*/ 158750 w 371475"/>
                <a:gd name="connsiteY309" fmla="*/ 87312 h 400050"/>
                <a:gd name="connsiteX310" fmla="*/ 158750 w 371475"/>
                <a:gd name="connsiteY310" fmla="*/ 90487 h 400050"/>
                <a:gd name="connsiteX311" fmla="*/ 160338 w 371475"/>
                <a:gd name="connsiteY311" fmla="*/ 90487 h 400050"/>
                <a:gd name="connsiteX312" fmla="*/ 163513 w 371475"/>
                <a:gd name="connsiteY312" fmla="*/ 87312 h 400050"/>
                <a:gd name="connsiteX313" fmla="*/ 168275 w 371475"/>
                <a:gd name="connsiteY313" fmla="*/ 85725 h 400050"/>
                <a:gd name="connsiteX314" fmla="*/ 169863 w 371475"/>
                <a:gd name="connsiteY314" fmla="*/ 85725 h 400050"/>
                <a:gd name="connsiteX315" fmla="*/ 173038 w 371475"/>
                <a:gd name="connsiteY315" fmla="*/ 85725 h 400050"/>
                <a:gd name="connsiteX316" fmla="*/ 174625 w 371475"/>
                <a:gd name="connsiteY316" fmla="*/ 85725 h 400050"/>
                <a:gd name="connsiteX317" fmla="*/ 176213 w 371475"/>
                <a:gd name="connsiteY317" fmla="*/ 87312 h 400050"/>
                <a:gd name="connsiteX318" fmla="*/ 179388 w 371475"/>
                <a:gd name="connsiteY318" fmla="*/ 90487 h 400050"/>
                <a:gd name="connsiteX319" fmla="*/ 180975 w 371475"/>
                <a:gd name="connsiteY319" fmla="*/ 90487 h 400050"/>
                <a:gd name="connsiteX320" fmla="*/ 184150 w 371475"/>
                <a:gd name="connsiteY320" fmla="*/ 87312 h 400050"/>
                <a:gd name="connsiteX321" fmla="*/ 184150 w 371475"/>
                <a:gd name="connsiteY321" fmla="*/ 85725 h 400050"/>
                <a:gd name="connsiteX322" fmla="*/ 184150 w 371475"/>
                <a:gd name="connsiteY322" fmla="*/ 82550 h 400050"/>
                <a:gd name="connsiteX323" fmla="*/ 184150 w 371475"/>
                <a:gd name="connsiteY323" fmla="*/ 80962 h 400050"/>
                <a:gd name="connsiteX324" fmla="*/ 185738 w 371475"/>
                <a:gd name="connsiteY324" fmla="*/ 77787 h 400050"/>
                <a:gd name="connsiteX325" fmla="*/ 185738 w 371475"/>
                <a:gd name="connsiteY325" fmla="*/ 76200 h 400050"/>
                <a:gd name="connsiteX326" fmla="*/ 190500 w 371475"/>
                <a:gd name="connsiteY326" fmla="*/ 76200 h 400050"/>
                <a:gd name="connsiteX327" fmla="*/ 192088 w 371475"/>
                <a:gd name="connsiteY327" fmla="*/ 77787 h 400050"/>
                <a:gd name="connsiteX328" fmla="*/ 196850 w 371475"/>
                <a:gd name="connsiteY328" fmla="*/ 77787 h 400050"/>
                <a:gd name="connsiteX329" fmla="*/ 201613 w 371475"/>
                <a:gd name="connsiteY329" fmla="*/ 80962 h 400050"/>
                <a:gd name="connsiteX330" fmla="*/ 203200 w 371475"/>
                <a:gd name="connsiteY330" fmla="*/ 80962 h 400050"/>
                <a:gd name="connsiteX331" fmla="*/ 206375 w 371475"/>
                <a:gd name="connsiteY331" fmla="*/ 80962 h 400050"/>
                <a:gd name="connsiteX332" fmla="*/ 207963 w 371475"/>
                <a:gd name="connsiteY332" fmla="*/ 80962 h 400050"/>
                <a:gd name="connsiteX333" fmla="*/ 211138 w 371475"/>
                <a:gd name="connsiteY333" fmla="*/ 80962 h 400050"/>
                <a:gd name="connsiteX334" fmla="*/ 211138 w 371475"/>
                <a:gd name="connsiteY334" fmla="*/ 77787 h 400050"/>
                <a:gd name="connsiteX335" fmla="*/ 212725 w 371475"/>
                <a:gd name="connsiteY335" fmla="*/ 77787 h 400050"/>
                <a:gd name="connsiteX336" fmla="*/ 212725 w 371475"/>
                <a:gd name="connsiteY336" fmla="*/ 82550 h 400050"/>
                <a:gd name="connsiteX337" fmla="*/ 215900 w 371475"/>
                <a:gd name="connsiteY337" fmla="*/ 82550 h 400050"/>
                <a:gd name="connsiteX338" fmla="*/ 217488 w 371475"/>
                <a:gd name="connsiteY338" fmla="*/ 85725 h 400050"/>
                <a:gd name="connsiteX339" fmla="*/ 219075 w 371475"/>
                <a:gd name="connsiteY339" fmla="*/ 85725 h 400050"/>
                <a:gd name="connsiteX340" fmla="*/ 222250 w 371475"/>
                <a:gd name="connsiteY340" fmla="*/ 87312 h 400050"/>
                <a:gd name="connsiteX341" fmla="*/ 223838 w 371475"/>
                <a:gd name="connsiteY341" fmla="*/ 90487 h 400050"/>
                <a:gd name="connsiteX342" fmla="*/ 227013 w 371475"/>
                <a:gd name="connsiteY342" fmla="*/ 92075 h 400050"/>
                <a:gd name="connsiteX343" fmla="*/ 228600 w 371475"/>
                <a:gd name="connsiteY343" fmla="*/ 92075 h 400050"/>
                <a:gd name="connsiteX344" fmla="*/ 231775 w 371475"/>
                <a:gd name="connsiteY344" fmla="*/ 93662 h 400050"/>
                <a:gd name="connsiteX345" fmla="*/ 234950 w 371475"/>
                <a:gd name="connsiteY345" fmla="*/ 96837 h 400050"/>
                <a:gd name="connsiteX346" fmla="*/ 238125 w 371475"/>
                <a:gd name="connsiteY346" fmla="*/ 96837 h 400050"/>
                <a:gd name="connsiteX347" fmla="*/ 238125 w 371475"/>
                <a:gd name="connsiteY347" fmla="*/ 98425 h 400050"/>
                <a:gd name="connsiteX348" fmla="*/ 242888 w 371475"/>
                <a:gd name="connsiteY348" fmla="*/ 101600 h 400050"/>
                <a:gd name="connsiteX349" fmla="*/ 244475 w 371475"/>
                <a:gd name="connsiteY349" fmla="*/ 101600 h 400050"/>
                <a:gd name="connsiteX350" fmla="*/ 247650 w 371475"/>
                <a:gd name="connsiteY350" fmla="*/ 101600 h 400050"/>
                <a:gd name="connsiteX351" fmla="*/ 249238 w 371475"/>
                <a:gd name="connsiteY351" fmla="*/ 101600 h 400050"/>
                <a:gd name="connsiteX352" fmla="*/ 249238 w 371475"/>
                <a:gd name="connsiteY352" fmla="*/ 103187 h 400050"/>
                <a:gd name="connsiteX353" fmla="*/ 250825 w 371475"/>
                <a:gd name="connsiteY353" fmla="*/ 103187 h 400050"/>
                <a:gd name="connsiteX354" fmla="*/ 250825 w 371475"/>
                <a:gd name="connsiteY354" fmla="*/ 106362 h 400050"/>
                <a:gd name="connsiteX355" fmla="*/ 254000 w 371475"/>
                <a:gd name="connsiteY355" fmla="*/ 106362 h 400050"/>
                <a:gd name="connsiteX356" fmla="*/ 254000 w 371475"/>
                <a:gd name="connsiteY356" fmla="*/ 107950 h 400050"/>
                <a:gd name="connsiteX357" fmla="*/ 255588 w 371475"/>
                <a:gd name="connsiteY357" fmla="*/ 107950 h 400050"/>
                <a:gd name="connsiteX358" fmla="*/ 260350 w 371475"/>
                <a:gd name="connsiteY358" fmla="*/ 107950 h 400050"/>
                <a:gd name="connsiteX359" fmla="*/ 263525 w 371475"/>
                <a:gd name="connsiteY359" fmla="*/ 107950 h 400050"/>
                <a:gd name="connsiteX360" fmla="*/ 265113 w 371475"/>
                <a:gd name="connsiteY360" fmla="*/ 107950 h 400050"/>
                <a:gd name="connsiteX361" fmla="*/ 266700 w 371475"/>
                <a:gd name="connsiteY361" fmla="*/ 109537 h 400050"/>
                <a:gd name="connsiteX362" fmla="*/ 271463 w 371475"/>
                <a:gd name="connsiteY362" fmla="*/ 114300 h 400050"/>
                <a:gd name="connsiteX363" fmla="*/ 274638 w 371475"/>
                <a:gd name="connsiteY363" fmla="*/ 117475 h 400050"/>
                <a:gd name="connsiteX364" fmla="*/ 274638 w 371475"/>
                <a:gd name="connsiteY364" fmla="*/ 119062 h 400050"/>
                <a:gd name="connsiteX365" fmla="*/ 276225 w 371475"/>
                <a:gd name="connsiteY365" fmla="*/ 122237 h 400050"/>
                <a:gd name="connsiteX366" fmla="*/ 279400 w 371475"/>
                <a:gd name="connsiteY366" fmla="*/ 123825 h 400050"/>
                <a:gd name="connsiteX367" fmla="*/ 280988 w 371475"/>
                <a:gd name="connsiteY367" fmla="*/ 125412 h 400050"/>
                <a:gd name="connsiteX368" fmla="*/ 282575 w 371475"/>
                <a:gd name="connsiteY368" fmla="*/ 125412 h 400050"/>
                <a:gd name="connsiteX369" fmla="*/ 285750 w 371475"/>
                <a:gd name="connsiteY369" fmla="*/ 125412 h 400050"/>
                <a:gd name="connsiteX370" fmla="*/ 285750 w 371475"/>
                <a:gd name="connsiteY370" fmla="*/ 128587 h 400050"/>
                <a:gd name="connsiteX371" fmla="*/ 287338 w 371475"/>
                <a:gd name="connsiteY371" fmla="*/ 128587 h 400050"/>
                <a:gd name="connsiteX372" fmla="*/ 290513 w 371475"/>
                <a:gd name="connsiteY372" fmla="*/ 128587 h 400050"/>
                <a:gd name="connsiteX373" fmla="*/ 290513 w 371475"/>
                <a:gd name="connsiteY373" fmla="*/ 130175 h 400050"/>
                <a:gd name="connsiteX374" fmla="*/ 292100 w 371475"/>
                <a:gd name="connsiteY374" fmla="*/ 130175 h 400050"/>
                <a:gd name="connsiteX375" fmla="*/ 292100 w 371475"/>
                <a:gd name="connsiteY375" fmla="*/ 133350 h 400050"/>
                <a:gd name="connsiteX376" fmla="*/ 293688 w 371475"/>
                <a:gd name="connsiteY376" fmla="*/ 134937 h 400050"/>
                <a:gd name="connsiteX377" fmla="*/ 296863 w 371475"/>
                <a:gd name="connsiteY377" fmla="*/ 136525 h 400050"/>
                <a:gd name="connsiteX378" fmla="*/ 296863 w 371475"/>
                <a:gd name="connsiteY378" fmla="*/ 139700 h 400050"/>
                <a:gd name="connsiteX379" fmla="*/ 298450 w 371475"/>
                <a:gd name="connsiteY379" fmla="*/ 139700 h 400050"/>
                <a:gd name="connsiteX380" fmla="*/ 296863 w 371475"/>
                <a:gd name="connsiteY380" fmla="*/ 141287 h 400050"/>
                <a:gd name="connsiteX381" fmla="*/ 298450 w 371475"/>
                <a:gd name="connsiteY381" fmla="*/ 144462 h 400050"/>
                <a:gd name="connsiteX382" fmla="*/ 298450 w 371475"/>
                <a:gd name="connsiteY382" fmla="*/ 146050 h 400050"/>
                <a:gd name="connsiteX383" fmla="*/ 301625 w 371475"/>
                <a:gd name="connsiteY383" fmla="*/ 149225 h 400050"/>
                <a:gd name="connsiteX384" fmla="*/ 301625 w 371475"/>
                <a:gd name="connsiteY384" fmla="*/ 150812 h 400050"/>
                <a:gd name="connsiteX385" fmla="*/ 303213 w 371475"/>
                <a:gd name="connsiteY385" fmla="*/ 155575 h 400050"/>
                <a:gd name="connsiteX386" fmla="*/ 303213 w 371475"/>
                <a:gd name="connsiteY386" fmla="*/ 160337 h 400050"/>
                <a:gd name="connsiteX387" fmla="*/ 306388 w 371475"/>
                <a:gd name="connsiteY387" fmla="*/ 161925 h 400050"/>
                <a:gd name="connsiteX388" fmla="*/ 306388 w 371475"/>
                <a:gd name="connsiteY388" fmla="*/ 165100 h 400050"/>
                <a:gd name="connsiteX389" fmla="*/ 306388 w 371475"/>
                <a:gd name="connsiteY389" fmla="*/ 166687 h 400050"/>
                <a:gd name="connsiteX390" fmla="*/ 306388 w 371475"/>
                <a:gd name="connsiteY390" fmla="*/ 168275 h 400050"/>
                <a:gd name="connsiteX391" fmla="*/ 306388 w 371475"/>
                <a:gd name="connsiteY391" fmla="*/ 171450 h 400050"/>
                <a:gd name="connsiteX392" fmla="*/ 303213 w 371475"/>
                <a:gd name="connsiteY392" fmla="*/ 171450 h 400050"/>
                <a:gd name="connsiteX393" fmla="*/ 303213 w 371475"/>
                <a:gd name="connsiteY393" fmla="*/ 173037 h 400050"/>
                <a:gd name="connsiteX394" fmla="*/ 303213 w 371475"/>
                <a:gd name="connsiteY394" fmla="*/ 176212 h 400050"/>
                <a:gd name="connsiteX395" fmla="*/ 306388 w 371475"/>
                <a:gd name="connsiteY395" fmla="*/ 177800 h 400050"/>
                <a:gd name="connsiteX396" fmla="*/ 307975 w 371475"/>
                <a:gd name="connsiteY396" fmla="*/ 177800 h 400050"/>
                <a:gd name="connsiteX397" fmla="*/ 309563 w 371475"/>
                <a:gd name="connsiteY397" fmla="*/ 176212 h 400050"/>
                <a:gd name="connsiteX398" fmla="*/ 312738 w 371475"/>
                <a:gd name="connsiteY398" fmla="*/ 176212 h 400050"/>
                <a:gd name="connsiteX399" fmla="*/ 314325 w 371475"/>
                <a:gd name="connsiteY399" fmla="*/ 176212 h 400050"/>
                <a:gd name="connsiteX400" fmla="*/ 312738 w 371475"/>
                <a:gd name="connsiteY400" fmla="*/ 177800 h 400050"/>
                <a:gd name="connsiteX401" fmla="*/ 309563 w 371475"/>
                <a:gd name="connsiteY401" fmla="*/ 177800 h 400050"/>
                <a:gd name="connsiteX402" fmla="*/ 307975 w 371475"/>
                <a:gd name="connsiteY402" fmla="*/ 180975 h 400050"/>
                <a:gd name="connsiteX403" fmla="*/ 307975 w 371475"/>
                <a:gd name="connsiteY403" fmla="*/ 182563 h 400050"/>
                <a:gd name="connsiteX404" fmla="*/ 309563 w 371475"/>
                <a:gd name="connsiteY404" fmla="*/ 182563 h 400050"/>
                <a:gd name="connsiteX405" fmla="*/ 309563 w 371475"/>
                <a:gd name="connsiteY405" fmla="*/ 184150 h 400050"/>
                <a:gd name="connsiteX406" fmla="*/ 312738 w 371475"/>
                <a:gd name="connsiteY406" fmla="*/ 184150 h 400050"/>
                <a:gd name="connsiteX407" fmla="*/ 314325 w 371475"/>
                <a:gd name="connsiteY407" fmla="*/ 188913 h 400050"/>
                <a:gd name="connsiteX408" fmla="*/ 314325 w 371475"/>
                <a:gd name="connsiteY408" fmla="*/ 192088 h 400050"/>
                <a:gd name="connsiteX409" fmla="*/ 317500 w 371475"/>
                <a:gd name="connsiteY409" fmla="*/ 193675 h 400050"/>
                <a:gd name="connsiteX410" fmla="*/ 322263 w 371475"/>
                <a:gd name="connsiteY410" fmla="*/ 193675 h 400050"/>
                <a:gd name="connsiteX411" fmla="*/ 323850 w 371475"/>
                <a:gd name="connsiteY411" fmla="*/ 196850 h 400050"/>
                <a:gd name="connsiteX412" fmla="*/ 325438 w 371475"/>
                <a:gd name="connsiteY412" fmla="*/ 196850 h 400050"/>
                <a:gd name="connsiteX413" fmla="*/ 325438 w 371475"/>
                <a:gd name="connsiteY413" fmla="*/ 198438 h 400050"/>
                <a:gd name="connsiteX414" fmla="*/ 328613 w 371475"/>
                <a:gd name="connsiteY414" fmla="*/ 198438 h 400050"/>
                <a:gd name="connsiteX415" fmla="*/ 330200 w 371475"/>
                <a:gd name="connsiteY415" fmla="*/ 198438 h 400050"/>
                <a:gd name="connsiteX416" fmla="*/ 333375 w 371475"/>
                <a:gd name="connsiteY416" fmla="*/ 200025 h 400050"/>
                <a:gd name="connsiteX417" fmla="*/ 338138 w 371475"/>
                <a:gd name="connsiteY417" fmla="*/ 203200 h 400050"/>
                <a:gd name="connsiteX418" fmla="*/ 339725 w 371475"/>
                <a:gd name="connsiteY418" fmla="*/ 204788 h 400050"/>
                <a:gd name="connsiteX419" fmla="*/ 341313 w 371475"/>
                <a:gd name="connsiteY419" fmla="*/ 207963 h 400050"/>
                <a:gd name="connsiteX420" fmla="*/ 344488 w 371475"/>
                <a:gd name="connsiteY420" fmla="*/ 207963 h 400050"/>
                <a:gd name="connsiteX421" fmla="*/ 346075 w 371475"/>
                <a:gd name="connsiteY421" fmla="*/ 209550 h 400050"/>
                <a:gd name="connsiteX422" fmla="*/ 349250 w 371475"/>
                <a:gd name="connsiteY422" fmla="*/ 211138 h 400050"/>
                <a:gd name="connsiteX423" fmla="*/ 350838 w 371475"/>
                <a:gd name="connsiteY423" fmla="*/ 214313 h 400050"/>
                <a:gd name="connsiteX424" fmla="*/ 354013 w 371475"/>
                <a:gd name="connsiteY424" fmla="*/ 214313 h 400050"/>
                <a:gd name="connsiteX425" fmla="*/ 355600 w 371475"/>
                <a:gd name="connsiteY425" fmla="*/ 214313 h 400050"/>
                <a:gd name="connsiteX426" fmla="*/ 355600 w 371475"/>
                <a:gd name="connsiteY426" fmla="*/ 215900 h 400050"/>
                <a:gd name="connsiteX427" fmla="*/ 355600 w 371475"/>
                <a:gd name="connsiteY427" fmla="*/ 219075 h 400050"/>
                <a:gd name="connsiteX428" fmla="*/ 357188 w 371475"/>
                <a:gd name="connsiteY428" fmla="*/ 219075 h 400050"/>
                <a:gd name="connsiteX429" fmla="*/ 357188 w 371475"/>
                <a:gd name="connsiteY429" fmla="*/ 220663 h 400050"/>
                <a:gd name="connsiteX430" fmla="*/ 359569 w 371475"/>
                <a:gd name="connsiteY430" fmla="*/ 225425 h 400050"/>
                <a:gd name="connsiteX431" fmla="*/ 357188 w 371475"/>
                <a:gd name="connsiteY431" fmla="*/ 225425 h 400050"/>
                <a:gd name="connsiteX432" fmla="*/ 355600 w 371475"/>
                <a:gd name="connsiteY432" fmla="*/ 225425 h 400050"/>
                <a:gd name="connsiteX433" fmla="*/ 355600 w 371475"/>
                <a:gd name="connsiteY433" fmla="*/ 223838 h 400050"/>
                <a:gd name="connsiteX434" fmla="*/ 350838 w 371475"/>
                <a:gd name="connsiteY434" fmla="*/ 223838 h 400050"/>
                <a:gd name="connsiteX435" fmla="*/ 350838 w 371475"/>
                <a:gd name="connsiteY435" fmla="*/ 225425 h 400050"/>
                <a:gd name="connsiteX436" fmla="*/ 349250 w 371475"/>
                <a:gd name="connsiteY436" fmla="*/ 225425 h 400050"/>
                <a:gd name="connsiteX437" fmla="*/ 346075 w 371475"/>
                <a:gd name="connsiteY437" fmla="*/ 225425 h 400050"/>
                <a:gd name="connsiteX438" fmla="*/ 344488 w 371475"/>
                <a:gd name="connsiteY438" fmla="*/ 227013 h 400050"/>
                <a:gd name="connsiteX439" fmla="*/ 341313 w 371475"/>
                <a:gd name="connsiteY439" fmla="*/ 227013 h 400050"/>
                <a:gd name="connsiteX440" fmla="*/ 339725 w 371475"/>
                <a:gd name="connsiteY440" fmla="*/ 231775 h 400050"/>
                <a:gd name="connsiteX441" fmla="*/ 338138 w 371475"/>
                <a:gd name="connsiteY441" fmla="*/ 231775 h 400050"/>
                <a:gd name="connsiteX442" fmla="*/ 338138 w 371475"/>
                <a:gd name="connsiteY442" fmla="*/ 234950 h 400050"/>
                <a:gd name="connsiteX443" fmla="*/ 334963 w 371475"/>
                <a:gd name="connsiteY443" fmla="*/ 236538 h 400050"/>
                <a:gd name="connsiteX444" fmla="*/ 334963 w 371475"/>
                <a:gd name="connsiteY444" fmla="*/ 239713 h 400050"/>
                <a:gd name="connsiteX445" fmla="*/ 333375 w 371475"/>
                <a:gd name="connsiteY445" fmla="*/ 241300 h 400050"/>
                <a:gd name="connsiteX446" fmla="*/ 330200 w 371475"/>
                <a:gd name="connsiteY446" fmla="*/ 242888 h 400050"/>
                <a:gd name="connsiteX447" fmla="*/ 330200 w 371475"/>
                <a:gd name="connsiteY447" fmla="*/ 246063 h 400050"/>
                <a:gd name="connsiteX448" fmla="*/ 328613 w 371475"/>
                <a:gd name="connsiteY448" fmla="*/ 247650 h 400050"/>
                <a:gd name="connsiteX449" fmla="*/ 328613 w 371475"/>
                <a:gd name="connsiteY449" fmla="*/ 252413 h 400050"/>
                <a:gd name="connsiteX450" fmla="*/ 328613 w 371475"/>
                <a:gd name="connsiteY450" fmla="*/ 255588 h 400050"/>
                <a:gd name="connsiteX451" fmla="*/ 325438 w 371475"/>
                <a:gd name="connsiteY451" fmla="*/ 257175 h 400050"/>
                <a:gd name="connsiteX452" fmla="*/ 323850 w 371475"/>
                <a:gd name="connsiteY452" fmla="*/ 261938 h 400050"/>
                <a:gd name="connsiteX453" fmla="*/ 323850 w 371475"/>
                <a:gd name="connsiteY453" fmla="*/ 266700 h 400050"/>
                <a:gd name="connsiteX454" fmla="*/ 322263 w 371475"/>
                <a:gd name="connsiteY454" fmla="*/ 268288 h 400050"/>
                <a:gd name="connsiteX455" fmla="*/ 319088 w 371475"/>
                <a:gd name="connsiteY455" fmla="*/ 268288 h 400050"/>
                <a:gd name="connsiteX456" fmla="*/ 319088 w 371475"/>
                <a:gd name="connsiteY456" fmla="*/ 271463 h 400050"/>
                <a:gd name="connsiteX457" fmla="*/ 317500 w 371475"/>
                <a:gd name="connsiteY457" fmla="*/ 273050 h 400050"/>
                <a:gd name="connsiteX458" fmla="*/ 317500 w 371475"/>
                <a:gd name="connsiteY458" fmla="*/ 274638 h 400050"/>
                <a:gd name="connsiteX459" fmla="*/ 314325 w 371475"/>
                <a:gd name="connsiteY459" fmla="*/ 274638 h 400050"/>
                <a:gd name="connsiteX460" fmla="*/ 314325 w 371475"/>
                <a:gd name="connsiteY460" fmla="*/ 277813 h 400050"/>
                <a:gd name="connsiteX461" fmla="*/ 312738 w 371475"/>
                <a:gd name="connsiteY461" fmla="*/ 277813 h 400050"/>
                <a:gd name="connsiteX462" fmla="*/ 309563 w 371475"/>
                <a:gd name="connsiteY462" fmla="*/ 277813 h 400050"/>
                <a:gd name="connsiteX463" fmla="*/ 307975 w 371475"/>
                <a:gd name="connsiteY463" fmla="*/ 277813 h 400050"/>
                <a:gd name="connsiteX464" fmla="*/ 301625 w 371475"/>
                <a:gd name="connsiteY464" fmla="*/ 279400 h 400050"/>
                <a:gd name="connsiteX465" fmla="*/ 298450 w 371475"/>
                <a:gd name="connsiteY465" fmla="*/ 282575 h 400050"/>
                <a:gd name="connsiteX466" fmla="*/ 296863 w 371475"/>
                <a:gd name="connsiteY466" fmla="*/ 282575 h 400050"/>
                <a:gd name="connsiteX467" fmla="*/ 293688 w 371475"/>
                <a:gd name="connsiteY467" fmla="*/ 282575 h 400050"/>
                <a:gd name="connsiteX468" fmla="*/ 292100 w 371475"/>
                <a:gd name="connsiteY468" fmla="*/ 279400 h 400050"/>
                <a:gd name="connsiteX469" fmla="*/ 290513 w 371475"/>
                <a:gd name="connsiteY469" fmla="*/ 279400 h 400050"/>
                <a:gd name="connsiteX470" fmla="*/ 287338 w 371475"/>
                <a:gd name="connsiteY470" fmla="*/ 277813 h 400050"/>
                <a:gd name="connsiteX471" fmla="*/ 287338 w 371475"/>
                <a:gd name="connsiteY471" fmla="*/ 274638 h 400050"/>
                <a:gd name="connsiteX472" fmla="*/ 285750 w 371475"/>
                <a:gd name="connsiteY472" fmla="*/ 273050 h 400050"/>
                <a:gd name="connsiteX473" fmla="*/ 282575 w 371475"/>
                <a:gd name="connsiteY473" fmla="*/ 273050 h 400050"/>
                <a:gd name="connsiteX474" fmla="*/ 280988 w 371475"/>
                <a:gd name="connsiteY474" fmla="*/ 273050 h 400050"/>
                <a:gd name="connsiteX475" fmla="*/ 279400 w 371475"/>
                <a:gd name="connsiteY475" fmla="*/ 274638 h 400050"/>
                <a:gd name="connsiteX476" fmla="*/ 276225 w 371475"/>
                <a:gd name="connsiteY476" fmla="*/ 277813 h 400050"/>
                <a:gd name="connsiteX477" fmla="*/ 276225 w 371475"/>
                <a:gd name="connsiteY477" fmla="*/ 282575 h 400050"/>
                <a:gd name="connsiteX478" fmla="*/ 274638 w 371475"/>
                <a:gd name="connsiteY478" fmla="*/ 284163 h 400050"/>
                <a:gd name="connsiteX479" fmla="*/ 276225 w 371475"/>
                <a:gd name="connsiteY479" fmla="*/ 284163 h 400050"/>
                <a:gd name="connsiteX480" fmla="*/ 274638 w 371475"/>
                <a:gd name="connsiteY480" fmla="*/ 285750 h 400050"/>
                <a:gd name="connsiteX481" fmla="*/ 271463 w 371475"/>
                <a:gd name="connsiteY481" fmla="*/ 288925 h 400050"/>
                <a:gd name="connsiteX482" fmla="*/ 271463 w 371475"/>
                <a:gd name="connsiteY482" fmla="*/ 290513 h 400050"/>
                <a:gd name="connsiteX483" fmla="*/ 271463 w 371475"/>
                <a:gd name="connsiteY483" fmla="*/ 293688 h 400050"/>
                <a:gd name="connsiteX484" fmla="*/ 271463 w 371475"/>
                <a:gd name="connsiteY484" fmla="*/ 295275 h 400050"/>
                <a:gd name="connsiteX485" fmla="*/ 271463 w 371475"/>
                <a:gd name="connsiteY485" fmla="*/ 298450 h 400050"/>
                <a:gd name="connsiteX486" fmla="*/ 271463 w 371475"/>
                <a:gd name="connsiteY486" fmla="*/ 300038 h 400050"/>
                <a:gd name="connsiteX487" fmla="*/ 271463 w 371475"/>
                <a:gd name="connsiteY487" fmla="*/ 301625 h 400050"/>
                <a:gd name="connsiteX488" fmla="*/ 271463 w 371475"/>
                <a:gd name="connsiteY488" fmla="*/ 304800 h 400050"/>
                <a:gd name="connsiteX489" fmla="*/ 271463 w 371475"/>
                <a:gd name="connsiteY489" fmla="*/ 306388 h 400050"/>
                <a:gd name="connsiteX490" fmla="*/ 269875 w 371475"/>
                <a:gd name="connsiteY490" fmla="*/ 309563 h 400050"/>
                <a:gd name="connsiteX491" fmla="*/ 269875 w 371475"/>
                <a:gd name="connsiteY491" fmla="*/ 311150 h 400050"/>
                <a:gd name="connsiteX492" fmla="*/ 271463 w 371475"/>
                <a:gd name="connsiteY492" fmla="*/ 311150 h 400050"/>
                <a:gd name="connsiteX493" fmla="*/ 271463 w 371475"/>
                <a:gd name="connsiteY493" fmla="*/ 314325 h 400050"/>
                <a:gd name="connsiteX494" fmla="*/ 269875 w 371475"/>
                <a:gd name="connsiteY494" fmla="*/ 315913 h 400050"/>
                <a:gd name="connsiteX495" fmla="*/ 269875 w 371475"/>
                <a:gd name="connsiteY495" fmla="*/ 320675 h 400050"/>
                <a:gd name="connsiteX496" fmla="*/ 266700 w 371475"/>
                <a:gd name="connsiteY496" fmla="*/ 322263 h 400050"/>
                <a:gd name="connsiteX497" fmla="*/ 266700 w 371475"/>
                <a:gd name="connsiteY497" fmla="*/ 325438 h 400050"/>
                <a:gd name="connsiteX498" fmla="*/ 269875 w 371475"/>
                <a:gd name="connsiteY498" fmla="*/ 325438 h 400050"/>
                <a:gd name="connsiteX499" fmla="*/ 269875 w 371475"/>
                <a:gd name="connsiteY499" fmla="*/ 322263 h 400050"/>
                <a:gd name="connsiteX500" fmla="*/ 271463 w 371475"/>
                <a:gd name="connsiteY500" fmla="*/ 320675 h 400050"/>
                <a:gd name="connsiteX501" fmla="*/ 274638 w 371475"/>
                <a:gd name="connsiteY501" fmla="*/ 320675 h 400050"/>
                <a:gd name="connsiteX502" fmla="*/ 274638 w 371475"/>
                <a:gd name="connsiteY502" fmla="*/ 322263 h 400050"/>
                <a:gd name="connsiteX503" fmla="*/ 276225 w 371475"/>
                <a:gd name="connsiteY503" fmla="*/ 322263 h 400050"/>
                <a:gd name="connsiteX504" fmla="*/ 276225 w 371475"/>
                <a:gd name="connsiteY504" fmla="*/ 325438 h 400050"/>
                <a:gd name="connsiteX505" fmla="*/ 279400 w 371475"/>
                <a:gd name="connsiteY505" fmla="*/ 327025 h 400050"/>
                <a:gd name="connsiteX506" fmla="*/ 276225 w 371475"/>
                <a:gd name="connsiteY506" fmla="*/ 327025 h 400050"/>
                <a:gd name="connsiteX507" fmla="*/ 276225 w 371475"/>
                <a:gd name="connsiteY507" fmla="*/ 330200 h 400050"/>
                <a:gd name="connsiteX508" fmla="*/ 276225 w 371475"/>
                <a:gd name="connsiteY508" fmla="*/ 331788 h 400050"/>
                <a:gd name="connsiteX509" fmla="*/ 274638 w 371475"/>
                <a:gd name="connsiteY509" fmla="*/ 331788 h 400050"/>
                <a:gd name="connsiteX510" fmla="*/ 271463 w 371475"/>
                <a:gd name="connsiteY510" fmla="*/ 330200 h 400050"/>
                <a:gd name="connsiteX511" fmla="*/ 269875 w 371475"/>
                <a:gd name="connsiteY511" fmla="*/ 330200 h 400050"/>
                <a:gd name="connsiteX512" fmla="*/ 269875 w 371475"/>
                <a:gd name="connsiteY512" fmla="*/ 327025 h 400050"/>
                <a:gd name="connsiteX513" fmla="*/ 266700 w 371475"/>
                <a:gd name="connsiteY513" fmla="*/ 327025 h 400050"/>
                <a:gd name="connsiteX514" fmla="*/ 265113 w 371475"/>
                <a:gd name="connsiteY514" fmla="*/ 330200 h 400050"/>
                <a:gd name="connsiteX515" fmla="*/ 265113 w 371475"/>
                <a:gd name="connsiteY515" fmla="*/ 331788 h 400050"/>
                <a:gd name="connsiteX516" fmla="*/ 265113 w 371475"/>
                <a:gd name="connsiteY516" fmla="*/ 333375 h 400050"/>
                <a:gd name="connsiteX517" fmla="*/ 263525 w 371475"/>
                <a:gd name="connsiteY517" fmla="*/ 336550 h 400050"/>
                <a:gd name="connsiteX518" fmla="*/ 263525 w 371475"/>
                <a:gd name="connsiteY518" fmla="*/ 338138 h 400050"/>
                <a:gd name="connsiteX519" fmla="*/ 265113 w 371475"/>
                <a:gd name="connsiteY519" fmla="*/ 341313 h 400050"/>
                <a:gd name="connsiteX520" fmla="*/ 265113 w 371475"/>
                <a:gd name="connsiteY520" fmla="*/ 342900 h 400050"/>
                <a:gd name="connsiteX521" fmla="*/ 266700 w 371475"/>
                <a:gd name="connsiteY521" fmla="*/ 346075 h 400050"/>
                <a:gd name="connsiteX522" fmla="*/ 269875 w 371475"/>
                <a:gd name="connsiteY522" fmla="*/ 347663 h 400050"/>
                <a:gd name="connsiteX523" fmla="*/ 269875 w 371475"/>
                <a:gd name="connsiteY523" fmla="*/ 349250 h 400050"/>
                <a:gd name="connsiteX524" fmla="*/ 271463 w 371475"/>
                <a:gd name="connsiteY524" fmla="*/ 352425 h 400050"/>
                <a:gd name="connsiteX525" fmla="*/ 271463 w 371475"/>
                <a:gd name="connsiteY525" fmla="*/ 354013 h 400050"/>
                <a:gd name="connsiteX526" fmla="*/ 271463 w 371475"/>
                <a:gd name="connsiteY526" fmla="*/ 357188 h 400050"/>
                <a:gd name="connsiteX527" fmla="*/ 269875 w 371475"/>
                <a:gd name="connsiteY527" fmla="*/ 352425 h 400050"/>
                <a:gd name="connsiteX528" fmla="*/ 266700 w 371475"/>
                <a:gd name="connsiteY528" fmla="*/ 349250 h 400050"/>
                <a:gd name="connsiteX529" fmla="*/ 265113 w 371475"/>
                <a:gd name="connsiteY529" fmla="*/ 349250 h 400050"/>
                <a:gd name="connsiteX530" fmla="*/ 265113 w 371475"/>
                <a:gd name="connsiteY530" fmla="*/ 347663 h 400050"/>
                <a:gd name="connsiteX531" fmla="*/ 263525 w 371475"/>
                <a:gd name="connsiteY531" fmla="*/ 346075 h 400050"/>
                <a:gd name="connsiteX532" fmla="*/ 260350 w 371475"/>
                <a:gd name="connsiteY532" fmla="*/ 342900 h 400050"/>
                <a:gd name="connsiteX533" fmla="*/ 260350 w 371475"/>
                <a:gd name="connsiteY533" fmla="*/ 346075 h 400050"/>
                <a:gd name="connsiteX534" fmla="*/ 263525 w 371475"/>
                <a:gd name="connsiteY534" fmla="*/ 347663 h 400050"/>
                <a:gd name="connsiteX535" fmla="*/ 260350 w 371475"/>
                <a:gd name="connsiteY535" fmla="*/ 347663 h 400050"/>
                <a:gd name="connsiteX536" fmla="*/ 258763 w 371475"/>
                <a:gd name="connsiteY536" fmla="*/ 346075 h 400050"/>
                <a:gd name="connsiteX537" fmla="*/ 255588 w 371475"/>
                <a:gd name="connsiteY537" fmla="*/ 346075 h 400050"/>
                <a:gd name="connsiteX538" fmla="*/ 254000 w 371475"/>
                <a:gd name="connsiteY538" fmla="*/ 346075 h 400050"/>
                <a:gd name="connsiteX539" fmla="*/ 254000 w 371475"/>
                <a:gd name="connsiteY539" fmla="*/ 347663 h 400050"/>
                <a:gd name="connsiteX540" fmla="*/ 250825 w 371475"/>
                <a:gd name="connsiteY540" fmla="*/ 347663 h 400050"/>
                <a:gd name="connsiteX541" fmla="*/ 249238 w 371475"/>
                <a:gd name="connsiteY541" fmla="*/ 349250 h 400050"/>
                <a:gd name="connsiteX542" fmla="*/ 250825 w 371475"/>
                <a:gd name="connsiteY542" fmla="*/ 354013 h 400050"/>
                <a:gd name="connsiteX543" fmla="*/ 247650 w 371475"/>
                <a:gd name="connsiteY543" fmla="*/ 349250 h 400050"/>
                <a:gd name="connsiteX544" fmla="*/ 244475 w 371475"/>
                <a:gd name="connsiteY544" fmla="*/ 352425 h 400050"/>
                <a:gd name="connsiteX545" fmla="*/ 239713 w 371475"/>
                <a:gd name="connsiteY545" fmla="*/ 354013 h 400050"/>
                <a:gd name="connsiteX546" fmla="*/ 238125 w 371475"/>
                <a:gd name="connsiteY546" fmla="*/ 357188 h 400050"/>
                <a:gd name="connsiteX547" fmla="*/ 234950 w 371475"/>
                <a:gd name="connsiteY547" fmla="*/ 357188 h 400050"/>
                <a:gd name="connsiteX548" fmla="*/ 233363 w 371475"/>
                <a:gd name="connsiteY548" fmla="*/ 357188 h 400050"/>
                <a:gd name="connsiteX549" fmla="*/ 231775 w 371475"/>
                <a:gd name="connsiteY549" fmla="*/ 357188 h 400050"/>
                <a:gd name="connsiteX550" fmla="*/ 228600 w 371475"/>
                <a:gd name="connsiteY550" fmla="*/ 358775 h 400050"/>
                <a:gd name="connsiteX551" fmla="*/ 228600 w 371475"/>
                <a:gd name="connsiteY551" fmla="*/ 360363 h 400050"/>
                <a:gd name="connsiteX552" fmla="*/ 227013 w 371475"/>
                <a:gd name="connsiteY552" fmla="*/ 358775 h 400050"/>
                <a:gd name="connsiteX553" fmla="*/ 223838 w 371475"/>
                <a:gd name="connsiteY553" fmla="*/ 358775 h 400050"/>
                <a:gd name="connsiteX554" fmla="*/ 222250 w 371475"/>
                <a:gd name="connsiteY554" fmla="*/ 358775 h 400050"/>
                <a:gd name="connsiteX555" fmla="*/ 217488 w 371475"/>
                <a:gd name="connsiteY555" fmla="*/ 358775 h 400050"/>
                <a:gd name="connsiteX556" fmla="*/ 215900 w 371475"/>
                <a:gd name="connsiteY556" fmla="*/ 358775 h 400050"/>
                <a:gd name="connsiteX557" fmla="*/ 215900 w 371475"/>
                <a:gd name="connsiteY557" fmla="*/ 360363 h 400050"/>
                <a:gd name="connsiteX558" fmla="*/ 212725 w 371475"/>
                <a:gd name="connsiteY558" fmla="*/ 363538 h 400050"/>
                <a:gd name="connsiteX559" fmla="*/ 212725 w 371475"/>
                <a:gd name="connsiteY559" fmla="*/ 360363 h 400050"/>
                <a:gd name="connsiteX560" fmla="*/ 211138 w 371475"/>
                <a:gd name="connsiteY560" fmla="*/ 360363 h 400050"/>
                <a:gd name="connsiteX561" fmla="*/ 207963 w 371475"/>
                <a:gd name="connsiteY561" fmla="*/ 360363 h 400050"/>
                <a:gd name="connsiteX562" fmla="*/ 206375 w 371475"/>
                <a:gd name="connsiteY562" fmla="*/ 360363 h 400050"/>
                <a:gd name="connsiteX563" fmla="*/ 203200 w 371475"/>
                <a:gd name="connsiteY563" fmla="*/ 360363 h 400050"/>
                <a:gd name="connsiteX564" fmla="*/ 201613 w 371475"/>
                <a:gd name="connsiteY564" fmla="*/ 360363 h 400050"/>
                <a:gd name="connsiteX565" fmla="*/ 200025 w 371475"/>
                <a:gd name="connsiteY565" fmla="*/ 360363 h 400050"/>
                <a:gd name="connsiteX566" fmla="*/ 196850 w 371475"/>
                <a:gd name="connsiteY566" fmla="*/ 358775 h 400050"/>
                <a:gd name="connsiteX567" fmla="*/ 195263 w 371475"/>
                <a:gd name="connsiteY567" fmla="*/ 357188 h 400050"/>
                <a:gd name="connsiteX568" fmla="*/ 190500 w 371475"/>
                <a:gd name="connsiteY568" fmla="*/ 357188 h 400050"/>
                <a:gd name="connsiteX569" fmla="*/ 190500 w 371475"/>
                <a:gd name="connsiteY569" fmla="*/ 352425 h 400050"/>
                <a:gd name="connsiteX570" fmla="*/ 190500 w 371475"/>
                <a:gd name="connsiteY570" fmla="*/ 349250 h 400050"/>
                <a:gd name="connsiteX571" fmla="*/ 188913 w 371475"/>
                <a:gd name="connsiteY571" fmla="*/ 349250 h 400050"/>
                <a:gd name="connsiteX572" fmla="*/ 185738 w 371475"/>
                <a:gd name="connsiteY572" fmla="*/ 346075 h 400050"/>
                <a:gd name="connsiteX573" fmla="*/ 184150 w 371475"/>
                <a:gd name="connsiteY573" fmla="*/ 342900 h 400050"/>
                <a:gd name="connsiteX574" fmla="*/ 180975 w 371475"/>
                <a:gd name="connsiteY574" fmla="*/ 341313 h 400050"/>
                <a:gd name="connsiteX575" fmla="*/ 179388 w 371475"/>
                <a:gd name="connsiteY575" fmla="*/ 341313 h 400050"/>
                <a:gd name="connsiteX576" fmla="*/ 176213 w 371475"/>
                <a:gd name="connsiteY576" fmla="*/ 338138 h 400050"/>
                <a:gd name="connsiteX577" fmla="*/ 174625 w 371475"/>
                <a:gd name="connsiteY577" fmla="*/ 338138 h 400050"/>
                <a:gd name="connsiteX578" fmla="*/ 174625 w 371475"/>
                <a:gd name="connsiteY578" fmla="*/ 341313 h 400050"/>
                <a:gd name="connsiteX579" fmla="*/ 173038 w 371475"/>
                <a:gd name="connsiteY579" fmla="*/ 342900 h 400050"/>
                <a:gd name="connsiteX580" fmla="*/ 169863 w 371475"/>
                <a:gd name="connsiteY580" fmla="*/ 342900 h 400050"/>
                <a:gd name="connsiteX581" fmla="*/ 169863 w 371475"/>
                <a:gd name="connsiteY581" fmla="*/ 346075 h 400050"/>
                <a:gd name="connsiteX582" fmla="*/ 168275 w 371475"/>
                <a:gd name="connsiteY582" fmla="*/ 347663 h 400050"/>
                <a:gd name="connsiteX583" fmla="*/ 168275 w 371475"/>
                <a:gd name="connsiteY583" fmla="*/ 352425 h 400050"/>
                <a:gd name="connsiteX584" fmla="*/ 168275 w 371475"/>
                <a:gd name="connsiteY584" fmla="*/ 354013 h 400050"/>
                <a:gd name="connsiteX585" fmla="*/ 168275 w 371475"/>
                <a:gd name="connsiteY585" fmla="*/ 358775 h 400050"/>
                <a:gd name="connsiteX586" fmla="*/ 168275 w 371475"/>
                <a:gd name="connsiteY586" fmla="*/ 365125 h 400050"/>
                <a:gd name="connsiteX587" fmla="*/ 168275 w 371475"/>
                <a:gd name="connsiteY587" fmla="*/ 368300 h 400050"/>
                <a:gd name="connsiteX588" fmla="*/ 165100 w 371475"/>
                <a:gd name="connsiteY588" fmla="*/ 369888 h 400050"/>
                <a:gd name="connsiteX589" fmla="*/ 165100 w 371475"/>
                <a:gd name="connsiteY589" fmla="*/ 365125 h 400050"/>
                <a:gd name="connsiteX590" fmla="*/ 165100 w 371475"/>
                <a:gd name="connsiteY590" fmla="*/ 363538 h 400050"/>
                <a:gd name="connsiteX591" fmla="*/ 165100 w 371475"/>
                <a:gd name="connsiteY591" fmla="*/ 360363 h 400050"/>
                <a:gd name="connsiteX592" fmla="*/ 165100 w 371475"/>
                <a:gd name="connsiteY592" fmla="*/ 357188 h 400050"/>
                <a:gd name="connsiteX593" fmla="*/ 165100 w 371475"/>
                <a:gd name="connsiteY593" fmla="*/ 354013 h 400050"/>
                <a:gd name="connsiteX594" fmla="*/ 165100 w 371475"/>
                <a:gd name="connsiteY594" fmla="*/ 349250 h 400050"/>
                <a:gd name="connsiteX595" fmla="*/ 165100 w 371475"/>
                <a:gd name="connsiteY595" fmla="*/ 347663 h 400050"/>
                <a:gd name="connsiteX596" fmla="*/ 163513 w 371475"/>
                <a:gd name="connsiteY596" fmla="*/ 346075 h 400050"/>
                <a:gd name="connsiteX597" fmla="*/ 160338 w 371475"/>
                <a:gd name="connsiteY597" fmla="*/ 346075 h 400050"/>
                <a:gd name="connsiteX598" fmla="*/ 158750 w 371475"/>
                <a:gd name="connsiteY598" fmla="*/ 347663 h 400050"/>
                <a:gd name="connsiteX599" fmla="*/ 157163 w 371475"/>
                <a:gd name="connsiteY599" fmla="*/ 347663 h 400050"/>
                <a:gd name="connsiteX600" fmla="*/ 152400 w 371475"/>
                <a:gd name="connsiteY600" fmla="*/ 347663 h 400050"/>
                <a:gd name="connsiteX601" fmla="*/ 149225 w 371475"/>
                <a:gd name="connsiteY601" fmla="*/ 347663 h 400050"/>
                <a:gd name="connsiteX602" fmla="*/ 144463 w 371475"/>
                <a:gd name="connsiteY602" fmla="*/ 349250 h 400050"/>
                <a:gd name="connsiteX603" fmla="*/ 144463 w 371475"/>
                <a:gd name="connsiteY603" fmla="*/ 352425 h 400050"/>
                <a:gd name="connsiteX604" fmla="*/ 142875 w 371475"/>
                <a:gd name="connsiteY604" fmla="*/ 352425 h 400050"/>
                <a:gd name="connsiteX605" fmla="*/ 141288 w 371475"/>
                <a:gd name="connsiteY605" fmla="*/ 349250 h 400050"/>
                <a:gd name="connsiteX606" fmla="*/ 136525 w 371475"/>
                <a:gd name="connsiteY606" fmla="*/ 347663 h 400050"/>
                <a:gd name="connsiteX607" fmla="*/ 133350 w 371475"/>
                <a:gd name="connsiteY607" fmla="*/ 347663 h 400050"/>
                <a:gd name="connsiteX608" fmla="*/ 131763 w 371475"/>
                <a:gd name="connsiteY608" fmla="*/ 347663 h 400050"/>
                <a:gd name="connsiteX609" fmla="*/ 128588 w 371475"/>
                <a:gd name="connsiteY609" fmla="*/ 347663 h 400050"/>
                <a:gd name="connsiteX610" fmla="*/ 122238 w 371475"/>
                <a:gd name="connsiteY610" fmla="*/ 346075 h 400050"/>
                <a:gd name="connsiteX611" fmla="*/ 120650 w 371475"/>
                <a:gd name="connsiteY611" fmla="*/ 346075 h 400050"/>
                <a:gd name="connsiteX612" fmla="*/ 117475 w 371475"/>
                <a:gd name="connsiteY612" fmla="*/ 342900 h 400050"/>
                <a:gd name="connsiteX613" fmla="*/ 115888 w 371475"/>
                <a:gd name="connsiteY613" fmla="*/ 341313 h 400050"/>
                <a:gd name="connsiteX614" fmla="*/ 115888 w 371475"/>
                <a:gd name="connsiteY614" fmla="*/ 338138 h 400050"/>
                <a:gd name="connsiteX615" fmla="*/ 114300 w 371475"/>
                <a:gd name="connsiteY615" fmla="*/ 338138 h 400050"/>
                <a:gd name="connsiteX616" fmla="*/ 111125 w 371475"/>
                <a:gd name="connsiteY616" fmla="*/ 338138 h 400050"/>
                <a:gd name="connsiteX617" fmla="*/ 109538 w 371475"/>
                <a:gd name="connsiteY617" fmla="*/ 336550 h 400050"/>
                <a:gd name="connsiteX618" fmla="*/ 106363 w 371475"/>
                <a:gd name="connsiteY618" fmla="*/ 336550 h 400050"/>
                <a:gd name="connsiteX619" fmla="*/ 104775 w 371475"/>
                <a:gd name="connsiteY619" fmla="*/ 336550 h 400050"/>
                <a:gd name="connsiteX620" fmla="*/ 101600 w 371475"/>
                <a:gd name="connsiteY620" fmla="*/ 333375 h 400050"/>
                <a:gd name="connsiteX621" fmla="*/ 101600 w 371475"/>
                <a:gd name="connsiteY621" fmla="*/ 336550 h 400050"/>
                <a:gd name="connsiteX622" fmla="*/ 100013 w 371475"/>
                <a:gd name="connsiteY622" fmla="*/ 336550 h 400050"/>
                <a:gd name="connsiteX623" fmla="*/ 100013 w 371475"/>
                <a:gd name="connsiteY623" fmla="*/ 333375 h 400050"/>
                <a:gd name="connsiteX624" fmla="*/ 98425 w 371475"/>
                <a:gd name="connsiteY624" fmla="*/ 331788 h 400050"/>
                <a:gd name="connsiteX625" fmla="*/ 95250 w 371475"/>
                <a:gd name="connsiteY625" fmla="*/ 330200 h 400050"/>
                <a:gd name="connsiteX626" fmla="*/ 93663 w 371475"/>
                <a:gd name="connsiteY626" fmla="*/ 330200 h 400050"/>
                <a:gd name="connsiteX627" fmla="*/ 93663 w 371475"/>
                <a:gd name="connsiteY627" fmla="*/ 331788 h 400050"/>
                <a:gd name="connsiteX628" fmla="*/ 90488 w 371475"/>
                <a:gd name="connsiteY628" fmla="*/ 331788 h 400050"/>
                <a:gd name="connsiteX629" fmla="*/ 90488 w 371475"/>
                <a:gd name="connsiteY629" fmla="*/ 333375 h 400050"/>
                <a:gd name="connsiteX630" fmla="*/ 88900 w 371475"/>
                <a:gd name="connsiteY630" fmla="*/ 336550 h 400050"/>
                <a:gd name="connsiteX631" fmla="*/ 85725 w 371475"/>
                <a:gd name="connsiteY631" fmla="*/ 338138 h 400050"/>
                <a:gd name="connsiteX632" fmla="*/ 84138 w 371475"/>
                <a:gd name="connsiteY632" fmla="*/ 342900 h 400050"/>
                <a:gd name="connsiteX633" fmla="*/ 82550 w 371475"/>
                <a:gd name="connsiteY633" fmla="*/ 344488 h 400050"/>
                <a:gd name="connsiteX634" fmla="*/ 82550 w 371475"/>
                <a:gd name="connsiteY634" fmla="*/ 342900 h 400050"/>
                <a:gd name="connsiteX635" fmla="*/ 82550 w 371475"/>
                <a:gd name="connsiteY635" fmla="*/ 341313 h 400050"/>
                <a:gd name="connsiteX636" fmla="*/ 84138 w 371475"/>
                <a:gd name="connsiteY636" fmla="*/ 338138 h 400050"/>
                <a:gd name="connsiteX637" fmla="*/ 84138 w 371475"/>
                <a:gd name="connsiteY637" fmla="*/ 336550 h 400050"/>
                <a:gd name="connsiteX638" fmla="*/ 85725 w 371475"/>
                <a:gd name="connsiteY638" fmla="*/ 333375 h 400050"/>
                <a:gd name="connsiteX639" fmla="*/ 88900 w 371475"/>
                <a:gd name="connsiteY639" fmla="*/ 333375 h 400050"/>
                <a:gd name="connsiteX640" fmla="*/ 90488 w 371475"/>
                <a:gd name="connsiteY640" fmla="*/ 330200 h 400050"/>
                <a:gd name="connsiteX641" fmla="*/ 90488 w 371475"/>
                <a:gd name="connsiteY641" fmla="*/ 327025 h 400050"/>
                <a:gd name="connsiteX642" fmla="*/ 93663 w 371475"/>
                <a:gd name="connsiteY642" fmla="*/ 325438 h 400050"/>
                <a:gd name="connsiteX643" fmla="*/ 93663 w 371475"/>
                <a:gd name="connsiteY643" fmla="*/ 322263 h 400050"/>
                <a:gd name="connsiteX644" fmla="*/ 95250 w 371475"/>
                <a:gd name="connsiteY644" fmla="*/ 322263 h 400050"/>
                <a:gd name="connsiteX645" fmla="*/ 95250 w 371475"/>
                <a:gd name="connsiteY645" fmla="*/ 320675 h 400050"/>
                <a:gd name="connsiteX646" fmla="*/ 95250 w 371475"/>
                <a:gd name="connsiteY646" fmla="*/ 317500 h 400050"/>
                <a:gd name="connsiteX647" fmla="*/ 95250 w 371475"/>
                <a:gd name="connsiteY647" fmla="*/ 315913 h 400050"/>
                <a:gd name="connsiteX648" fmla="*/ 93663 w 371475"/>
                <a:gd name="connsiteY648" fmla="*/ 315913 h 400050"/>
                <a:gd name="connsiteX649" fmla="*/ 90488 w 371475"/>
                <a:gd name="connsiteY649" fmla="*/ 317500 h 400050"/>
                <a:gd name="connsiteX650" fmla="*/ 90488 w 371475"/>
                <a:gd name="connsiteY650" fmla="*/ 320675 h 400050"/>
                <a:gd name="connsiteX651" fmla="*/ 88900 w 371475"/>
                <a:gd name="connsiteY651" fmla="*/ 322263 h 400050"/>
                <a:gd name="connsiteX652" fmla="*/ 85725 w 371475"/>
                <a:gd name="connsiteY652" fmla="*/ 322263 h 400050"/>
                <a:gd name="connsiteX653" fmla="*/ 84138 w 371475"/>
                <a:gd name="connsiteY653" fmla="*/ 320675 h 400050"/>
                <a:gd name="connsiteX654" fmla="*/ 79375 w 371475"/>
                <a:gd name="connsiteY654" fmla="*/ 325438 h 400050"/>
                <a:gd name="connsiteX655" fmla="*/ 77788 w 371475"/>
                <a:gd name="connsiteY655" fmla="*/ 330200 h 400050"/>
                <a:gd name="connsiteX656" fmla="*/ 69850 w 371475"/>
                <a:gd name="connsiteY656" fmla="*/ 336550 h 400050"/>
                <a:gd name="connsiteX657" fmla="*/ 68263 w 371475"/>
                <a:gd name="connsiteY657" fmla="*/ 341313 h 400050"/>
                <a:gd name="connsiteX658" fmla="*/ 63500 w 371475"/>
                <a:gd name="connsiteY658" fmla="*/ 346075 h 400050"/>
                <a:gd name="connsiteX659" fmla="*/ 58738 w 371475"/>
                <a:gd name="connsiteY659" fmla="*/ 349250 h 400050"/>
                <a:gd name="connsiteX660" fmla="*/ 57150 w 371475"/>
                <a:gd name="connsiteY660" fmla="*/ 352425 h 400050"/>
                <a:gd name="connsiteX661" fmla="*/ 53975 w 371475"/>
                <a:gd name="connsiteY661" fmla="*/ 354013 h 400050"/>
                <a:gd name="connsiteX662" fmla="*/ 53975 w 371475"/>
                <a:gd name="connsiteY662" fmla="*/ 352425 h 400050"/>
                <a:gd name="connsiteX663" fmla="*/ 57150 w 371475"/>
                <a:gd name="connsiteY663" fmla="*/ 349250 h 400050"/>
                <a:gd name="connsiteX664" fmla="*/ 57150 w 371475"/>
                <a:gd name="connsiteY664" fmla="*/ 347663 h 400050"/>
                <a:gd name="connsiteX665" fmla="*/ 58738 w 371475"/>
                <a:gd name="connsiteY665" fmla="*/ 346075 h 400050"/>
                <a:gd name="connsiteX666" fmla="*/ 61913 w 371475"/>
                <a:gd name="connsiteY666" fmla="*/ 342900 h 400050"/>
                <a:gd name="connsiteX667" fmla="*/ 66675 w 371475"/>
                <a:gd name="connsiteY667" fmla="*/ 338138 h 400050"/>
                <a:gd name="connsiteX668" fmla="*/ 69850 w 371475"/>
                <a:gd name="connsiteY668" fmla="*/ 333375 h 400050"/>
                <a:gd name="connsiteX669" fmla="*/ 73025 w 371475"/>
                <a:gd name="connsiteY669" fmla="*/ 331788 h 400050"/>
                <a:gd name="connsiteX670" fmla="*/ 74613 w 371475"/>
                <a:gd name="connsiteY670" fmla="*/ 330200 h 400050"/>
                <a:gd name="connsiteX671" fmla="*/ 74613 w 371475"/>
                <a:gd name="connsiteY671" fmla="*/ 327025 h 400050"/>
                <a:gd name="connsiteX672" fmla="*/ 73025 w 371475"/>
                <a:gd name="connsiteY672" fmla="*/ 327025 h 400050"/>
                <a:gd name="connsiteX673" fmla="*/ 74613 w 371475"/>
                <a:gd name="connsiteY673" fmla="*/ 325438 h 400050"/>
                <a:gd name="connsiteX674" fmla="*/ 77788 w 371475"/>
                <a:gd name="connsiteY674" fmla="*/ 322263 h 400050"/>
                <a:gd name="connsiteX675" fmla="*/ 77788 w 371475"/>
                <a:gd name="connsiteY675" fmla="*/ 320675 h 400050"/>
                <a:gd name="connsiteX676" fmla="*/ 82550 w 371475"/>
                <a:gd name="connsiteY676" fmla="*/ 315913 h 400050"/>
                <a:gd name="connsiteX677" fmla="*/ 82550 w 371475"/>
                <a:gd name="connsiteY677" fmla="*/ 314325 h 400050"/>
                <a:gd name="connsiteX678" fmla="*/ 85725 w 371475"/>
                <a:gd name="connsiteY678" fmla="*/ 311150 h 400050"/>
                <a:gd name="connsiteX679" fmla="*/ 88900 w 371475"/>
                <a:gd name="connsiteY679" fmla="*/ 309563 h 400050"/>
                <a:gd name="connsiteX680" fmla="*/ 90488 w 371475"/>
                <a:gd name="connsiteY680" fmla="*/ 306388 h 400050"/>
                <a:gd name="connsiteX681" fmla="*/ 90488 w 371475"/>
                <a:gd name="connsiteY681" fmla="*/ 304800 h 400050"/>
                <a:gd name="connsiteX682" fmla="*/ 85725 w 371475"/>
                <a:gd name="connsiteY682" fmla="*/ 309563 h 400050"/>
                <a:gd name="connsiteX683" fmla="*/ 88900 w 371475"/>
                <a:gd name="connsiteY683" fmla="*/ 306388 h 400050"/>
                <a:gd name="connsiteX684" fmla="*/ 90488 w 371475"/>
                <a:gd name="connsiteY684" fmla="*/ 301625 h 400050"/>
                <a:gd name="connsiteX685" fmla="*/ 90488 w 371475"/>
                <a:gd name="connsiteY685" fmla="*/ 300038 h 400050"/>
                <a:gd name="connsiteX686" fmla="*/ 90488 w 371475"/>
                <a:gd name="connsiteY686" fmla="*/ 298450 h 400050"/>
                <a:gd name="connsiteX687" fmla="*/ 93663 w 371475"/>
                <a:gd name="connsiteY687" fmla="*/ 295275 h 400050"/>
                <a:gd name="connsiteX688" fmla="*/ 98419 w 371475"/>
                <a:gd name="connsiteY688" fmla="*/ 293690 h 400050"/>
                <a:gd name="connsiteX689" fmla="*/ 98424 w 371475"/>
                <a:gd name="connsiteY689" fmla="*/ 293687 h 400050"/>
                <a:gd name="connsiteX690" fmla="*/ 98425 w 371475"/>
                <a:gd name="connsiteY690" fmla="*/ 293687 h 400050"/>
                <a:gd name="connsiteX691" fmla="*/ 98425 w 371475"/>
                <a:gd name="connsiteY691" fmla="*/ 290513 h 400050"/>
                <a:gd name="connsiteX692" fmla="*/ 100012 w 371475"/>
                <a:gd name="connsiteY692" fmla="*/ 290513 h 400050"/>
                <a:gd name="connsiteX693" fmla="*/ 100012 w 371475"/>
                <a:gd name="connsiteY693" fmla="*/ 290512 h 400050"/>
                <a:gd name="connsiteX694" fmla="*/ 100013 w 371475"/>
                <a:gd name="connsiteY694" fmla="*/ 290512 h 400050"/>
                <a:gd name="connsiteX695" fmla="*/ 100013 w 371475"/>
                <a:gd name="connsiteY695" fmla="*/ 285750 h 400050"/>
                <a:gd name="connsiteX696" fmla="*/ 100013 w 371475"/>
                <a:gd name="connsiteY696" fmla="*/ 284163 h 400050"/>
                <a:gd name="connsiteX697" fmla="*/ 100013 w 371475"/>
                <a:gd name="connsiteY697" fmla="*/ 282575 h 400050"/>
                <a:gd name="connsiteX698" fmla="*/ 100013 w 371475"/>
                <a:gd name="connsiteY698" fmla="*/ 279400 h 400050"/>
                <a:gd name="connsiteX699" fmla="*/ 100013 w 371475"/>
                <a:gd name="connsiteY699" fmla="*/ 277813 h 400050"/>
                <a:gd name="connsiteX700" fmla="*/ 100013 w 371475"/>
                <a:gd name="connsiteY700" fmla="*/ 274638 h 400050"/>
                <a:gd name="connsiteX701" fmla="*/ 98425 w 371475"/>
                <a:gd name="connsiteY701" fmla="*/ 273050 h 400050"/>
                <a:gd name="connsiteX702" fmla="*/ 95250 w 371475"/>
                <a:gd name="connsiteY702" fmla="*/ 273050 h 400050"/>
                <a:gd name="connsiteX703" fmla="*/ 90488 w 371475"/>
                <a:gd name="connsiteY703" fmla="*/ 274638 h 400050"/>
                <a:gd name="connsiteX704" fmla="*/ 88900 w 371475"/>
                <a:gd name="connsiteY704" fmla="*/ 274638 h 400050"/>
                <a:gd name="connsiteX705" fmla="*/ 85725 w 371475"/>
                <a:gd name="connsiteY705" fmla="*/ 274638 h 400050"/>
                <a:gd name="connsiteX706" fmla="*/ 84138 w 371475"/>
                <a:gd name="connsiteY706" fmla="*/ 274638 h 400050"/>
                <a:gd name="connsiteX707" fmla="*/ 82550 w 371475"/>
                <a:gd name="connsiteY707" fmla="*/ 274638 h 400050"/>
                <a:gd name="connsiteX708" fmla="*/ 79375 w 371475"/>
                <a:gd name="connsiteY708" fmla="*/ 274638 h 400050"/>
                <a:gd name="connsiteX709" fmla="*/ 79375 w 371475"/>
                <a:gd name="connsiteY709" fmla="*/ 273050 h 400050"/>
                <a:gd name="connsiteX710" fmla="*/ 77788 w 371475"/>
                <a:gd name="connsiteY710" fmla="*/ 273050 h 400050"/>
                <a:gd name="connsiteX711" fmla="*/ 77788 w 371475"/>
                <a:gd name="connsiteY711" fmla="*/ 271463 h 400050"/>
                <a:gd name="connsiteX712" fmla="*/ 74613 w 371475"/>
                <a:gd name="connsiteY712" fmla="*/ 271463 h 400050"/>
                <a:gd name="connsiteX713" fmla="*/ 73025 w 371475"/>
                <a:gd name="connsiteY713" fmla="*/ 271463 h 400050"/>
                <a:gd name="connsiteX714" fmla="*/ 69850 w 371475"/>
                <a:gd name="connsiteY714" fmla="*/ 271463 h 400050"/>
                <a:gd name="connsiteX715" fmla="*/ 69850 w 371475"/>
                <a:gd name="connsiteY715" fmla="*/ 268288 h 400050"/>
                <a:gd name="connsiteX716" fmla="*/ 68263 w 371475"/>
                <a:gd name="connsiteY716" fmla="*/ 266700 h 400050"/>
                <a:gd name="connsiteX717" fmla="*/ 66675 w 371475"/>
                <a:gd name="connsiteY717" fmla="*/ 263525 h 400050"/>
                <a:gd name="connsiteX718" fmla="*/ 66675 w 371475"/>
                <a:gd name="connsiteY718" fmla="*/ 261938 h 400050"/>
                <a:gd name="connsiteX719" fmla="*/ 66675 w 371475"/>
                <a:gd name="connsiteY719" fmla="*/ 258763 h 400050"/>
                <a:gd name="connsiteX720" fmla="*/ 63500 w 371475"/>
                <a:gd name="connsiteY720" fmla="*/ 257175 h 400050"/>
                <a:gd name="connsiteX721" fmla="*/ 61913 w 371475"/>
                <a:gd name="connsiteY721" fmla="*/ 255588 h 400050"/>
                <a:gd name="connsiteX722" fmla="*/ 58738 w 371475"/>
                <a:gd name="connsiteY722" fmla="*/ 252413 h 400050"/>
                <a:gd name="connsiteX723" fmla="*/ 57150 w 371475"/>
                <a:gd name="connsiteY723" fmla="*/ 252413 h 400050"/>
                <a:gd name="connsiteX724" fmla="*/ 57150 w 371475"/>
                <a:gd name="connsiteY724" fmla="*/ 250825 h 400050"/>
                <a:gd name="connsiteX725" fmla="*/ 53975 w 371475"/>
                <a:gd name="connsiteY725" fmla="*/ 250825 h 400050"/>
                <a:gd name="connsiteX726" fmla="*/ 53975 w 371475"/>
                <a:gd name="connsiteY726" fmla="*/ 247650 h 400050"/>
                <a:gd name="connsiteX727" fmla="*/ 50800 w 371475"/>
                <a:gd name="connsiteY727" fmla="*/ 246063 h 400050"/>
                <a:gd name="connsiteX728" fmla="*/ 50800 w 371475"/>
                <a:gd name="connsiteY728" fmla="*/ 242888 h 400050"/>
                <a:gd name="connsiteX729" fmla="*/ 47625 w 371475"/>
                <a:gd name="connsiteY729" fmla="*/ 242888 h 400050"/>
                <a:gd name="connsiteX730" fmla="*/ 46038 w 371475"/>
                <a:gd name="connsiteY730" fmla="*/ 242888 h 400050"/>
                <a:gd name="connsiteX731" fmla="*/ 46038 w 371475"/>
                <a:gd name="connsiteY731" fmla="*/ 241300 h 400050"/>
                <a:gd name="connsiteX732" fmla="*/ 42863 w 371475"/>
                <a:gd name="connsiteY732" fmla="*/ 241300 h 400050"/>
                <a:gd name="connsiteX733" fmla="*/ 41275 w 371475"/>
                <a:gd name="connsiteY733" fmla="*/ 239713 h 400050"/>
                <a:gd name="connsiteX734" fmla="*/ 41275 w 371475"/>
                <a:gd name="connsiteY734" fmla="*/ 236538 h 400050"/>
                <a:gd name="connsiteX735" fmla="*/ 41275 w 371475"/>
                <a:gd name="connsiteY735" fmla="*/ 234950 h 400050"/>
                <a:gd name="connsiteX736" fmla="*/ 38100 w 371475"/>
                <a:gd name="connsiteY736" fmla="*/ 234950 h 400050"/>
                <a:gd name="connsiteX737" fmla="*/ 38100 w 371475"/>
                <a:gd name="connsiteY737" fmla="*/ 231775 h 400050"/>
                <a:gd name="connsiteX738" fmla="*/ 36513 w 371475"/>
                <a:gd name="connsiteY738" fmla="*/ 231775 h 400050"/>
                <a:gd name="connsiteX739" fmla="*/ 36513 w 371475"/>
                <a:gd name="connsiteY739" fmla="*/ 230188 h 400050"/>
                <a:gd name="connsiteX740" fmla="*/ 38100 w 371475"/>
                <a:gd name="connsiteY740" fmla="*/ 230188 h 400050"/>
                <a:gd name="connsiteX741" fmla="*/ 41275 w 371475"/>
                <a:gd name="connsiteY741" fmla="*/ 227013 h 400050"/>
                <a:gd name="connsiteX742" fmla="*/ 42863 w 371475"/>
                <a:gd name="connsiteY742" fmla="*/ 225425 h 400050"/>
                <a:gd name="connsiteX743" fmla="*/ 47625 w 371475"/>
                <a:gd name="connsiteY743" fmla="*/ 220663 h 400050"/>
                <a:gd name="connsiteX744" fmla="*/ 46038 w 371475"/>
                <a:gd name="connsiteY744" fmla="*/ 219075 h 400050"/>
                <a:gd name="connsiteX745" fmla="*/ 46038 w 371475"/>
                <a:gd name="connsiteY745" fmla="*/ 214313 h 400050"/>
                <a:gd name="connsiteX746" fmla="*/ 42863 w 371475"/>
                <a:gd name="connsiteY746" fmla="*/ 214313 h 400050"/>
                <a:gd name="connsiteX747" fmla="*/ 42863 w 371475"/>
                <a:gd name="connsiteY747" fmla="*/ 211138 h 400050"/>
                <a:gd name="connsiteX748" fmla="*/ 46038 w 371475"/>
                <a:gd name="connsiteY748" fmla="*/ 209550 h 400050"/>
                <a:gd name="connsiteX749" fmla="*/ 47625 w 371475"/>
                <a:gd name="connsiteY749" fmla="*/ 207963 h 400050"/>
                <a:gd name="connsiteX750" fmla="*/ 46038 w 371475"/>
                <a:gd name="connsiteY750" fmla="*/ 207963 h 400050"/>
                <a:gd name="connsiteX751" fmla="*/ 42863 w 371475"/>
                <a:gd name="connsiteY751" fmla="*/ 207963 h 400050"/>
                <a:gd name="connsiteX752" fmla="*/ 46038 w 371475"/>
                <a:gd name="connsiteY752" fmla="*/ 204788 h 400050"/>
                <a:gd name="connsiteX753" fmla="*/ 47625 w 371475"/>
                <a:gd name="connsiteY753" fmla="*/ 204788 h 400050"/>
                <a:gd name="connsiteX754" fmla="*/ 47625 w 371475"/>
                <a:gd name="connsiteY754" fmla="*/ 203200 h 400050"/>
                <a:gd name="connsiteX755" fmla="*/ 46038 w 371475"/>
                <a:gd name="connsiteY755" fmla="*/ 200025 h 400050"/>
                <a:gd name="connsiteX756" fmla="*/ 42863 w 371475"/>
                <a:gd name="connsiteY756" fmla="*/ 200025 h 400050"/>
                <a:gd name="connsiteX757" fmla="*/ 42863 w 371475"/>
                <a:gd name="connsiteY757" fmla="*/ 198438 h 400050"/>
                <a:gd name="connsiteX758" fmla="*/ 47625 w 371475"/>
                <a:gd name="connsiteY758" fmla="*/ 200025 h 400050"/>
                <a:gd name="connsiteX759" fmla="*/ 47625 w 371475"/>
                <a:gd name="connsiteY759" fmla="*/ 198438 h 400050"/>
                <a:gd name="connsiteX760" fmla="*/ 50800 w 371475"/>
                <a:gd name="connsiteY760" fmla="*/ 196850 h 400050"/>
                <a:gd name="connsiteX761" fmla="*/ 52388 w 371475"/>
                <a:gd name="connsiteY761" fmla="*/ 193675 h 400050"/>
                <a:gd name="connsiteX762" fmla="*/ 53975 w 371475"/>
                <a:gd name="connsiteY762" fmla="*/ 193675 h 400050"/>
                <a:gd name="connsiteX763" fmla="*/ 57150 w 371475"/>
                <a:gd name="connsiteY763" fmla="*/ 192088 h 400050"/>
                <a:gd name="connsiteX764" fmla="*/ 57150 w 371475"/>
                <a:gd name="connsiteY764" fmla="*/ 188913 h 400050"/>
                <a:gd name="connsiteX765" fmla="*/ 57150 w 371475"/>
                <a:gd name="connsiteY765" fmla="*/ 187325 h 400050"/>
                <a:gd name="connsiteX766" fmla="*/ 53975 w 371475"/>
                <a:gd name="connsiteY766" fmla="*/ 187325 h 400050"/>
                <a:gd name="connsiteX767" fmla="*/ 53975 w 371475"/>
                <a:gd name="connsiteY767" fmla="*/ 184150 h 400050"/>
                <a:gd name="connsiteX768" fmla="*/ 57150 w 371475"/>
                <a:gd name="connsiteY768" fmla="*/ 182563 h 400050"/>
                <a:gd name="connsiteX769" fmla="*/ 53975 w 371475"/>
                <a:gd name="connsiteY769" fmla="*/ 182563 h 400050"/>
                <a:gd name="connsiteX770" fmla="*/ 53975 w 371475"/>
                <a:gd name="connsiteY770" fmla="*/ 180975 h 400050"/>
                <a:gd name="connsiteX771" fmla="*/ 52388 w 371475"/>
                <a:gd name="connsiteY771" fmla="*/ 180975 h 400050"/>
                <a:gd name="connsiteX772" fmla="*/ 52388 w 371475"/>
                <a:gd name="connsiteY772" fmla="*/ 177800 h 400050"/>
                <a:gd name="connsiteX773" fmla="*/ 50800 w 371475"/>
                <a:gd name="connsiteY773" fmla="*/ 177800 h 400050"/>
                <a:gd name="connsiteX774" fmla="*/ 47625 w 371475"/>
                <a:gd name="connsiteY774" fmla="*/ 177800 h 400050"/>
                <a:gd name="connsiteX775" fmla="*/ 41275 w 371475"/>
                <a:gd name="connsiteY775" fmla="*/ 173037 h 400050"/>
                <a:gd name="connsiteX776" fmla="*/ 38100 w 371475"/>
                <a:gd name="connsiteY776" fmla="*/ 173037 h 400050"/>
                <a:gd name="connsiteX777" fmla="*/ 34925 w 371475"/>
                <a:gd name="connsiteY777" fmla="*/ 171450 h 400050"/>
                <a:gd name="connsiteX778" fmla="*/ 36513 w 371475"/>
                <a:gd name="connsiteY778" fmla="*/ 171450 h 400050"/>
                <a:gd name="connsiteX779" fmla="*/ 38100 w 371475"/>
                <a:gd name="connsiteY779" fmla="*/ 171450 h 400050"/>
                <a:gd name="connsiteX780" fmla="*/ 42863 w 371475"/>
                <a:gd name="connsiteY780" fmla="*/ 173037 h 400050"/>
                <a:gd name="connsiteX781" fmla="*/ 46038 w 371475"/>
                <a:gd name="connsiteY781" fmla="*/ 173037 h 400050"/>
                <a:gd name="connsiteX782" fmla="*/ 47625 w 371475"/>
                <a:gd name="connsiteY782" fmla="*/ 176212 h 400050"/>
                <a:gd name="connsiteX783" fmla="*/ 50800 w 371475"/>
                <a:gd name="connsiteY783" fmla="*/ 173037 h 400050"/>
                <a:gd name="connsiteX784" fmla="*/ 52388 w 371475"/>
                <a:gd name="connsiteY784" fmla="*/ 171450 h 400050"/>
                <a:gd name="connsiteX785" fmla="*/ 53975 w 371475"/>
                <a:gd name="connsiteY785" fmla="*/ 168275 h 400050"/>
                <a:gd name="connsiteX786" fmla="*/ 53975 w 371475"/>
                <a:gd name="connsiteY786" fmla="*/ 166687 h 400050"/>
                <a:gd name="connsiteX787" fmla="*/ 57150 w 371475"/>
                <a:gd name="connsiteY787" fmla="*/ 165100 h 400050"/>
                <a:gd name="connsiteX788" fmla="*/ 53975 w 371475"/>
                <a:gd name="connsiteY788" fmla="*/ 161925 h 400050"/>
                <a:gd name="connsiteX789" fmla="*/ 57150 w 371475"/>
                <a:gd name="connsiteY789" fmla="*/ 161925 h 400050"/>
                <a:gd name="connsiteX790" fmla="*/ 57150 w 371475"/>
                <a:gd name="connsiteY790" fmla="*/ 160337 h 400050"/>
                <a:gd name="connsiteX791" fmla="*/ 58738 w 371475"/>
                <a:gd name="connsiteY791" fmla="*/ 157162 h 400050"/>
                <a:gd name="connsiteX792" fmla="*/ 61913 w 371475"/>
                <a:gd name="connsiteY792" fmla="*/ 155575 h 400050"/>
                <a:gd name="connsiteX793" fmla="*/ 61913 w 371475"/>
                <a:gd name="connsiteY793" fmla="*/ 152400 h 400050"/>
                <a:gd name="connsiteX794" fmla="*/ 63500 w 371475"/>
                <a:gd name="connsiteY794" fmla="*/ 149225 h 400050"/>
                <a:gd name="connsiteX795" fmla="*/ 66675 w 371475"/>
                <a:gd name="connsiteY795" fmla="*/ 149225 h 400050"/>
                <a:gd name="connsiteX796" fmla="*/ 69850 w 371475"/>
                <a:gd name="connsiteY796" fmla="*/ 149225 h 400050"/>
                <a:gd name="connsiteX797" fmla="*/ 73025 w 371475"/>
                <a:gd name="connsiteY797" fmla="*/ 149225 h 400050"/>
                <a:gd name="connsiteX798" fmla="*/ 74613 w 371475"/>
                <a:gd name="connsiteY798" fmla="*/ 149225 h 400050"/>
                <a:gd name="connsiteX799" fmla="*/ 77788 w 371475"/>
                <a:gd name="connsiteY799" fmla="*/ 146050 h 400050"/>
                <a:gd name="connsiteX800" fmla="*/ 74613 w 371475"/>
                <a:gd name="connsiteY800" fmla="*/ 144462 h 400050"/>
                <a:gd name="connsiteX801" fmla="*/ 74613 w 371475"/>
                <a:gd name="connsiteY801" fmla="*/ 141287 h 400050"/>
                <a:gd name="connsiteX802" fmla="*/ 77788 w 371475"/>
                <a:gd name="connsiteY802" fmla="*/ 141287 h 400050"/>
                <a:gd name="connsiteX803" fmla="*/ 77788 w 371475"/>
                <a:gd name="connsiteY803" fmla="*/ 139700 h 400050"/>
                <a:gd name="connsiteX804" fmla="*/ 79375 w 371475"/>
                <a:gd name="connsiteY804" fmla="*/ 139700 h 400050"/>
                <a:gd name="connsiteX805" fmla="*/ 79375 w 371475"/>
                <a:gd name="connsiteY805" fmla="*/ 136525 h 400050"/>
                <a:gd name="connsiteX806" fmla="*/ 77788 w 371475"/>
                <a:gd name="connsiteY806" fmla="*/ 134937 h 400050"/>
                <a:gd name="connsiteX807" fmla="*/ 77788 w 371475"/>
                <a:gd name="connsiteY807" fmla="*/ 133350 h 400050"/>
                <a:gd name="connsiteX808" fmla="*/ 74613 w 371475"/>
                <a:gd name="connsiteY808" fmla="*/ 133350 h 400050"/>
                <a:gd name="connsiteX809" fmla="*/ 74613 w 371475"/>
                <a:gd name="connsiteY809" fmla="*/ 130175 h 400050"/>
                <a:gd name="connsiteX810" fmla="*/ 74613 w 371475"/>
                <a:gd name="connsiteY810" fmla="*/ 128587 h 400050"/>
                <a:gd name="connsiteX811" fmla="*/ 73025 w 371475"/>
                <a:gd name="connsiteY811" fmla="*/ 128587 h 400050"/>
                <a:gd name="connsiteX812" fmla="*/ 73025 w 371475"/>
                <a:gd name="connsiteY812" fmla="*/ 125412 h 400050"/>
                <a:gd name="connsiteX813" fmla="*/ 69850 w 371475"/>
                <a:gd name="connsiteY813" fmla="*/ 123825 h 400050"/>
                <a:gd name="connsiteX814" fmla="*/ 68263 w 371475"/>
                <a:gd name="connsiteY814" fmla="*/ 119062 h 400050"/>
                <a:gd name="connsiteX815" fmla="*/ 73025 w 371475"/>
                <a:gd name="connsiteY815" fmla="*/ 122237 h 400050"/>
                <a:gd name="connsiteX816" fmla="*/ 74613 w 371475"/>
                <a:gd name="connsiteY816" fmla="*/ 123825 h 400050"/>
                <a:gd name="connsiteX817" fmla="*/ 77788 w 371475"/>
                <a:gd name="connsiteY817" fmla="*/ 125412 h 400050"/>
                <a:gd name="connsiteX818" fmla="*/ 79375 w 371475"/>
                <a:gd name="connsiteY818" fmla="*/ 125412 h 400050"/>
                <a:gd name="connsiteX819" fmla="*/ 82550 w 371475"/>
                <a:gd name="connsiteY819" fmla="*/ 123825 h 400050"/>
                <a:gd name="connsiteX820" fmla="*/ 82550 w 371475"/>
                <a:gd name="connsiteY820" fmla="*/ 122237 h 400050"/>
                <a:gd name="connsiteX821" fmla="*/ 84138 w 371475"/>
                <a:gd name="connsiteY821" fmla="*/ 122237 h 400050"/>
                <a:gd name="connsiteX822" fmla="*/ 84138 w 371475"/>
                <a:gd name="connsiteY822" fmla="*/ 119062 h 400050"/>
                <a:gd name="connsiteX823" fmla="*/ 84138 w 371475"/>
                <a:gd name="connsiteY823" fmla="*/ 117475 h 400050"/>
                <a:gd name="connsiteX824" fmla="*/ 84138 w 371475"/>
                <a:gd name="connsiteY824" fmla="*/ 114300 h 400050"/>
                <a:gd name="connsiteX825" fmla="*/ 84138 w 371475"/>
                <a:gd name="connsiteY825" fmla="*/ 109537 h 400050"/>
                <a:gd name="connsiteX826" fmla="*/ 85725 w 371475"/>
                <a:gd name="connsiteY826" fmla="*/ 109537 h 400050"/>
                <a:gd name="connsiteX827" fmla="*/ 85725 w 371475"/>
                <a:gd name="connsiteY827" fmla="*/ 107950 h 400050"/>
                <a:gd name="connsiteX828" fmla="*/ 85725 w 371475"/>
                <a:gd name="connsiteY828" fmla="*/ 106362 h 400050"/>
                <a:gd name="connsiteX829" fmla="*/ 85725 w 371475"/>
                <a:gd name="connsiteY829" fmla="*/ 101600 h 400050"/>
                <a:gd name="connsiteX830" fmla="*/ 85725 w 371475"/>
                <a:gd name="connsiteY830" fmla="*/ 96837 h 400050"/>
                <a:gd name="connsiteX831" fmla="*/ 88900 w 371475"/>
                <a:gd name="connsiteY831" fmla="*/ 96837 h 400050"/>
                <a:gd name="connsiteX832" fmla="*/ 90488 w 371475"/>
                <a:gd name="connsiteY832" fmla="*/ 98425 h 400050"/>
                <a:gd name="connsiteX833" fmla="*/ 95250 w 371475"/>
                <a:gd name="connsiteY833" fmla="*/ 93662 h 400050"/>
                <a:gd name="connsiteX834" fmla="*/ 100013 w 371475"/>
                <a:gd name="connsiteY834" fmla="*/ 92075 h 400050"/>
                <a:gd name="connsiteX835" fmla="*/ 101600 w 371475"/>
                <a:gd name="connsiteY835" fmla="*/ 92075 h 400050"/>
                <a:gd name="connsiteX836" fmla="*/ 101600 w 371475"/>
                <a:gd name="connsiteY836" fmla="*/ 93662 h 400050"/>
                <a:gd name="connsiteX837" fmla="*/ 104775 w 371475"/>
                <a:gd name="connsiteY837" fmla="*/ 93662 h 400050"/>
                <a:gd name="connsiteX838" fmla="*/ 101600 w 371475"/>
                <a:gd name="connsiteY838" fmla="*/ 98425 h 400050"/>
                <a:gd name="connsiteX839" fmla="*/ 101600 w 371475"/>
                <a:gd name="connsiteY839" fmla="*/ 101600 h 400050"/>
                <a:gd name="connsiteX840" fmla="*/ 100013 w 371475"/>
                <a:gd name="connsiteY840" fmla="*/ 101600 h 400050"/>
                <a:gd name="connsiteX841" fmla="*/ 98425 w 371475"/>
                <a:gd name="connsiteY841" fmla="*/ 106362 h 400050"/>
                <a:gd name="connsiteX842" fmla="*/ 98425 w 371475"/>
                <a:gd name="connsiteY842" fmla="*/ 107950 h 400050"/>
                <a:gd name="connsiteX843" fmla="*/ 98425 w 371475"/>
                <a:gd name="connsiteY843" fmla="*/ 117475 h 400050"/>
                <a:gd name="connsiteX844" fmla="*/ 98425 w 371475"/>
                <a:gd name="connsiteY844" fmla="*/ 119062 h 400050"/>
                <a:gd name="connsiteX845" fmla="*/ 100013 w 371475"/>
                <a:gd name="connsiteY845" fmla="*/ 122237 h 400050"/>
                <a:gd name="connsiteX846" fmla="*/ 100013 w 371475"/>
                <a:gd name="connsiteY846" fmla="*/ 123825 h 400050"/>
                <a:gd name="connsiteX847" fmla="*/ 101600 w 371475"/>
                <a:gd name="connsiteY847" fmla="*/ 123825 h 400050"/>
                <a:gd name="connsiteX848" fmla="*/ 104775 w 371475"/>
                <a:gd name="connsiteY848" fmla="*/ 125412 h 400050"/>
                <a:gd name="connsiteX849" fmla="*/ 106363 w 371475"/>
                <a:gd name="connsiteY849" fmla="*/ 128587 h 400050"/>
                <a:gd name="connsiteX850" fmla="*/ 109538 w 371475"/>
                <a:gd name="connsiteY850" fmla="*/ 130175 h 400050"/>
                <a:gd name="connsiteX851" fmla="*/ 111125 w 371475"/>
                <a:gd name="connsiteY851" fmla="*/ 133350 h 400050"/>
                <a:gd name="connsiteX852" fmla="*/ 114300 w 371475"/>
                <a:gd name="connsiteY852" fmla="*/ 133350 h 400050"/>
                <a:gd name="connsiteX853" fmla="*/ 114300 w 371475"/>
                <a:gd name="connsiteY853" fmla="*/ 134937 h 400050"/>
                <a:gd name="connsiteX854" fmla="*/ 115888 w 371475"/>
                <a:gd name="connsiteY854" fmla="*/ 133350 h 400050"/>
                <a:gd name="connsiteX855" fmla="*/ 117475 w 371475"/>
                <a:gd name="connsiteY855" fmla="*/ 133350 h 400050"/>
                <a:gd name="connsiteX856" fmla="*/ 117475 w 371475"/>
                <a:gd name="connsiteY856" fmla="*/ 130175 h 400050"/>
                <a:gd name="connsiteX857" fmla="*/ 120650 w 371475"/>
                <a:gd name="connsiteY857" fmla="*/ 128587 h 400050"/>
                <a:gd name="connsiteX858" fmla="*/ 120650 w 371475"/>
                <a:gd name="connsiteY858" fmla="*/ 130175 h 400050"/>
                <a:gd name="connsiteX859" fmla="*/ 122238 w 371475"/>
                <a:gd name="connsiteY859" fmla="*/ 130175 h 400050"/>
                <a:gd name="connsiteX860" fmla="*/ 122238 w 371475"/>
                <a:gd name="connsiteY860" fmla="*/ 125412 h 400050"/>
                <a:gd name="connsiteX861" fmla="*/ 120650 w 371475"/>
                <a:gd name="connsiteY861" fmla="*/ 123825 h 400050"/>
                <a:gd name="connsiteX862" fmla="*/ 117475 w 371475"/>
                <a:gd name="connsiteY862" fmla="*/ 114300 h 400050"/>
                <a:gd name="connsiteX863" fmla="*/ 115888 w 371475"/>
                <a:gd name="connsiteY863" fmla="*/ 114300 h 400050"/>
                <a:gd name="connsiteX864" fmla="*/ 115888 w 371475"/>
                <a:gd name="connsiteY864" fmla="*/ 112712 h 400050"/>
                <a:gd name="connsiteX865" fmla="*/ 115888 w 371475"/>
                <a:gd name="connsiteY865" fmla="*/ 109537 h 400050"/>
                <a:gd name="connsiteX866" fmla="*/ 114300 w 371475"/>
                <a:gd name="connsiteY866" fmla="*/ 109537 h 400050"/>
                <a:gd name="connsiteX867" fmla="*/ 114300 w 371475"/>
                <a:gd name="connsiteY867" fmla="*/ 107950 h 400050"/>
                <a:gd name="connsiteX868" fmla="*/ 114300 w 371475"/>
                <a:gd name="connsiteY868" fmla="*/ 106362 h 400050"/>
                <a:gd name="connsiteX869" fmla="*/ 114300 w 371475"/>
                <a:gd name="connsiteY869" fmla="*/ 103187 h 400050"/>
                <a:gd name="connsiteX870" fmla="*/ 111125 w 371475"/>
                <a:gd name="connsiteY870" fmla="*/ 101600 h 400050"/>
                <a:gd name="connsiteX871" fmla="*/ 114300 w 371475"/>
                <a:gd name="connsiteY871" fmla="*/ 101600 h 400050"/>
                <a:gd name="connsiteX872" fmla="*/ 115888 w 371475"/>
                <a:gd name="connsiteY872" fmla="*/ 101600 h 400050"/>
                <a:gd name="connsiteX873" fmla="*/ 117475 w 371475"/>
                <a:gd name="connsiteY873" fmla="*/ 101600 h 400050"/>
                <a:gd name="connsiteX874" fmla="*/ 120650 w 371475"/>
                <a:gd name="connsiteY874" fmla="*/ 98425 h 400050"/>
                <a:gd name="connsiteX875" fmla="*/ 120650 w 371475"/>
                <a:gd name="connsiteY875" fmla="*/ 96837 h 400050"/>
                <a:gd name="connsiteX876" fmla="*/ 120650 w 371475"/>
                <a:gd name="connsiteY876" fmla="*/ 93662 h 400050"/>
                <a:gd name="connsiteX877" fmla="*/ 122238 w 371475"/>
                <a:gd name="connsiteY877" fmla="*/ 93662 h 400050"/>
                <a:gd name="connsiteX878" fmla="*/ 125413 w 371475"/>
                <a:gd name="connsiteY878" fmla="*/ 93662 h 400050"/>
                <a:gd name="connsiteX879" fmla="*/ 127000 w 371475"/>
                <a:gd name="connsiteY879" fmla="*/ 93662 h 400050"/>
                <a:gd name="connsiteX880" fmla="*/ 127000 w 371475"/>
                <a:gd name="connsiteY880" fmla="*/ 96837 h 400050"/>
                <a:gd name="connsiteX881" fmla="*/ 127000 w 371475"/>
                <a:gd name="connsiteY881" fmla="*/ 98425 h 400050"/>
                <a:gd name="connsiteX882" fmla="*/ 128588 w 371475"/>
                <a:gd name="connsiteY882" fmla="*/ 98425 h 400050"/>
                <a:gd name="connsiteX883" fmla="*/ 131763 w 371475"/>
                <a:gd name="connsiteY883" fmla="*/ 96837 h 400050"/>
                <a:gd name="connsiteX884" fmla="*/ 133350 w 371475"/>
                <a:gd name="connsiteY884" fmla="*/ 96837 h 400050"/>
                <a:gd name="connsiteX885" fmla="*/ 136525 w 371475"/>
                <a:gd name="connsiteY885" fmla="*/ 96837 h 400050"/>
                <a:gd name="connsiteX886" fmla="*/ 138113 w 371475"/>
                <a:gd name="connsiteY886" fmla="*/ 93662 h 400050"/>
                <a:gd name="connsiteX887" fmla="*/ 141288 w 371475"/>
                <a:gd name="connsiteY887" fmla="*/ 92075 h 400050"/>
                <a:gd name="connsiteX888" fmla="*/ 142875 w 371475"/>
                <a:gd name="connsiteY888" fmla="*/ 90487 h 400050"/>
                <a:gd name="connsiteX889" fmla="*/ 144463 w 371475"/>
                <a:gd name="connsiteY889" fmla="*/ 90487 h 400050"/>
                <a:gd name="connsiteX890" fmla="*/ 144463 w 371475"/>
                <a:gd name="connsiteY890" fmla="*/ 87312 h 400050"/>
                <a:gd name="connsiteX891" fmla="*/ 147638 w 371475"/>
                <a:gd name="connsiteY891" fmla="*/ 85725 h 400050"/>
                <a:gd name="connsiteX892" fmla="*/ 147638 w 371475"/>
                <a:gd name="connsiteY892" fmla="*/ 82550 h 400050"/>
                <a:gd name="connsiteX893" fmla="*/ 144463 w 371475"/>
                <a:gd name="connsiteY893" fmla="*/ 82550 h 400050"/>
                <a:gd name="connsiteX894" fmla="*/ 144463 w 371475"/>
                <a:gd name="connsiteY894" fmla="*/ 80962 h 400050"/>
                <a:gd name="connsiteX895" fmla="*/ 144463 w 371475"/>
                <a:gd name="connsiteY895" fmla="*/ 77787 h 400050"/>
                <a:gd name="connsiteX896" fmla="*/ 144463 w 371475"/>
                <a:gd name="connsiteY896" fmla="*/ 76200 h 400050"/>
                <a:gd name="connsiteX897" fmla="*/ 144463 w 371475"/>
                <a:gd name="connsiteY897" fmla="*/ 74612 h 400050"/>
                <a:gd name="connsiteX898" fmla="*/ 144463 w 371475"/>
                <a:gd name="connsiteY898" fmla="*/ 71437 h 400050"/>
                <a:gd name="connsiteX899" fmla="*/ 142875 w 371475"/>
                <a:gd name="connsiteY899" fmla="*/ 69850 h 400050"/>
                <a:gd name="connsiteX900" fmla="*/ 142875 w 371475"/>
                <a:gd name="connsiteY900" fmla="*/ 66675 h 400050"/>
                <a:gd name="connsiteX901" fmla="*/ 142875 w 371475"/>
                <a:gd name="connsiteY901" fmla="*/ 58737 h 400050"/>
                <a:gd name="connsiteX902" fmla="*/ 141288 w 371475"/>
                <a:gd name="connsiteY902" fmla="*/ 53975 h 400050"/>
                <a:gd name="connsiteX903" fmla="*/ 222250 w 371475"/>
                <a:gd name="connsiteY903" fmla="*/ 34925 h 400050"/>
                <a:gd name="connsiteX904" fmla="*/ 223838 w 371475"/>
                <a:gd name="connsiteY904" fmla="*/ 34925 h 400050"/>
                <a:gd name="connsiteX905" fmla="*/ 223838 w 371475"/>
                <a:gd name="connsiteY905" fmla="*/ 39687 h 400050"/>
                <a:gd name="connsiteX906" fmla="*/ 223838 w 371475"/>
                <a:gd name="connsiteY906" fmla="*/ 44450 h 400050"/>
                <a:gd name="connsiteX907" fmla="*/ 223838 w 371475"/>
                <a:gd name="connsiteY907" fmla="*/ 49212 h 400050"/>
                <a:gd name="connsiteX908" fmla="*/ 223838 w 371475"/>
                <a:gd name="connsiteY908" fmla="*/ 50800 h 400050"/>
                <a:gd name="connsiteX909" fmla="*/ 222250 w 371475"/>
                <a:gd name="connsiteY909" fmla="*/ 53975 h 400050"/>
                <a:gd name="connsiteX910" fmla="*/ 222250 w 371475"/>
                <a:gd name="connsiteY910" fmla="*/ 58737 h 400050"/>
                <a:gd name="connsiteX911" fmla="*/ 222250 w 371475"/>
                <a:gd name="connsiteY911" fmla="*/ 60325 h 400050"/>
                <a:gd name="connsiteX912" fmla="*/ 222250 w 371475"/>
                <a:gd name="connsiteY912" fmla="*/ 65087 h 400050"/>
                <a:gd name="connsiteX913" fmla="*/ 219075 w 371475"/>
                <a:gd name="connsiteY913" fmla="*/ 65087 h 400050"/>
                <a:gd name="connsiteX914" fmla="*/ 219075 w 371475"/>
                <a:gd name="connsiteY914" fmla="*/ 69850 h 400050"/>
                <a:gd name="connsiteX915" fmla="*/ 217488 w 371475"/>
                <a:gd name="connsiteY915" fmla="*/ 66675 h 400050"/>
                <a:gd name="connsiteX916" fmla="*/ 217488 w 371475"/>
                <a:gd name="connsiteY916" fmla="*/ 61912 h 400050"/>
                <a:gd name="connsiteX917" fmla="*/ 219075 w 371475"/>
                <a:gd name="connsiteY917" fmla="*/ 58737 h 400050"/>
                <a:gd name="connsiteX918" fmla="*/ 219075 w 371475"/>
                <a:gd name="connsiteY918" fmla="*/ 49212 h 400050"/>
                <a:gd name="connsiteX919" fmla="*/ 222250 w 371475"/>
                <a:gd name="connsiteY919" fmla="*/ 44450 h 400050"/>
                <a:gd name="connsiteX920" fmla="*/ 222250 w 371475"/>
                <a:gd name="connsiteY920" fmla="*/ 39687 h 400050"/>
                <a:gd name="connsiteX921" fmla="*/ 222250 w 371475"/>
                <a:gd name="connsiteY921" fmla="*/ 38100 h 400050"/>
                <a:gd name="connsiteX922" fmla="*/ 282575 w 371475"/>
                <a:gd name="connsiteY922" fmla="*/ 31750 h 400050"/>
                <a:gd name="connsiteX923" fmla="*/ 284163 w 371475"/>
                <a:gd name="connsiteY923" fmla="*/ 31750 h 400050"/>
                <a:gd name="connsiteX924" fmla="*/ 284163 w 371475"/>
                <a:gd name="connsiteY924" fmla="*/ 33338 h 400050"/>
                <a:gd name="connsiteX925" fmla="*/ 282575 w 371475"/>
                <a:gd name="connsiteY925" fmla="*/ 33338 h 400050"/>
                <a:gd name="connsiteX926" fmla="*/ 285750 w 371475"/>
                <a:gd name="connsiteY926" fmla="*/ 26988 h 400050"/>
                <a:gd name="connsiteX927" fmla="*/ 287338 w 371475"/>
                <a:gd name="connsiteY927" fmla="*/ 26988 h 400050"/>
                <a:gd name="connsiteX928" fmla="*/ 287338 w 371475"/>
                <a:gd name="connsiteY928" fmla="*/ 28576 h 400050"/>
                <a:gd name="connsiteX929" fmla="*/ 285750 w 371475"/>
                <a:gd name="connsiteY929" fmla="*/ 28576 h 400050"/>
                <a:gd name="connsiteX930" fmla="*/ 138113 w 371475"/>
                <a:gd name="connsiteY930" fmla="*/ 23812 h 400050"/>
                <a:gd name="connsiteX931" fmla="*/ 141288 w 371475"/>
                <a:gd name="connsiteY931" fmla="*/ 28575 h 400050"/>
                <a:gd name="connsiteX932" fmla="*/ 141288 w 371475"/>
                <a:gd name="connsiteY932" fmla="*/ 31750 h 400050"/>
                <a:gd name="connsiteX933" fmla="*/ 141288 w 371475"/>
                <a:gd name="connsiteY933" fmla="*/ 33337 h 400050"/>
                <a:gd name="connsiteX934" fmla="*/ 141288 w 371475"/>
                <a:gd name="connsiteY934" fmla="*/ 34925 h 400050"/>
                <a:gd name="connsiteX935" fmla="*/ 138113 w 371475"/>
                <a:gd name="connsiteY935" fmla="*/ 26987 h 400050"/>
                <a:gd name="connsiteX936" fmla="*/ 227013 w 371475"/>
                <a:gd name="connsiteY936" fmla="*/ 22225 h 400050"/>
                <a:gd name="connsiteX937" fmla="*/ 228600 w 371475"/>
                <a:gd name="connsiteY937" fmla="*/ 23812 h 400050"/>
                <a:gd name="connsiteX938" fmla="*/ 227013 w 371475"/>
                <a:gd name="connsiteY938" fmla="*/ 26987 h 400050"/>
                <a:gd name="connsiteX939" fmla="*/ 227013 w 371475"/>
                <a:gd name="connsiteY939" fmla="*/ 31750 h 400050"/>
                <a:gd name="connsiteX940" fmla="*/ 223838 w 371475"/>
                <a:gd name="connsiteY940" fmla="*/ 34925 h 400050"/>
                <a:gd name="connsiteX941" fmla="*/ 223838 w 371475"/>
                <a:gd name="connsiteY941" fmla="*/ 33337 h 400050"/>
                <a:gd name="connsiteX942" fmla="*/ 223838 w 371475"/>
                <a:gd name="connsiteY942" fmla="*/ 28575 h 400050"/>
                <a:gd name="connsiteX943" fmla="*/ 227013 w 371475"/>
                <a:gd name="connsiteY943" fmla="*/ 23812 h 400050"/>
                <a:gd name="connsiteX944" fmla="*/ 136525 w 371475"/>
                <a:gd name="connsiteY944" fmla="*/ 17462 h 400050"/>
                <a:gd name="connsiteX945" fmla="*/ 138113 w 371475"/>
                <a:gd name="connsiteY945" fmla="*/ 17462 h 400050"/>
                <a:gd name="connsiteX946" fmla="*/ 138113 w 371475"/>
                <a:gd name="connsiteY946" fmla="*/ 22225 h 400050"/>
                <a:gd name="connsiteX947" fmla="*/ 228600 w 371475"/>
                <a:gd name="connsiteY947" fmla="*/ 15875 h 400050"/>
                <a:gd name="connsiteX948" fmla="*/ 228600 w 371475"/>
                <a:gd name="connsiteY948" fmla="*/ 17462 h 400050"/>
                <a:gd name="connsiteX949" fmla="*/ 227013 w 371475"/>
                <a:gd name="connsiteY949" fmla="*/ 22225 h 400050"/>
                <a:gd name="connsiteX950" fmla="*/ 227013 w 371475"/>
                <a:gd name="connsiteY950" fmla="*/ 19050 h 400050"/>
                <a:gd name="connsiteX951" fmla="*/ 231775 w 371475"/>
                <a:gd name="connsiteY951" fmla="*/ 6350 h 400050"/>
                <a:gd name="connsiteX952" fmla="*/ 231775 w 371475"/>
                <a:gd name="connsiteY952" fmla="*/ 7937 h 400050"/>
                <a:gd name="connsiteX953" fmla="*/ 231775 w 371475"/>
                <a:gd name="connsiteY953" fmla="*/ 11112 h 400050"/>
                <a:gd name="connsiteX954" fmla="*/ 228600 w 371475"/>
                <a:gd name="connsiteY954" fmla="*/ 12700 h 400050"/>
                <a:gd name="connsiteX955" fmla="*/ 228600 w 371475"/>
                <a:gd name="connsiteY955" fmla="*/ 7937 h 400050"/>
                <a:gd name="connsiteX956" fmla="*/ 233363 w 371475"/>
                <a:gd name="connsiteY956" fmla="*/ 0 h 400050"/>
                <a:gd name="connsiteX957" fmla="*/ 233363 w 371475"/>
                <a:gd name="connsiteY957" fmla="*/ 1587 h 400050"/>
                <a:gd name="connsiteX958" fmla="*/ 231775 w 371475"/>
                <a:gd name="connsiteY958" fmla="*/ 6350 h 400050"/>
                <a:gd name="connsiteX959" fmla="*/ 231775 w 371475"/>
                <a:gd name="connsiteY959" fmla="*/ 3175 h 400050"/>
                <a:gd name="connsiteX960" fmla="*/ 231775 w 371475"/>
                <a:gd name="connsiteY960" fmla="*/ 1587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Lst>
              <a:rect l="l" t="t" r="r" b="b"/>
              <a:pathLst>
                <a:path w="371475" h="400050">
                  <a:moveTo>
                    <a:pt x="290512" y="396875"/>
                  </a:moveTo>
                  <a:lnTo>
                    <a:pt x="292100" y="400050"/>
                  </a:lnTo>
                  <a:lnTo>
                    <a:pt x="290512" y="400050"/>
                  </a:lnTo>
                  <a:close/>
                  <a:moveTo>
                    <a:pt x="293688" y="396081"/>
                  </a:moveTo>
                  <a:lnTo>
                    <a:pt x="296863" y="400050"/>
                  </a:lnTo>
                  <a:lnTo>
                    <a:pt x="293688" y="396875"/>
                  </a:lnTo>
                  <a:close/>
                  <a:moveTo>
                    <a:pt x="285750" y="392113"/>
                  </a:moveTo>
                  <a:lnTo>
                    <a:pt x="287338" y="392113"/>
                  </a:lnTo>
                  <a:lnTo>
                    <a:pt x="287338" y="395288"/>
                  </a:lnTo>
                  <a:close/>
                  <a:moveTo>
                    <a:pt x="289152" y="389844"/>
                  </a:moveTo>
                  <a:lnTo>
                    <a:pt x="290513" y="390525"/>
                  </a:lnTo>
                  <a:lnTo>
                    <a:pt x="293688" y="395287"/>
                  </a:lnTo>
                  <a:lnTo>
                    <a:pt x="293688" y="396081"/>
                  </a:lnTo>
                  <a:lnTo>
                    <a:pt x="290513" y="392112"/>
                  </a:lnTo>
                  <a:close/>
                  <a:moveTo>
                    <a:pt x="285750" y="384175"/>
                  </a:moveTo>
                  <a:lnTo>
                    <a:pt x="289152" y="389844"/>
                  </a:lnTo>
                  <a:lnTo>
                    <a:pt x="287338" y="388937"/>
                  </a:lnTo>
                  <a:lnTo>
                    <a:pt x="285750" y="385762"/>
                  </a:lnTo>
                  <a:close/>
                  <a:moveTo>
                    <a:pt x="164571" y="382588"/>
                  </a:moveTo>
                  <a:lnTo>
                    <a:pt x="165100" y="384175"/>
                  </a:lnTo>
                  <a:lnTo>
                    <a:pt x="163512" y="385763"/>
                  </a:lnTo>
                  <a:close/>
                  <a:moveTo>
                    <a:pt x="277019" y="377827"/>
                  </a:moveTo>
                  <a:lnTo>
                    <a:pt x="279400" y="381001"/>
                  </a:lnTo>
                  <a:lnTo>
                    <a:pt x="282575" y="385763"/>
                  </a:lnTo>
                  <a:lnTo>
                    <a:pt x="285750" y="390526"/>
                  </a:lnTo>
                  <a:lnTo>
                    <a:pt x="282575" y="388938"/>
                  </a:lnTo>
                  <a:lnTo>
                    <a:pt x="280987" y="385763"/>
                  </a:lnTo>
                  <a:close/>
                  <a:moveTo>
                    <a:pt x="163512" y="376237"/>
                  </a:moveTo>
                  <a:lnTo>
                    <a:pt x="165100" y="376237"/>
                  </a:lnTo>
                  <a:lnTo>
                    <a:pt x="165100" y="379412"/>
                  </a:lnTo>
                  <a:lnTo>
                    <a:pt x="165100" y="381000"/>
                  </a:lnTo>
                  <a:lnTo>
                    <a:pt x="164571" y="382588"/>
                  </a:lnTo>
                  <a:lnTo>
                    <a:pt x="163512" y="379412"/>
                  </a:lnTo>
                  <a:close/>
                  <a:moveTo>
                    <a:pt x="203200" y="374650"/>
                  </a:moveTo>
                  <a:lnTo>
                    <a:pt x="206375" y="376238"/>
                  </a:lnTo>
                  <a:lnTo>
                    <a:pt x="203200" y="376238"/>
                  </a:lnTo>
                  <a:close/>
                  <a:moveTo>
                    <a:pt x="271462" y="369888"/>
                  </a:moveTo>
                  <a:lnTo>
                    <a:pt x="276225" y="376238"/>
                  </a:lnTo>
                  <a:lnTo>
                    <a:pt x="277019" y="377827"/>
                  </a:lnTo>
                  <a:lnTo>
                    <a:pt x="274637" y="374650"/>
                  </a:lnTo>
                  <a:close/>
                  <a:moveTo>
                    <a:pt x="242887" y="368300"/>
                  </a:moveTo>
                  <a:lnTo>
                    <a:pt x="244475" y="368300"/>
                  </a:lnTo>
                  <a:lnTo>
                    <a:pt x="244475" y="369888"/>
                  </a:lnTo>
                  <a:lnTo>
                    <a:pt x="242887" y="369888"/>
                  </a:lnTo>
                  <a:close/>
                  <a:moveTo>
                    <a:pt x="200025" y="368300"/>
                  </a:moveTo>
                  <a:lnTo>
                    <a:pt x="201613" y="369887"/>
                  </a:lnTo>
                  <a:lnTo>
                    <a:pt x="201613" y="373063"/>
                  </a:lnTo>
                  <a:lnTo>
                    <a:pt x="200025" y="373063"/>
                  </a:lnTo>
                  <a:lnTo>
                    <a:pt x="196850" y="369887"/>
                  </a:lnTo>
                  <a:lnTo>
                    <a:pt x="200025" y="369887"/>
                  </a:lnTo>
                  <a:close/>
                  <a:moveTo>
                    <a:pt x="195262" y="365125"/>
                  </a:moveTo>
                  <a:lnTo>
                    <a:pt x="196850" y="365125"/>
                  </a:lnTo>
                  <a:lnTo>
                    <a:pt x="196850" y="368300"/>
                  </a:lnTo>
                  <a:lnTo>
                    <a:pt x="195262" y="368300"/>
                  </a:lnTo>
                  <a:close/>
                  <a:moveTo>
                    <a:pt x="239184" y="363538"/>
                  </a:moveTo>
                  <a:lnTo>
                    <a:pt x="239713" y="363538"/>
                  </a:lnTo>
                  <a:lnTo>
                    <a:pt x="239713" y="365126"/>
                  </a:lnTo>
                  <a:close/>
                  <a:moveTo>
                    <a:pt x="269875" y="360363"/>
                  </a:moveTo>
                  <a:lnTo>
                    <a:pt x="274638" y="363538"/>
                  </a:lnTo>
                  <a:lnTo>
                    <a:pt x="271463" y="363538"/>
                  </a:lnTo>
                  <a:close/>
                  <a:moveTo>
                    <a:pt x="266700" y="360363"/>
                  </a:moveTo>
                  <a:lnTo>
                    <a:pt x="269875" y="363538"/>
                  </a:lnTo>
                  <a:lnTo>
                    <a:pt x="266700" y="363538"/>
                  </a:lnTo>
                  <a:close/>
                  <a:moveTo>
                    <a:pt x="238125" y="360363"/>
                  </a:moveTo>
                  <a:lnTo>
                    <a:pt x="239184" y="363538"/>
                  </a:lnTo>
                  <a:lnTo>
                    <a:pt x="238125" y="363538"/>
                  </a:lnTo>
                  <a:close/>
                  <a:moveTo>
                    <a:pt x="46037" y="360362"/>
                  </a:moveTo>
                  <a:lnTo>
                    <a:pt x="47625" y="360362"/>
                  </a:lnTo>
                  <a:lnTo>
                    <a:pt x="47625" y="363538"/>
                  </a:lnTo>
                  <a:lnTo>
                    <a:pt x="46037" y="363538"/>
                  </a:lnTo>
                  <a:close/>
                  <a:moveTo>
                    <a:pt x="274638" y="354013"/>
                  </a:moveTo>
                  <a:lnTo>
                    <a:pt x="276225" y="358775"/>
                  </a:lnTo>
                  <a:lnTo>
                    <a:pt x="274638" y="357188"/>
                  </a:lnTo>
                  <a:close/>
                  <a:moveTo>
                    <a:pt x="266700" y="354013"/>
                  </a:moveTo>
                  <a:lnTo>
                    <a:pt x="269875" y="357188"/>
                  </a:lnTo>
                  <a:lnTo>
                    <a:pt x="269875" y="358775"/>
                  </a:lnTo>
                  <a:lnTo>
                    <a:pt x="266700" y="357188"/>
                  </a:lnTo>
                  <a:close/>
                  <a:moveTo>
                    <a:pt x="250825" y="354013"/>
                  </a:moveTo>
                  <a:lnTo>
                    <a:pt x="254000" y="354013"/>
                  </a:lnTo>
                  <a:lnTo>
                    <a:pt x="255588" y="357188"/>
                  </a:lnTo>
                  <a:lnTo>
                    <a:pt x="255588" y="358775"/>
                  </a:lnTo>
                  <a:lnTo>
                    <a:pt x="258763" y="360363"/>
                  </a:lnTo>
                  <a:lnTo>
                    <a:pt x="260350" y="365125"/>
                  </a:lnTo>
                  <a:lnTo>
                    <a:pt x="263525" y="368300"/>
                  </a:lnTo>
                  <a:lnTo>
                    <a:pt x="260350" y="368300"/>
                  </a:lnTo>
                  <a:lnTo>
                    <a:pt x="258763" y="365125"/>
                  </a:lnTo>
                  <a:lnTo>
                    <a:pt x="255588" y="363538"/>
                  </a:lnTo>
                  <a:lnTo>
                    <a:pt x="254000" y="358775"/>
                  </a:lnTo>
                  <a:close/>
                  <a:moveTo>
                    <a:pt x="265113" y="351632"/>
                  </a:moveTo>
                  <a:lnTo>
                    <a:pt x="266700" y="354013"/>
                  </a:lnTo>
                  <a:lnTo>
                    <a:pt x="265113" y="352425"/>
                  </a:lnTo>
                  <a:close/>
                  <a:moveTo>
                    <a:pt x="263525" y="347663"/>
                  </a:moveTo>
                  <a:lnTo>
                    <a:pt x="265113" y="349250"/>
                  </a:lnTo>
                  <a:lnTo>
                    <a:pt x="265113" y="351632"/>
                  </a:lnTo>
                  <a:lnTo>
                    <a:pt x="263525" y="349250"/>
                  </a:lnTo>
                  <a:close/>
                  <a:moveTo>
                    <a:pt x="82550" y="344488"/>
                  </a:moveTo>
                  <a:lnTo>
                    <a:pt x="82550" y="346075"/>
                  </a:lnTo>
                  <a:lnTo>
                    <a:pt x="79375" y="347663"/>
                  </a:lnTo>
                  <a:close/>
                  <a:moveTo>
                    <a:pt x="69850" y="341313"/>
                  </a:moveTo>
                  <a:lnTo>
                    <a:pt x="69850" y="342900"/>
                  </a:lnTo>
                  <a:lnTo>
                    <a:pt x="68262" y="346076"/>
                  </a:lnTo>
                  <a:lnTo>
                    <a:pt x="66675" y="349251"/>
                  </a:lnTo>
                  <a:lnTo>
                    <a:pt x="66675" y="347663"/>
                  </a:lnTo>
                  <a:lnTo>
                    <a:pt x="66675" y="346076"/>
                  </a:lnTo>
                  <a:lnTo>
                    <a:pt x="68262" y="342900"/>
                  </a:lnTo>
                  <a:close/>
                  <a:moveTo>
                    <a:pt x="47625" y="338138"/>
                  </a:moveTo>
                  <a:lnTo>
                    <a:pt x="49213" y="338138"/>
                  </a:lnTo>
                  <a:lnTo>
                    <a:pt x="49213" y="341313"/>
                  </a:lnTo>
                  <a:lnTo>
                    <a:pt x="47625" y="341313"/>
                  </a:lnTo>
                  <a:close/>
                  <a:moveTo>
                    <a:pt x="271462" y="338137"/>
                  </a:moveTo>
                  <a:lnTo>
                    <a:pt x="274638" y="338137"/>
                  </a:lnTo>
                  <a:lnTo>
                    <a:pt x="274638" y="341312"/>
                  </a:lnTo>
                  <a:lnTo>
                    <a:pt x="274638" y="342900"/>
                  </a:lnTo>
                  <a:lnTo>
                    <a:pt x="274638" y="346075"/>
                  </a:lnTo>
                  <a:lnTo>
                    <a:pt x="271462" y="346075"/>
                  </a:lnTo>
                  <a:lnTo>
                    <a:pt x="269875" y="346075"/>
                  </a:lnTo>
                  <a:lnTo>
                    <a:pt x="269875" y="342900"/>
                  </a:lnTo>
                  <a:lnTo>
                    <a:pt x="271462" y="342900"/>
                  </a:lnTo>
                  <a:lnTo>
                    <a:pt x="269875" y="341312"/>
                  </a:lnTo>
                  <a:lnTo>
                    <a:pt x="271462" y="341312"/>
                  </a:lnTo>
                  <a:close/>
                  <a:moveTo>
                    <a:pt x="279400" y="336550"/>
                  </a:moveTo>
                  <a:lnTo>
                    <a:pt x="280988" y="336550"/>
                  </a:lnTo>
                  <a:lnTo>
                    <a:pt x="280988" y="338138"/>
                  </a:lnTo>
                  <a:close/>
                  <a:moveTo>
                    <a:pt x="266700" y="330200"/>
                  </a:moveTo>
                  <a:lnTo>
                    <a:pt x="269875" y="331787"/>
                  </a:lnTo>
                  <a:lnTo>
                    <a:pt x="271462" y="331787"/>
                  </a:lnTo>
                  <a:lnTo>
                    <a:pt x="274638" y="333375"/>
                  </a:lnTo>
                  <a:lnTo>
                    <a:pt x="274638" y="331788"/>
                  </a:lnTo>
                  <a:lnTo>
                    <a:pt x="276225" y="336550"/>
                  </a:lnTo>
                  <a:lnTo>
                    <a:pt x="276225" y="338137"/>
                  </a:lnTo>
                  <a:lnTo>
                    <a:pt x="274638" y="338137"/>
                  </a:lnTo>
                  <a:lnTo>
                    <a:pt x="274638" y="336550"/>
                  </a:lnTo>
                  <a:lnTo>
                    <a:pt x="269875" y="333375"/>
                  </a:lnTo>
                  <a:lnTo>
                    <a:pt x="266700" y="331787"/>
                  </a:lnTo>
                  <a:close/>
                  <a:moveTo>
                    <a:pt x="280987" y="288925"/>
                  </a:moveTo>
                  <a:lnTo>
                    <a:pt x="282574" y="288925"/>
                  </a:lnTo>
                  <a:lnTo>
                    <a:pt x="285750" y="288925"/>
                  </a:lnTo>
                  <a:lnTo>
                    <a:pt x="285750" y="290512"/>
                  </a:lnTo>
                  <a:lnTo>
                    <a:pt x="287337" y="293687"/>
                  </a:lnTo>
                  <a:lnTo>
                    <a:pt x="287337" y="295275"/>
                  </a:lnTo>
                  <a:lnTo>
                    <a:pt x="287337" y="298450"/>
                  </a:lnTo>
                  <a:lnTo>
                    <a:pt x="287337" y="300038"/>
                  </a:lnTo>
                  <a:lnTo>
                    <a:pt x="285750" y="300038"/>
                  </a:lnTo>
                  <a:lnTo>
                    <a:pt x="282574" y="301625"/>
                  </a:lnTo>
                  <a:lnTo>
                    <a:pt x="282574" y="304800"/>
                  </a:lnTo>
                  <a:lnTo>
                    <a:pt x="280987" y="306388"/>
                  </a:lnTo>
                  <a:lnTo>
                    <a:pt x="279400" y="306388"/>
                  </a:lnTo>
                  <a:lnTo>
                    <a:pt x="276224" y="306388"/>
                  </a:lnTo>
                  <a:lnTo>
                    <a:pt x="274637" y="309563"/>
                  </a:lnTo>
                  <a:lnTo>
                    <a:pt x="274637" y="300038"/>
                  </a:lnTo>
                  <a:lnTo>
                    <a:pt x="274637" y="298450"/>
                  </a:lnTo>
                  <a:lnTo>
                    <a:pt x="276224" y="295275"/>
                  </a:lnTo>
                  <a:lnTo>
                    <a:pt x="279400" y="293687"/>
                  </a:lnTo>
                  <a:lnTo>
                    <a:pt x="279400" y="290512"/>
                  </a:lnTo>
                  <a:lnTo>
                    <a:pt x="280987" y="290512"/>
                  </a:lnTo>
                  <a:close/>
                  <a:moveTo>
                    <a:pt x="368300" y="241300"/>
                  </a:moveTo>
                  <a:lnTo>
                    <a:pt x="371475" y="241300"/>
                  </a:lnTo>
                  <a:lnTo>
                    <a:pt x="371475" y="242888"/>
                  </a:lnTo>
                  <a:lnTo>
                    <a:pt x="368300" y="242888"/>
                  </a:lnTo>
                  <a:close/>
                  <a:moveTo>
                    <a:pt x="360364" y="227015"/>
                  </a:moveTo>
                  <a:lnTo>
                    <a:pt x="361950" y="230188"/>
                  </a:lnTo>
                  <a:lnTo>
                    <a:pt x="366713" y="239713"/>
                  </a:lnTo>
                  <a:lnTo>
                    <a:pt x="366713" y="241300"/>
                  </a:lnTo>
                  <a:lnTo>
                    <a:pt x="365126" y="241300"/>
                  </a:lnTo>
                  <a:lnTo>
                    <a:pt x="365126" y="239713"/>
                  </a:lnTo>
                  <a:lnTo>
                    <a:pt x="361950" y="239713"/>
                  </a:lnTo>
                  <a:lnTo>
                    <a:pt x="360363" y="239713"/>
                  </a:lnTo>
                  <a:lnTo>
                    <a:pt x="361950" y="236538"/>
                  </a:lnTo>
                  <a:lnTo>
                    <a:pt x="360363" y="236538"/>
                  </a:lnTo>
                  <a:lnTo>
                    <a:pt x="361950" y="234950"/>
                  </a:lnTo>
                  <a:lnTo>
                    <a:pt x="361950" y="231775"/>
                  </a:lnTo>
                  <a:close/>
                  <a:moveTo>
                    <a:pt x="359569" y="225425"/>
                  </a:moveTo>
                  <a:lnTo>
                    <a:pt x="360363" y="225425"/>
                  </a:lnTo>
                  <a:lnTo>
                    <a:pt x="360363" y="227013"/>
                  </a:lnTo>
                  <a:close/>
                  <a:moveTo>
                    <a:pt x="361950" y="215900"/>
                  </a:moveTo>
                  <a:lnTo>
                    <a:pt x="365126" y="215900"/>
                  </a:lnTo>
                  <a:lnTo>
                    <a:pt x="361950" y="219075"/>
                  </a:lnTo>
                  <a:lnTo>
                    <a:pt x="360363" y="219075"/>
                  </a:lnTo>
                  <a:close/>
                  <a:moveTo>
                    <a:pt x="334962" y="196850"/>
                  </a:moveTo>
                  <a:lnTo>
                    <a:pt x="339725" y="198438"/>
                  </a:lnTo>
                  <a:lnTo>
                    <a:pt x="338137" y="198438"/>
                  </a:lnTo>
                  <a:close/>
                  <a:moveTo>
                    <a:pt x="330200" y="193675"/>
                  </a:moveTo>
                  <a:lnTo>
                    <a:pt x="334962" y="196850"/>
                  </a:lnTo>
                  <a:lnTo>
                    <a:pt x="333375" y="196850"/>
                  </a:lnTo>
                  <a:close/>
                  <a:moveTo>
                    <a:pt x="322262" y="192088"/>
                  </a:moveTo>
                  <a:lnTo>
                    <a:pt x="323850" y="192088"/>
                  </a:lnTo>
                  <a:lnTo>
                    <a:pt x="328612" y="193675"/>
                  </a:lnTo>
                  <a:lnTo>
                    <a:pt x="325437" y="193675"/>
                  </a:lnTo>
                  <a:lnTo>
                    <a:pt x="323850" y="193675"/>
                  </a:lnTo>
                  <a:close/>
                  <a:moveTo>
                    <a:pt x="3175" y="192088"/>
                  </a:moveTo>
                  <a:lnTo>
                    <a:pt x="4763" y="192088"/>
                  </a:lnTo>
                  <a:lnTo>
                    <a:pt x="7938" y="193675"/>
                  </a:lnTo>
                  <a:lnTo>
                    <a:pt x="9525" y="192088"/>
                  </a:lnTo>
                  <a:lnTo>
                    <a:pt x="9525" y="193675"/>
                  </a:lnTo>
                  <a:lnTo>
                    <a:pt x="11113" y="193675"/>
                  </a:lnTo>
                  <a:lnTo>
                    <a:pt x="14288" y="193675"/>
                  </a:lnTo>
                  <a:lnTo>
                    <a:pt x="15875" y="193675"/>
                  </a:lnTo>
                  <a:lnTo>
                    <a:pt x="20638" y="193675"/>
                  </a:lnTo>
                  <a:lnTo>
                    <a:pt x="25400" y="193675"/>
                  </a:lnTo>
                  <a:lnTo>
                    <a:pt x="26988" y="193675"/>
                  </a:lnTo>
                  <a:lnTo>
                    <a:pt x="26988" y="196850"/>
                  </a:lnTo>
                  <a:lnTo>
                    <a:pt x="25400" y="196850"/>
                  </a:lnTo>
                  <a:lnTo>
                    <a:pt x="23813" y="198438"/>
                  </a:lnTo>
                  <a:lnTo>
                    <a:pt x="20638" y="198438"/>
                  </a:lnTo>
                  <a:lnTo>
                    <a:pt x="20638" y="200025"/>
                  </a:lnTo>
                  <a:lnTo>
                    <a:pt x="20638" y="203200"/>
                  </a:lnTo>
                  <a:lnTo>
                    <a:pt x="19050" y="203200"/>
                  </a:lnTo>
                  <a:lnTo>
                    <a:pt x="15875" y="203200"/>
                  </a:lnTo>
                  <a:lnTo>
                    <a:pt x="14288" y="204788"/>
                  </a:lnTo>
                  <a:lnTo>
                    <a:pt x="11113" y="204788"/>
                  </a:lnTo>
                  <a:lnTo>
                    <a:pt x="7938" y="204788"/>
                  </a:lnTo>
                  <a:lnTo>
                    <a:pt x="4763" y="207963"/>
                  </a:lnTo>
                  <a:lnTo>
                    <a:pt x="3175" y="207963"/>
                  </a:lnTo>
                  <a:lnTo>
                    <a:pt x="0" y="207963"/>
                  </a:lnTo>
                  <a:lnTo>
                    <a:pt x="0" y="204788"/>
                  </a:lnTo>
                  <a:lnTo>
                    <a:pt x="0" y="203200"/>
                  </a:lnTo>
                  <a:lnTo>
                    <a:pt x="0" y="198438"/>
                  </a:lnTo>
                  <a:lnTo>
                    <a:pt x="0" y="196850"/>
                  </a:lnTo>
                  <a:lnTo>
                    <a:pt x="0" y="193675"/>
                  </a:lnTo>
                  <a:lnTo>
                    <a:pt x="3175" y="193675"/>
                  </a:lnTo>
                  <a:close/>
                  <a:moveTo>
                    <a:pt x="9525" y="180976"/>
                  </a:moveTo>
                  <a:lnTo>
                    <a:pt x="11112" y="180976"/>
                  </a:lnTo>
                  <a:lnTo>
                    <a:pt x="14288" y="180976"/>
                  </a:lnTo>
                  <a:lnTo>
                    <a:pt x="15875" y="182563"/>
                  </a:lnTo>
                  <a:lnTo>
                    <a:pt x="19050" y="184151"/>
                  </a:lnTo>
                  <a:lnTo>
                    <a:pt x="15875" y="184151"/>
                  </a:lnTo>
                  <a:lnTo>
                    <a:pt x="14288" y="184151"/>
                  </a:lnTo>
                  <a:lnTo>
                    <a:pt x="11112" y="182563"/>
                  </a:lnTo>
                  <a:close/>
                  <a:moveTo>
                    <a:pt x="4762" y="177800"/>
                  </a:moveTo>
                  <a:lnTo>
                    <a:pt x="7938" y="177800"/>
                  </a:lnTo>
                  <a:lnTo>
                    <a:pt x="9525" y="180976"/>
                  </a:lnTo>
                  <a:lnTo>
                    <a:pt x="7938" y="180976"/>
                  </a:lnTo>
                  <a:lnTo>
                    <a:pt x="4762" y="180976"/>
                  </a:lnTo>
                  <a:close/>
                  <a:moveTo>
                    <a:pt x="0" y="176213"/>
                  </a:moveTo>
                  <a:lnTo>
                    <a:pt x="3175" y="177800"/>
                  </a:lnTo>
                  <a:lnTo>
                    <a:pt x="0" y="177800"/>
                  </a:lnTo>
                  <a:close/>
                  <a:moveTo>
                    <a:pt x="319088" y="173037"/>
                  </a:moveTo>
                  <a:lnTo>
                    <a:pt x="322263" y="173037"/>
                  </a:lnTo>
                  <a:lnTo>
                    <a:pt x="322263" y="176212"/>
                  </a:lnTo>
                  <a:lnTo>
                    <a:pt x="319088" y="176212"/>
                  </a:lnTo>
                  <a:close/>
                  <a:moveTo>
                    <a:pt x="317500" y="173037"/>
                  </a:moveTo>
                  <a:lnTo>
                    <a:pt x="319088" y="173037"/>
                  </a:lnTo>
                  <a:lnTo>
                    <a:pt x="317500" y="176212"/>
                  </a:lnTo>
                  <a:close/>
                  <a:moveTo>
                    <a:pt x="73025" y="139700"/>
                  </a:moveTo>
                  <a:lnTo>
                    <a:pt x="74613" y="139700"/>
                  </a:lnTo>
                  <a:lnTo>
                    <a:pt x="74613" y="141287"/>
                  </a:lnTo>
                  <a:close/>
                  <a:moveTo>
                    <a:pt x="69850" y="136525"/>
                  </a:moveTo>
                  <a:lnTo>
                    <a:pt x="73025" y="139700"/>
                  </a:lnTo>
                  <a:lnTo>
                    <a:pt x="69850" y="139700"/>
                  </a:lnTo>
                  <a:close/>
                  <a:moveTo>
                    <a:pt x="66675" y="114300"/>
                  </a:moveTo>
                  <a:lnTo>
                    <a:pt x="68263" y="119062"/>
                  </a:lnTo>
                  <a:lnTo>
                    <a:pt x="66675" y="117475"/>
                  </a:lnTo>
                  <a:close/>
                  <a:moveTo>
                    <a:pt x="58738" y="107950"/>
                  </a:moveTo>
                  <a:lnTo>
                    <a:pt x="61913" y="109537"/>
                  </a:lnTo>
                  <a:lnTo>
                    <a:pt x="63500" y="109537"/>
                  </a:lnTo>
                  <a:lnTo>
                    <a:pt x="63500" y="112712"/>
                  </a:lnTo>
                  <a:lnTo>
                    <a:pt x="66675" y="114300"/>
                  </a:lnTo>
                  <a:lnTo>
                    <a:pt x="63500" y="114300"/>
                  </a:lnTo>
                  <a:lnTo>
                    <a:pt x="61913" y="112712"/>
                  </a:lnTo>
                  <a:close/>
                  <a:moveTo>
                    <a:pt x="57150" y="106362"/>
                  </a:moveTo>
                  <a:lnTo>
                    <a:pt x="58738" y="107950"/>
                  </a:lnTo>
                  <a:lnTo>
                    <a:pt x="57150" y="107950"/>
                  </a:lnTo>
                  <a:close/>
                  <a:moveTo>
                    <a:pt x="258762" y="85725"/>
                  </a:moveTo>
                  <a:lnTo>
                    <a:pt x="258762" y="87313"/>
                  </a:lnTo>
                  <a:lnTo>
                    <a:pt x="255587" y="90488"/>
                  </a:lnTo>
                  <a:close/>
                  <a:moveTo>
                    <a:pt x="260350" y="80963"/>
                  </a:moveTo>
                  <a:lnTo>
                    <a:pt x="263525" y="80963"/>
                  </a:lnTo>
                  <a:lnTo>
                    <a:pt x="260350" y="82550"/>
                  </a:lnTo>
                  <a:lnTo>
                    <a:pt x="258762" y="85725"/>
                  </a:lnTo>
                  <a:lnTo>
                    <a:pt x="258762" y="82550"/>
                  </a:lnTo>
                  <a:close/>
                  <a:moveTo>
                    <a:pt x="117475" y="74613"/>
                  </a:moveTo>
                  <a:lnTo>
                    <a:pt x="120650" y="74613"/>
                  </a:lnTo>
                  <a:lnTo>
                    <a:pt x="120650" y="76201"/>
                  </a:lnTo>
                  <a:lnTo>
                    <a:pt x="117475" y="76201"/>
                  </a:lnTo>
                  <a:close/>
                  <a:moveTo>
                    <a:pt x="217488" y="69850"/>
                  </a:moveTo>
                  <a:lnTo>
                    <a:pt x="219075" y="69850"/>
                  </a:lnTo>
                  <a:lnTo>
                    <a:pt x="219075" y="74612"/>
                  </a:lnTo>
                  <a:lnTo>
                    <a:pt x="219075" y="82550"/>
                  </a:lnTo>
                  <a:lnTo>
                    <a:pt x="217488" y="82550"/>
                  </a:lnTo>
                  <a:lnTo>
                    <a:pt x="217488" y="80962"/>
                  </a:lnTo>
                  <a:lnTo>
                    <a:pt x="215900" y="80962"/>
                  </a:lnTo>
                  <a:lnTo>
                    <a:pt x="215900" y="77787"/>
                  </a:lnTo>
                  <a:lnTo>
                    <a:pt x="215900" y="76200"/>
                  </a:lnTo>
                  <a:lnTo>
                    <a:pt x="215900" y="74612"/>
                  </a:lnTo>
                  <a:lnTo>
                    <a:pt x="215900" y="71437"/>
                  </a:lnTo>
                  <a:lnTo>
                    <a:pt x="217488" y="71437"/>
                  </a:lnTo>
                  <a:close/>
                  <a:moveTo>
                    <a:pt x="179387" y="66675"/>
                  </a:moveTo>
                  <a:lnTo>
                    <a:pt x="180975" y="74613"/>
                  </a:lnTo>
                  <a:lnTo>
                    <a:pt x="179387" y="74613"/>
                  </a:lnTo>
                  <a:close/>
                  <a:moveTo>
                    <a:pt x="141288" y="49212"/>
                  </a:moveTo>
                  <a:lnTo>
                    <a:pt x="142875" y="50800"/>
                  </a:lnTo>
                  <a:lnTo>
                    <a:pt x="142875" y="53975"/>
                  </a:lnTo>
                  <a:lnTo>
                    <a:pt x="147638" y="55562"/>
                  </a:lnTo>
                  <a:lnTo>
                    <a:pt x="147638" y="60325"/>
                  </a:lnTo>
                  <a:lnTo>
                    <a:pt x="149225" y="61912"/>
                  </a:lnTo>
                  <a:lnTo>
                    <a:pt x="149225" y="65087"/>
                  </a:lnTo>
                  <a:lnTo>
                    <a:pt x="149225" y="66675"/>
                  </a:lnTo>
                  <a:lnTo>
                    <a:pt x="152400" y="66675"/>
                  </a:lnTo>
                  <a:lnTo>
                    <a:pt x="153988" y="69850"/>
                  </a:lnTo>
                  <a:lnTo>
                    <a:pt x="153988" y="71437"/>
                  </a:lnTo>
                  <a:lnTo>
                    <a:pt x="153988" y="76200"/>
                  </a:lnTo>
                  <a:lnTo>
                    <a:pt x="157163" y="77787"/>
                  </a:lnTo>
                  <a:lnTo>
                    <a:pt x="158750" y="76200"/>
                  </a:lnTo>
                  <a:lnTo>
                    <a:pt x="160338" y="74612"/>
                  </a:lnTo>
                  <a:lnTo>
                    <a:pt x="160338" y="76200"/>
                  </a:lnTo>
                  <a:lnTo>
                    <a:pt x="158750" y="77787"/>
                  </a:lnTo>
                  <a:lnTo>
                    <a:pt x="157163" y="80962"/>
                  </a:lnTo>
                  <a:lnTo>
                    <a:pt x="157163" y="82550"/>
                  </a:lnTo>
                  <a:lnTo>
                    <a:pt x="158750" y="85725"/>
                  </a:lnTo>
                  <a:lnTo>
                    <a:pt x="158750" y="87312"/>
                  </a:lnTo>
                  <a:lnTo>
                    <a:pt x="158750" y="90487"/>
                  </a:lnTo>
                  <a:lnTo>
                    <a:pt x="160338" y="90487"/>
                  </a:lnTo>
                  <a:lnTo>
                    <a:pt x="163513" y="87312"/>
                  </a:lnTo>
                  <a:lnTo>
                    <a:pt x="168275" y="85725"/>
                  </a:lnTo>
                  <a:lnTo>
                    <a:pt x="169863" y="85725"/>
                  </a:lnTo>
                  <a:lnTo>
                    <a:pt x="173038" y="85725"/>
                  </a:lnTo>
                  <a:lnTo>
                    <a:pt x="174625" y="85725"/>
                  </a:lnTo>
                  <a:lnTo>
                    <a:pt x="176213" y="87312"/>
                  </a:lnTo>
                  <a:lnTo>
                    <a:pt x="179388" y="90487"/>
                  </a:lnTo>
                  <a:lnTo>
                    <a:pt x="180975" y="90487"/>
                  </a:lnTo>
                  <a:lnTo>
                    <a:pt x="184150" y="87312"/>
                  </a:lnTo>
                  <a:lnTo>
                    <a:pt x="184150" y="85725"/>
                  </a:lnTo>
                  <a:lnTo>
                    <a:pt x="184150" y="82550"/>
                  </a:lnTo>
                  <a:lnTo>
                    <a:pt x="184150" y="80962"/>
                  </a:lnTo>
                  <a:lnTo>
                    <a:pt x="185738" y="77787"/>
                  </a:lnTo>
                  <a:lnTo>
                    <a:pt x="185738" y="76200"/>
                  </a:lnTo>
                  <a:lnTo>
                    <a:pt x="190500" y="76200"/>
                  </a:lnTo>
                  <a:lnTo>
                    <a:pt x="192088" y="77787"/>
                  </a:lnTo>
                  <a:lnTo>
                    <a:pt x="196850" y="77787"/>
                  </a:lnTo>
                  <a:lnTo>
                    <a:pt x="201613" y="80962"/>
                  </a:lnTo>
                  <a:lnTo>
                    <a:pt x="203200" y="80962"/>
                  </a:lnTo>
                  <a:lnTo>
                    <a:pt x="206375" y="80962"/>
                  </a:lnTo>
                  <a:lnTo>
                    <a:pt x="207963" y="80962"/>
                  </a:lnTo>
                  <a:lnTo>
                    <a:pt x="211138" y="80962"/>
                  </a:lnTo>
                  <a:lnTo>
                    <a:pt x="211138" y="77787"/>
                  </a:lnTo>
                  <a:lnTo>
                    <a:pt x="212725" y="77787"/>
                  </a:lnTo>
                  <a:lnTo>
                    <a:pt x="212725" y="82550"/>
                  </a:lnTo>
                  <a:lnTo>
                    <a:pt x="215900" y="82550"/>
                  </a:lnTo>
                  <a:lnTo>
                    <a:pt x="217488" y="85725"/>
                  </a:lnTo>
                  <a:lnTo>
                    <a:pt x="219075" y="85725"/>
                  </a:lnTo>
                  <a:lnTo>
                    <a:pt x="222250" y="87312"/>
                  </a:lnTo>
                  <a:lnTo>
                    <a:pt x="223838" y="90487"/>
                  </a:lnTo>
                  <a:lnTo>
                    <a:pt x="227013" y="92075"/>
                  </a:lnTo>
                  <a:lnTo>
                    <a:pt x="228600" y="92075"/>
                  </a:lnTo>
                  <a:lnTo>
                    <a:pt x="231775" y="93662"/>
                  </a:lnTo>
                  <a:lnTo>
                    <a:pt x="234950" y="96837"/>
                  </a:lnTo>
                  <a:lnTo>
                    <a:pt x="238125" y="96837"/>
                  </a:lnTo>
                  <a:lnTo>
                    <a:pt x="238125" y="98425"/>
                  </a:lnTo>
                  <a:lnTo>
                    <a:pt x="242888" y="101600"/>
                  </a:lnTo>
                  <a:lnTo>
                    <a:pt x="244475" y="101600"/>
                  </a:lnTo>
                  <a:lnTo>
                    <a:pt x="247650" y="101600"/>
                  </a:lnTo>
                  <a:lnTo>
                    <a:pt x="249238" y="101600"/>
                  </a:lnTo>
                  <a:lnTo>
                    <a:pt x="249238" y="103187"/>
                  </a:lnTo>
                  <a:lnTo>
                    <a:pt x="250825" y="103187"/>
                  </a:lnTo>
                  <a:lnTo>
                    <a:pt x="250825" y="106362"/>
                  </a:lnTo>
                  <a:lnTo>
                    <a:pt x="254000" y="106362"/>
                  </a:lnTo>
                  <a:lnTo>
                    <a:pt x="254000" y="107950"/>
                  </a:lnTo>
                  <a:lnTo>
                    <a:pt x="255588" y="107950"/>
                  </a:lnTo>
                  <a:lnTo>
                    <a:pt x="260350" y="107950"/>
                  </a:lnTo>
                  <a:lnTo>
                    <a:pt x="263525" y="107950"/>
                  </a:lnTo>
                  <a:lnTo>
                    <a:pt x="265113" y="107950"/>
                  </a:lnTo>
                  <a:lnTo>
                    <a:pt x="266700" y="109537"/>
                  </a:lnTo>
                  <a:lnTo>
                    <a:pt x="271463" y="114300"/>
                  </a:lnTo>
                  <a:lnTo>
                    <a:pt x="274638" y="117475"/>
                  </a:lnTo>
                  <a:lnTo>
                    <a:pt x="274638" y="119062"/>
                  </a:lnTo>
                  <a:lnTo>
                    <a:pt x="276225" y="122237"/>
                  </a:lnTo>
                  <a:lnTo>
                    <a:pt x="279400" y="123825"/>
                  </a:lnTo>
                  <a:lnTo>
                    <a:pt x="280988" y="125412"/>
                  </a:lnTo>
                  <a:lnTo>
                    <a:pt x="282575" y="125412"/>
                  </a:lnTo>
                  <a:lnTo>
                    <a:pt x="285750" y="125412"/>
                  </a:lnTo>
                  <a:lnTo>
                    <a:pt x="285750" y="128587"/>
                  </a:lnTo>
                  <a:lnTo>
                    <a:pt x="287338" y="128587"/>
                  </a:lnTo>
                  <a:lnTo>
                    <a:pt x="290513" y="128587"/>
                  </a:lnTo>
                  <a:lnTo>
                    <a:pt x="290513" y="130175"/>
                  </a:lnTo>
                  <a:lnTo>
                    <a:pt x="292100" y="130175"/>
                  </a:lnTo>
                  <a:lnTo>
                    <a:pt x="292100" y="133350"/>
                  </a:lnTo>
                  <a:lnTo>
                    <a:pt x="293688" y="134937"/>
                  </a:lnTo>
                  <a:lnTo>
                    <a:pt x="296863" y="136525"/>
                  </a:lnTo>
                  <a:lnTo>
                    <a:pt x="296863" y="139700"/>
                  </a:lnTo>
                  <a:lnTo>
                    <a:pt x="298450" y="139700"/>
                  </a:lnTo>
                  <a:lnTo>
                    <a:pt x="296863" y="141287"/>
                  </a:lnTo>
                  <a:lnTo>
                    <a:pt x="298450" y="144462"/>
                  </a:lnTo>
                  <a:lnTo>
                    <a:pt x="298450" y="146050"/>
                  </a:lnTo>
                  <a:lnTo>
                    <a:pt x="301625" y="149225"/>
                  </a:lnTo>
                  <a:lnTo>
                    <a:pt x="301625" y="150812"/>
                  </a:lnTo>
                  <a:lnTo>
                    <a:pt x="303213" y="155575"/>
                  </a:lnTo>
                  <a:lnTo>
                    <a:pt x="303213" y="160337"/>
                  </a:lnTo>
                  <a:lnTo>
                    <a:pt x="306388" y="161925"/>
                  </a:lnTo>
                  <a:lnTo>
                    <a:pt x="306388" y="165100"/>
                  </a:lnTo>
                  <a:lnTo>
                    <a:pt x="306388" y="166687"/>
                  </a:lnTo>
                  <a:lnTo>
                    <a:pt x="306388" y="168275"/>
                  </a:lnTo>
                  <a:lnTo>
                    <a:pt x="306388" y="171450"/>
                  </a:lnTo>
                  <a:lnTo>
                    <a:pt x="303213" y="171450"/>
                  </a:lnTo>
                  <a:lnTo>
                    <a:pt x="303213" y="173037"/>
                  </a:lnTo>
                  <a:lnTo>
                    <a:pt x="303213" y="176212"/>
                  </a:lnTo>
                  <a:lnTo>
                    <a:pt x="306388" y="177800"/>
                  </a:lnTo>
                  <a:lnTo>
                    <a:pt x="307975" y="177800"/>
                  </a:lnTo>
                  <a:lnTo>
                    <a:pt x="309563" y="176212"/>
                  </a:lnTo>
                  <a:lnTo>
                    <a:pt x="312738" y="176212"/>
                  </a:lnTo>
                  <a:lnTo>
                    <a:pt x="314325" y="176212"/>
                  </a:lnTo>
                  <a:lnTo>
                    <a:pt x="312738" y="177800"/>
                  </a:lnTo>
                  <a:lnTo>
                    <a:pt x="309563" y="177800"/>
                  </a:lnTo>
                  <a:lnTo>
                    <a:pt x="307975" y="180975"/>
                  </a:lnTo>
                  <a:lnTo>
                    <a:pt x="307975" y="182563"/>
                  </a:lnTo>
                  <a:lnTo>
                    <a:pt x="309563" y="182563"/>
                  </a:lnTo>
                  <a:lnTo>
                    <a:pt x="309563" y="184150"/>
                  </a:lnTo>
                  <a:lnTo>
                    <a:pt x="312738" y="184150"/>
                  </a:lnTo>
                  <a:lnTo>
                    <a:pt x="314325" y="188913"/>
                  </a:lnTo>
                  <a:lnTo>
                    <a:pt x="314325" y="192088"/>
                  </a:lnTo>
                  <a:lnTo>
                    <a:pt x="317500" y="193675"/>
                  </a:lnTo>
                  <a:lnTo>
                    <a:pt x="322263" y="193675"/>
                  </a:lnTo>
                  <a:lnTo>
                    <a:pt x="323850" y="196850"/>
                  </a:lnTo>
                  <a:lnTo>
                    <a:pt x="325438" y="196850"/>
                  </a:lnTo>
                  <a:lnTo>
                    <a:pt x="325438" y="198438"/>
                  </a:lnTo>
                  <a:lnTo>
                    <a:pt x="328613" y="198438"/>
                  </a:lnTo>
                  <a:lnTo>
                    <a:pt x="330200" y="198438"/>
                  </a:lnTo>
                  <a:lnTo>
                    <a:pt x="333375" y="200025"/>
                  </a:lnTo>
                  <a:lnTo>
                    <a:pt x="338138" y="203200"/>
                  </a:lnTo>
                  <a:lnTo>
                    <a:pt x="339725" y="204788"/>
                  </a:lnTo>
                  <a:lnTo>
                    <a:pt x="341313" y="207963"/>
                  </a:lnTo>
                  <a:lnTo>
                    <a:pt x="344488" y="207963"/>
                  </a:lnTo>
                  <a:lnTo>
                    <a:pt x="346075" y="209550"/>
                  </a:lnTo>
                  <a:lnTo>
                    <a:pt x="349250" y="211138"/>
                  </a:lnTo>
                  <a:lnTo>
                    <a:pt x="350838" y="214313"/>
                  </a:lnTo>
                  <a:lnTo>
                    <a:pt x="354013" y="214313"/>
                  </a:lnTo>
                  <a:lnTo>
                    <a:pt x="355600" y="214313"/>
                  </a:lnTo>
                  <a:lnTo>
                    <a:pt x="355600" y="215900"/>
                  </a:lnTo>
                  <a:lnTo>
                    <a:pt x="355600" y="219075"/>
                  </a:lnTo>
                  <a:lnTo>
                    <a:pt x="357188" y="219075"/>
                  </a:lnTo>
                  <a:lnTo>
                    <a:pt x="357188" y="220663"/>
                  </a:lnTo>
                  <a:lnTo>
                    <a:pt x="359569" y="225425"/>
                  </a:lnTo>
                  <a:lnTo>
                    <a:pt x="357188" y="225425"/>
                  </a:lnTo>
                  <a:lnTo>
                    <a:pt x="355600" y="225425"/>
                  </a:lnTo>
                  <a:lnTo>
                    <a:pt x="355600" y="223838"/>
                  </a:lnTo>
                  <a:lnTo>
                    <a:pt x="350838" y="223838"/>
                  </a:lnTo>
                  <a:lnTo>
                    <a:pt x="350838" y="225425"/>
                  </a:lnTo>
                  <a:lnTo>
                    <a:pt x="349250" y="225425"/>
                  </a:lnTo>
                  <a:lnTo>
                    <a:pt x="346075" y="225425"/>
                  </a:lnTo>
                  <a:lnTo>
                    <a:pt x="344488" y="227013"/>
                  </a:lnTo>
                  <a:lnTo>
                    <a:pt x="341313" y="227013"/>
                  </a:lnTo>
                  <a:lnTo>
                    <a:pt x="339725" y="231775"/>
                  </a:lnTo>
                  <a:lnTo>
                    <a:pt x="338138" y="231775"/>
                  </a:lnTo>
                  <a:lnTo>
                    <a:pt x="338138" y="234950"/>
                  </a:lnTo>
                  <a:lnTo>
                    <a:pt x="334963" y="236538"/>
                  </a:lnTo>
                  <a:lnTo>
                    <a:pt x="334963" y="239713"/>
                  </a:lnTo>
                  <a:lnTo>
                    <a:pt x="333375" y="241300"/>
                  </a:lnTo>
                  <a:lnTo>
                    <a:pt x="330200" y="242888"/>
                  </a:lnTo>
                  <a:lnTo>
                    <a:pt x="330200" y="246063"/>
                  </a:lnTo>
                  <a:lnTo>
                    <a:pt x="328613" y="247650"/>
                  </a:lnTo>
                  <a:lnTo>
                    <a:pt x="328613" y="252413"/>
                  </a:lnTo>
                  <a:lnTo>
                    <a:pt x="328613" y="255588"/>
                  </a:lnTo>
                  <a:lnTo>
                    <a:pt x="325438" y="257175"/>
                  </a:lnTo>
                  <a:lnTo>
                    <a:pt x="323850" y="261938"/>
                  </a:lnTo>
                  <a:lnTo>
                    <a:pt x="323850" y="266700"/>
                  </a:lnTo>
                  <a:lnTo>
                    <a:pt x="322263" y="268288"/>
                  </a:lnTo>
                  <a:lnTo>
                    <a:pt x="319088" y="268288"/>
                  </a:lnTo>
                  <a:lnTo>
                    <a:pt x="319088" y="271463"/>
                  </a:lnTo>
                  <a:lnTo>
                    <a:pt x="317500" y="273050"/>
                  </a:lnTo>
                  <a:lnTo>
                    <a:pt x="317500" y="274638"/>
                  </a:lnTo>
                  <a:lnTo>
                    <a:pt x="314325" y="274638"/>
                  </a:lnTo>
                  <a:lnTo>
                    <a:pt x="314325" y="277813"/>
                  </a:lnTo>
                  <a:lnTo>
                    <a:pt x="312738" y="277813"/>
                  </a:lnTo>
                  <a:lnTo>
                    <a:pt x="309563" y="277813"/>
                  </a:lnTo>
                  <a:lnTo>
                    <a:pt x="307975" y="277813"/>
                  </a:lnTo>
                  <a:lnTo>
                    <a:pt x="301625" y="279400"/>
                  </a:lnTo>
                  <a:lnTo>
                    <a:pt x="298450" y="282575"/>
                  </a:lnTo>
                  <a:lnTo>
                    <a:pt x="296863" y="282575"/>
                  </a:lnTo>
                  <a:lnTo>
                    <a:pt x="293688" y="282575"/>
                  </a:lnTo>
                  <a:lnTo>
                    <a:pt x="292100" y="279400"/>
                  </a:lnTo>
                  <a:lnTo>
                    <a:pt x="290513" y="279400"/>
                  </a:lnTo>
                  <a:lnTo>
                    <a:pt x="287338" y="277813"/>
                  </a:lnTo>
                  <a:lnTo>
                    <a:pt x="287338" y="274638"/>
                  </a:lnTo>
                  <a:lnTo>
                    <a:pt x="285750" y="273050"/>
                  </a:lnTo>
                  <a:lnTo>
                    <a:pt x="282575" y="273050"/>
                  </a:lnTo>
                  <a:lnTo>
                    <a:pt x="280988" y="273050"/>
                  </a:lnTo>
                  <a:lnTo>
                    <a:pt x="279400" y="274638"/>
                  </a:lnTo>
                  <a:lnTo>
                    <a:pt x="276225" y="277813"/>
                  </a:lnTo>
                  <a:lnTo>
                    <a:pt x="276225" y="282575"/>
                  </a:lnTo>
                  <a:lnTo>
                    <a:pt x="274638" y="284163"/>
                  </a:lnTo>
                  <a:lnTo>
                    <a:pt x="276225" y="284163"/>
                  </a:lnTo>
                  <a:lnTo>
                    <a:pt x="274638" y="285750"/>
                  </a:lnTo>
                  <a:lnTo>
                    <a:pt x="271463" y="288925"/>
                  </a:lnTo>
                  <a:lnTo>
                    <a:pt x="271463" y="290513"/>
                  </a:lnTo>
                  <a:lnTo>
                    <a:pt x="271463" y="293688"/>
                  </a:lnTo>
                  <a:lnTo>
                    <a:pt x="271463" y="295275"/>
                  </a:lnTo>
                  <a:lnTo>
                    <a:pt x="271463" y="298450"/>
                  </a:lnTo>
                  <a:lnTo>
                    <a:pt x="271463" y="300038"/>
                  </a:lnTo>
                  <a:lnTo>
                    <a:pt x="271463" y="301625"/>
                  </a:lnTo>
                  <a:lnTo>
                    <a:pt x="271463" y="304800"/>
                  </a:lnTo>
                  <a:lnTo>
                    <a:pt x="271463" y="306388"/>
                  </a:lnTo>
                  <a:lnTo>
                    <a:pt x="269875" y="309563"/>
                  </a:lnTo>
                  <a:lnTo>
                    <a:pt x="269875" y="311150"/>
                  </a:lnTo>
                  <a:lnTo>
                    <a:pt x="271463" y="311150"/>
                  </a:lnTo>
                  <a:lnTo>
                    <a:pt x="271463" y="314325"/>
                  </a:lnTo>
                  <a:lnTo>
                    <a:pt x="269875" y="315913"/>
                  </a:lnTo>
                  <a:lnTo>
                    <a:pt x="269875" y="320675"/>
                  </a:lnTo>
                  <a:lnTo>
                    <a:pt x="266700" y="322263"/>
                  </a:lnTo>
                  <a:lnTo>
                    <a:pt x="266700" y="325438"/>
                  </a:lnTo>
                  <a:lnTo>
                    <a:pt x="269875" y="325438"/>
                  </a:lnTo>
                  <a:lnTo>
                    <a:pt x="269875" y="322263"/>
                  </a:lnTo>
                  <a:lnTo>
                    <a:pt x="271463" y="320675"/>
                  </a:lnTo>
                  <a:lnTo>
                    <a:pt x="274638" y="320675"/>
                  </a:lnTo>
                  <a:lnTo>
                    <a:pt x="274638" y="322263"/>
                  </a:lnTo>
                  <a:lnTo>
                    <a:pt x="276225" y="322263"/>
                  </a:lnTo>
                  <a:lnTo>
                    <a:pt x="276225" y="325438"/>
                  </a:lnTo>
                  <a:lnTo>
                    <a:pt x="279400" y="327025"/>
                  </a:lnTo>
                  <a:lnTo>
                    <a:pt x="276225" y="327025"/>
                  </a:lnTo>
                  <a:lnTo>
                    <a:pt x="276225" y="330200"/>
                  </a:lnTo>
                  <a:lnTo>
                    <a:pt x="276225" y="331788"/>
                  </a:lnTo>
                  <a:lnTo>
                    <a:pt x="274638" y="331788"/>
                  </a:lnTo>
                  <a:lnTo>
                    <a:pt x="271463" y="330200"/>
                  </a:lnTo>
                  <a:lnTo>
                    <a:pt x="269875" y="330200"/>
                  </a:lnTo>
                  <a:lnTo>
                    <a:pt x="269875" y="327025"/>
                  </a:lnTo>
                  <a:lnTo>
                    <a:pt x="266700" y="327025"/>
                  </a:lnTo>
                  <a:lnTo>
                    <a:pt x="265113" y="330200"/>
                  </a:lnTo>
                  <a:lnTo>
                    <a:pt x="265113" y="331788"/>
                  </a:lnTo>
                  <a:lnTo>
                    <a:pt x="265113" y="333375"/>
                  </a:lnTo>
                  <a:lnTo>
                    <a:pt x="263525" y="336550"/>
                  </a:lnTo>
                  <a:lnTo>
                    <a:pt x="263525" y="338138"/>
                  </a:lnTo>
                  <a:lnTo>
                    <a:pt x="265113" y="341313"/>
                  </a:lnTo>
                  <a:lnTo>
                    <a:pt x="265113" y="342900"/>
                  </a:lnTo>
                  <a:lnTo>
                    <a:pt x="266700" y="346075"/>
                  </a:lnTo>
                  <a:lnTo>
                    <a:pt x="269875" y="347663"/>
                  </a:lnTo>
                  <a:lnTo>
                    <a:pt x="269875" y="349250"/>
                  </a:lnTo>
                  <a:lnTo>
                    <a:pt x="271463" y="352425"/>
                  </a:lnTo>
                  <a:lnTo>
                    <a:pt x="271463" y="354013"/>
                  </a:lnTo>
                  <a:lnTo>
                    <a:pt x="271463" y="357188"/>
                  </a:lnTo>
                  <a:lnTo>
                    <a:pt x="269875" y="352425"/>
                  </a:lnTo>
                  <a:lnTo>
                    <a:pt x="266700" y="349250"/>
                  </a:lnTo>
                  <a:lnTo>
                    <a:pt x="265113" y="349250"/>
                  </a:lnTo>
                  <a:lnTo>
                    <a:pt x="265113" y="347663"/>
                  </a:lnTo>
                  <a:lnTo>
                    <a:pt x="263525" y="346075"/>
                  </a:lnTo>
                  <a:lnTo>
                    <a:pt x="260350" y="342900"/>
                  </a:lnTo>
                  <a:lnTo>
                    <a:pt x="260350" y="346075"/>
                  </a:lnTo>
                  <a:lnTo>
                    <a:pt x="263525" y="347663"/>
                  </a:lnTo>
                  <a:lnTo>
                    <a:pt x="260350" y="347663"/>
                  </a:lnTo>
                  <a:lnTo>
                    <a:pt x="258763" y="346075"/>
                  </a:lnTo>
                  <a:lnTo>
                    <a:pt x="255588" y="346075"/>
                  </a:lnTo>
                  <a:lnTo>
                    <a:pt x="254000" y="346075"/>
                  </a:lnTo>
                  <a:lnTo>
                    <a:pt x="254000" y="347663"/>
                  </a:lnTo>
                  <a:lnTo>
                    <a:pt x="250825" y="347663"/>
                  </a:lnTo>
                  <a:lnTo>
                    <a:pt x="249238" y="349250"/>
                  </a:lnTo>
                  <a:lnTo>
                    <a:pt x="250825" y="354013"/>
                  </a:lnTo>
                  <a:lnTo>
                    <a:pt x="247650" y="349250"/>
                  </a:lnTo>
                  <a:lnTo>
                    <a:pt x="244475" y="352425"/>
                  </a:lnTo>
                  <a:lnTo>
                    <a:pt x="239713" y="354013"/>
                  </a:lnTo>
                  <a:lnTo>
                    <a:pt x="238125" y="357188"/>
                  </a:lnTo>
                  <a:lnTo>
                    <a:pt x="234950" y="357188"/>
                  </a:lnTo>
                  <a:lnTo>
                    <a:pt x="233363" y="357188"/>
                  </a:lnTo>
                  <a:lnTo>
                    <a:pt x="231775" y="357188"/>
                  </a:lnTo>
                  <a:lnTo>
                    <a:pt x="228600" y="358775"/>
                  </a:lnTo>
                  <a:lnTo>
                    <a:pt x="228600" y="360363"/>
                  </a:lnTo>
                  <a:lnTo>
                    <a:pt x="227013" y="358775"/>
                  </a:lnTo>
                  <a:lnTo>
                    <a:pt x="223838" y="358775"/>
                  </a:lnTo>
                  <a:lnTo>
                    <a:pt x="222250" y="358775"/>
                  </a:lnTo>
                  <a:lnTo>
                    <a:pt x="217488" y="358775"/>
                  </a:lnTo>
                  <a:lnTo>
                    <a:pt x="215900" y="358775"/>
                  </a:lnTo>
                  <a:lnTo>
                    <a:pt x="215900" y="360363"/>
                  </a:lnTo>
                  <a:lnTo>
                    <a:pt x="212725" y="363538"/>
                  </a:lnTo>
                  <a:lnTo>
                    <a:pt x="212725" y="360363"/>
                  </a:lnTo>
                  <a:lnTo>
                    <a:pt x="211138" y="360363"/>
                  </a:lnTo>
                  <a:lnTo>
                    <a:pt x="207963" y="360363"/>
                  </a:lnTo>
                  <a:lnTo>
                    <a:pt x="206375" y="360363"/>
                  </a:lnTo>
                  <a:lnTo>
                    <a:pt x="203200" y="360363"/>
                  </a:lnTo>
                  <a:lnTo>
                    <a:pt x="201613" y="360363"/>
                  </a:lnTo>
                  <a:lnTo>
                    <a:pt x="200025" y="360363"/>
                  </a:lnTo>
                  <a:lnTo>
                    <a:pt x="196850" y="358775"/>
                  </a:lnTo>
                  <a:lnTo>
                    <a:pt x="195263" y="357188"/>
                  </a:lnTo>
                  <a:lnTo>
                    <a:pt x="190500" y="357188"/>
                  </a:lnTo>
                  <a:lnTo>
                    <a:pt x="190500" y="352425"/>
                  </a:lnTo>
                  <a:lnTo>
                    <a:pt x="190500" y="349250"/>
                  </a:lnTo>
                  <a:lnTo>
                    <a:pt x="188913" y="349250"/>
                  </a:lnTo>
                  <a:lnTo>
                    <a:pt x="185738" y="346075"/>
                  </a:lnTo>
                  <a:lnTo>
                    <a:pt x="184150" y="342900"/>
                  </a:lnTo>
                  <a:lnTo>
                    <a:pt x="180975" y="341313"/>
                  </a:lnTo>
                  <a:lnTo>
                    <a:pt x="179388" y="341313"/>
                  </a:lnTo>
                  <a:lnTo>
                    <a:pt x="176213" y="338138"/>
                  </a:lnTo>
                  <a:lnTo>
                    <a:pt x="174625" y="338138"/>
                  </a:lnTo>
                  <a:lnTo>
                    <a:pt x="174625" y="341313"/>
                  </a:lnTo>
                  <a:lnTo>
                    <a:pt x="173038" y="342900"/>
                  </a:lnTo>
                  <a:lnTo>
                    <a:pt x="169863" y="342900"/>
                  </a:lnTo>
                  <a:lnTo>
                    <a:pt x="169863" y="346075"/>
                  </a:lnTo>
                  <a:lnTo>
                    <a:pt x="168275" y="347663"/>
                  </a:lnTo>
                  <a:lnTo>
                    <a:pt x="168275" y="352425"/>
                  </a:lnTo>
                  <a:lnTo>
                    <a:pt x="168275" y="354013"/>
                  </a:lnTo>
                  <a:lnTo>
                    <a:pt x="168275" y="358775"/>
                  </a:lnTo>
                  <a:lnTo>
                    <a:pt x="168275" y="365125"/>
                  </a:lnTo>
                  <a:lnTo>
                    <a:pt x="168275" y="368300"/>
                  </a:lnTo>
                  <a:lnTo>
                    <a:pt x="165100" y="369888"/>
                  </a:lnTo>
                  <a:lnTo>
                    <a:pt x="165100" y="365125"/>
                  </a:lnTo>
                  <a:lnTo>
                    <a:pt x="165100" y="363538"/>
                  </a:lnTo>
                  <a:lnTo>
                    <a:pt x="165100" y="360363"/>
                  </a:lnTo>
                  <a:lnTo>
                    <a:pt x="165100" y="357188"/>
                  </a:lnTo>
                  <a:lnTo>
                    <a:pt x="165100" y="354013"/>
                  </a:lnTo>
                  <a:lnTo>
                    <a:pt x="165100" y="349250"/>
                  </a:lnTo>
                  <a:lnTo>
                    <a:pt x="165100" y="347663"/>
                  </a:lnTo>
                  <a:lnTo>
                    <a:pt x="163513" y="346075"/>
                  </a:lnTo>
                  <a:lnTo>
                    <a:pt x="160338" y="346075"/>
                  </a:lnTo>
                  <a:lnTo>
                    <a:pt x="158750" y="347663"/>
                  </a:lnTo>
                  <a:lnTo>
                    <a:pt x="157163" y="347663"/>
                  </a:lnTo>
                  <a:lnTo>
                    <a:pt x="152400" y="347663"/>
                  </a:lnTo>
                  <a:lnTo>
                    <a:pt x="149225" y="347663"/>
                  </a:lnTo>
                  <a:lnTo>
                    <a:pt x="144463" y="349250"/>
                  </a:lnTo>
                  <a:lnTo>
                    <a:pt x="144463" y="352425"/>
                  </a:lnTo>
                  <a:lnTo>
                    <a:pt x="142875" y="352425"/>
                  </a:lnTo>
                  <a:lnTo>
                    <a:pt x="141288" y="349250"/>
                  </a:lnTo>
                  <a:lnTo>
                    <a:pt x="136525" y="347663"/>
                  </a:lnTo>
                  <a:lnTo>
                    <a:pt x="133350" y="347663"/>
                  </a:lnTo>
                  <a:lnTo>
                    <a:pt x="131763" y="347663"/>
                  </a:lnTo>
                  <a:lnTo>
                    <a:pt x="128588" y="347663"/>
                  </a:lnTo>
                  <a:lnTo>
                    <a:pt x="122238" y="346075"/>
                  </a:lnTo>
                  <a:lnTo>
                    <a:pt x="120650" y="346075"/>
                  </a:lnTo>
                  <a:lnTo>
                    <a:pt x="117475" y="342900"/>
                  </a:lnTo>
                  <a:lnTo>
                    <a:pt x="115888" y="341313"/>
                  </a:lnTo>
                  <a:lnTo>
                    <a:pt x="115888" y="338138"/>
                  </a:lnTo>
                  <a:lnTo>
                    <a:pt x="114300" y="338138"/>
                  </a:lnTo>
                  <a:lnTo>
                    <a:pt x="111125" y="338138"/>
                  </a:lnTo>
                  <a:lnTo>
                    <a:pt x="109538" y="336550"/>
                  </a:lnTo>
                  <a:lnTo>
                    <a:pt x="106363" y="336550"/>
                  </a:lnTo>
                  <a:lnTo>
                    <a:pt x="104775" y="336550"/>
                  </a:lnTo>
                  <a:lnTo>
                    <a:pt x="101600" y="333375"/>
                  </a:lnTo>
                  <a:lnTo>
                    <a:pt x="101600" y="336550"/>
                  </a:lnTo>
                  <a:lnTo>
                    <a:pt x="100013" y="336550"/>
                  </a:lnTo>
                  <a:lnTo>
                    <a:pt x="100013" y="333375"/>
                  </a:lnTo>
                  <a:lnTo>
                    <a:pt x="98425" y="331788"/>
                  </a:lnTo>
                  <a:lnTo>
                    <a:pt x="95250" y="330200"/>
                  </a:lnTo>
                  <a:lnTo>
                    <a:pt x="93663" y="330200"/>
                  </a:lnTo>
                  <a:lnTo>
                    <a:pt x="93663" y="331788"/>
                  </a:lnTo>
                  <a:lnTo>
                    <a:pt x="90488" y="331788"/>
                  </a:lnTo>
                  <a:lnTo>
                    <a:pt x="90488" y="333375"/>
                  </a:lnTo>
                  <a:lnTo>
                    <a:pt x="88900" y="336550"/>
                  </a:lnTo>
                  <a:lnTo>
                    <a:pt x="85725" y="338138"/>
                  </a:lnTo>
                  <a:lnTo>
                    <a:pt x="84138" y="342900"/>
                  </a:lnTo>
                  <a:lnTo>
                    <a:pt x="82550" y="344488"/>
                  </a:lnTo>
                  <a:lnTo>
                    <a:pt x="82550" y="342900"/>
                  </a:lnTo>
                  <a:lnTo>
                    <a:pt x="82550" y="341313"/>
                  </a:lnTo>
                  <a:lnTo>
                    <a:pt x="84138" y="338138"/>
                  </a:lnTo>
                  <a:lnTo>
                    <a:pt x="84138" y="336550"/>
                  </a:lnTo>
                  <a:lnTo>
                    <a:pt x="85725" y="333375"/>
                  </a:lnTo>
                  <a:lnTo>
                    <a:pt x="88900" y="333375"/>
                  </a:lnTo>
                  <a:lnTo>
                    <a:pt x="90488" y="330200"/>
                  </a:lnTo>
                  <a:lnTo>
                    <a:pt x="90488" y="327025"/>
                  </a:lnTo>
                  <a:lnTo>
                    <a:pt x="93663" y="325438"/>
                  </a:lnTo>
                  <a:lnTo>
                    <a:pt x="93663" y="322263"/>
                  </a:lnTo>
                  <a:lnTo>
                    <a:pt x="95250" y="322263"/>
                  </a:lnTo>
                  <a:lnTo>
                    <a:pt x="95250" y="320675"/>
                  </a:lnTo>
                  <a:lnTo>
                    <a:pt x="95250" y="317500"/>
                  </a:lnTo>
                  <a:lnTo>
                    <a:pt x="95250" y="315913"/>
                  </a:lnTo>
                  <a:lnTo>
                    <a:pt x="93663" y="315913"/>
                  </a:lnTo>
                  <a:lnTo>
                    <a:pt x="90488" y="317500"/>
                  </a:lnTo>
                  <a:lnTo>
                    <a:pt x="90488" y="320675"/>
                  </a:lnTo>
                  <a:lnTo>
                    <a:pt x="88900" y="322263"/>
                  </a:lnTo>
                  <a:lnTo>
                    <a:pt x="85725" y="322263"/>
                  </a:lnTo>
                  <a:lnTo>
                    <a:pt x="84138" y="320675"/>
                  </a:lnTo>
                  <a:lnTo>
                    <a:pt x="79375" y="325438"/>
                  </a:lnTo>
                  <a:lnTo>
                    <a:pt x="77788" y="330200"/>
                  </a:lnTo>
                  <a:lnTo>
                    <a:pt x="69850" y="336550"/>
                  </a:lnTo>
                  <a:lnTo>
                    <a:pt x="68263" y="341313"/>
                  </a:lnTo>
                  <a:lnTo>
                    <a:pt x="63500" y="346075"/>
                  </a:lnTo>
                  <a:lnTo>
                    <a:pt x="58738" y="349250"/>
                  </a:lnTo>
                  <a:lnTo>
                    <a:pt x="57150" y="352425"/>
                  </a:lnTo>
                  <a:lnTo>
                    <a:pt x="53975" y="354013"/>
                  </a:lnTo>
                  <a:lnTo>
                    <a:pt x="53975" y="352425"/>
                  </a:lnTo>
                  <a:lnTo>
                    <a:pt x="57150" y="349250"/>
                  </a:lnTo>
                  <a:lnTo>
                    <a:pt x="57150" y="347663"/>
                  </a:lnTo>
                  <a:lnTo>
                    <a:pt x="58738" y="346075"/>
                  </a:lnTo>
                  <a:lnTo>
                    <a:pt x="61913" y="342900"/>
                  </a:lnTo>
                  <a:lnTo>
                    <a:pt x="66675" y="338138"/>
                  </a:lnTo>
                  <a:lnTo>
                    <a:pt x="69850" y="333375"/>
                  </a:lnTo>
                  <a:lnTo>
                    <a:pt x="73025" y="331788"/>
                  </a:lnTo>
                  <a:lnTo>
                    <a:pt x="74613" y="330200"/>
                  </a:lnTo>
                  <a:lnTo>
                    <a:pt x="74613" y="327025"/>
                  </a:lnTo>
                  <a:lnTo>
                    <a:pt x="73025" y="327025"/>
                  </a:lnTo>
                  <a:lnTo>
                    <a:pt x="74613" y="325438"/>
                  </a:lnTo>
                  <a:lnTo>
                    <a:pt x="77788" y="322263"/>
                  </a:lnTo>
                  <a:lnTo>
                    <a:pt x="77788" y="320675"/>
                  </a:lnTo>
                  <a:lnTo>
                    <a:pt x="82550" y="315913"/>
                  </a:lnTo>
                  <a:lnTo>
                    <a:pt x="82550" y="314325"/>
                  </a:lnTo>
                  <a:lnTo>
                    <a:pt x="85725" y="311150"/>
                  </a:lnTo>
                  <a:lnTo>
                    <a:pt x="88900" y="309563"/>
                  </a:lnTo>
                  <a:lnTo>
                    <a:pt x="90488" y="306388"/>
                  </a:lnTo>
                  <a:lnTo>
                    <a:pt x="90488" y="304800"/>
                  </a:lnTo>
                  <a:lnTo>
                    <a:pt x="85725" y="309563"/>
                  </a:lnTo>
                  <a:lnTo>
                    <a:pt x="88900" y="306388"/>
                  </a:lnTo>
                  <a:lnTo>
                    <a:pt x="90488" y="301625"/>
                  </a:lnTo>
                  <a:lnTo>
                    <a:pt x="90488" y="300038"/>
                  </a:lnTo>
                  <a:lnTo>
                    <a:pt x="90488" y="298450"/>
                  </a:lnTo>
                  <a:lnTo>
                    <a:pt x="93663" y="295275"/>
                  </a:lnTo>
                  <a:lnTo>
                    <a:pt x="98419" y="293690"/>
                  </a:lnTo>
                  <a:lnTo>
                    <a:pt x="98424" y="293687"/>
                  </a:lnTo>
                  <a:lnTo>
                    <a:pt x="98425" y="293687"/>
                  </a:lnTo>
                  <a:lnTo>
                    <a:pt x="98425" y="290513"/>
                  </a:lnTo>
                  <a:lnTo>
                    <a:pt x="100012" y="290513"/>
                  </a:lnTo>
                  <a:lnTo>
                    <a:pt x="100012" y="290512"/>
                  </a:lnTo>
                  <a:lnTo>
                    <a:pt x="100013" y="290512"/>
                  </a:lnTo>
                  <a:lnTo>
                    <a:pt x="100013" y="285750"/>
                  </a:lnTo>
                  <a:lnTo>
                    <a:pt x="100013" y="284163"/>
                  </a:lnTo>
                  <a:lnTo>
                    <a:pt x="100013" y="282575"/>
                  </a:lnTo>
                  <a:lnTo>
                    <a:pt x="100013" y="279400"/>
                  </a:lnTo>
                  <a:lnTo>
                    <a:pt x="100013" y="277813"/>
                  </a:lnTo>
                  <a:lnTo>
                    <a:pt x="100013" y="274638"/>
                  </a:lnTo>
                  <a:lnTo>
                    <a:pt x="98425" y="273050"/>
                  </a:lnTo>
                  <a:lnTo>
                    <a:pt x="95250" y="273050"/>
                  </a:lnTo>
                  <a:lnTo>
                    <a:pt x="90488" y="274638"/>
                  </a:lnTo>
                  <a:lnTo>
                    <a:pt x="88900" y="274638"/>
                  </a:lnTo>
                  <a:lnTo>
                    <a:pt x="85725" y="274638"/>
                  </a:lnTo>
                  <a:lnTo>
                    <a:pt x="84138" y="274638"/>
                  </a:lnTo>
                  <a:lnTo>
                    <a:pt x="82550" y="274638"/>
                  </a:lnTo>
                  <a:lnTo>
                    <a:pt x="79375" y="274638"/>
                  </a:lnTo>
                  <a:lnTo>
                    <a:pt x="79375" y="273050"/>
                  </a:lnTo>
                  <a:lnTo>
                    <a:pt x="77788" y="273050"/>
                  </a:lnTo>
                  <a:lnTo>
                    <a:pt x="77788" y="271463"/>
                  </a:lnTo>
                  <a:lnTo>
                    <a:pt x="74613" y="271463"/>
                  </a:lnTo>
                  <a:lnTo>
                    <a:pt x="73025" y="271463"/>
                  </a:lnTo>
                  <a:lnTo>
                    <a:pt x="69850" y="271463"/>
                  </a:lnTo>
                  <a:lnTo>
                    <a:pt x="69850" y="268288"/>
                  </a:lnTo>
                  <a:lnTo>
                    <a:pt x="68263" y="266700"/>
                  </a:lnTo>
                  <a:lnTo>
                    <a:pt x="66675" y="263525"/>
                  </a:lnTo>
                  <a:lnTo>
                    <a:pt x="66675" y="261938"/>
                  </a:lnTo>
                  <a:lnTo>
                    <a:pt x="66675" y="258763"/>
                  </a:lnTo>
                  <a:lnTo>
                    <a:pt x="63500" y="257175"/>
                  </a:lnTo>
                  <a:lnTo>
                    <a:pt x="61913" y="255588"/>
                  </a:lnTo>
                  <a:lnTo>
                    <a:pt x="58738" y="252413"/>
                  </a:lnTo>
                  <a:lnTo>
                    <a:pt x="57150" y="252413"/>
                  </a:lnTo>
                  <a:lnTo>
                    <a:pt x="57150" y="250825"/>
                  </a:lnTo>
                  <a:lnTo>
                    <a:pt x="53975" y="250825"/>
                  </a:lnTo>
                  <a:lnTo>
                    <a:pt x="53975" y="247650"/>
                  </a:lnTo>
                  <a:lnTo>
                    <a:pt x="50800" y="246063"/>
                  </a:lnTo>
                  <a:lnTo>
                    <a:pt x="50800" y="242888"/>
                  </a:lnTo>
                  <a:lnTo>
                    <a:pt x="47625" y="242888"/>
                  </a:lnTo>
                  <a:lnTo>
                    <a:pt x="46038" y="242888"/>
                  </a:lnTo>
                  <a:lnTo>
                    <a:pt x="46038" y="241300"/>
                  </a:lnTo>
                  <a:lnTo>
                    <a:pt x="42863" y="241300"/>
                  </a:lnTo>
                  <a:lnTo>
                    <a:pt x="41275" y="239713"/>
                  </a:lnTo>
                  <a:lnTo>
                    <a:pt x="41275" y="236538"/>
                  </a:lnTo>
                  <a:lnTo>
                    <a:pt x="41275" y="234950"/>
                  </a:lnTo>
                  <a:lnTo>
                    <a:pt x="38100" y="234950"/>
                  </a:lnTo>
                  <a:lnTo>
                    <a:pt x="38100" y="231775"/>
                  </a:lnTo>
                  <a:lnTo>
                    <a:pt x="36513" y="231775"/>
                  </a:lnTo>
                  <a:lnTo>
                    <a:pt x="36513" y="230188"/>
                  </a:lnTo>
                  <a:lnTo>
                    <a:pt x="38100" y="230188"/>
                  </a:lnTo>
                  <a:lnTo>
                    <a:pt x="41275" y="227013"/>
                  </a:lnTo>
                  <a:lnTo>
                    <a:pt x="42863" y="225425"/>
                  </a:lnTo>
                  <a:lnTo>
                    <a:pt x="47625" y="220663"/>
                  </a:lnTo>
                  <a:lnTo>
                    <a:pt x="46038" y="219075"/>
                  </a:lnTo>
                  <a:lnTo>
                    <a:pt x="46038" y="214313"/>
                  </a:lnTo>
                  <a:lnTo>
                    <a:pt x="42863" y="214313"/>
                  </a:lnTo>
                  <a:lnTo>
                    <a:pt x="42863" y="211138"/>
                  </a:lnTo>
                  <a:lnTo>
                    <a:pt x="46038" y="209550"/>
                  </a:lnTo>
                  <a:lnTo>
                    <a:pt x="47625" y="207963"/>
                  </a:lnTo>
                  <a:lnTo>
                    <a:pt x="46038" y="207963"/>
                  </a:lnTo>
                  <a:lnTo>
                    <a:pt x="42863" y="207963"/>
                  </a:lnTo>
                  <a:lnTo>
                    <a:pt x="46038" y="204788"/>
                  </a:lnTo>
                  <a:lnTo>
                    <a:pt x="47625" y="204788"/>
                  </a:lnTo>
                  <a:lnTo>
                    <a:pt x="47625" y="203200"/>
                  </a:lnTo>
                  <a:lnTo>
                    <a:pt x="46038" y="200025"/>
                  </a:lnTo>
                  <a:lnTo>
                    <a:pt x="42863" y="200025"/>
                  </a:lnTo>
                  <a:lnTo>
                    <a:pt x="42863" y="198438"/>
                  </a:lnTo>
                  <a:lnTo>
                    <a:pt x="47625" y="200025"/>
                  </a:lnTo>
                  <a:lnTo>
                    <a:pt x="47625" y="198438"/>
                  </a:lnTo>
                  <a:lnTo>
                    <a:pt x="50800" y="196850"/>
                  </a:lnTo>
                  <a:lnTo>
                    <a:pt x="52388" y="193675"/>
                  </a:lnTo>
                  <a:lnTo>
                    <a:pt x="53975" y="193675"/>
                  </a:lnTo>
                  <a:lnTo>
                    <a:pt x="57150" y="192088"/>
                  </a:lnTo>
                  <a:lnTo>
                    <a:pt x="57150" y="188913"/>
                  </a:lnTo>
                  <a:lnTo>
                    <a:pt x="57150" y="187325"/>
                  </a:lnTo>
                  <a:lnTo>
                    <a:pt x="53975" y="187325"/>
                  </a:lnTo>
                  <a:lnTo>
                    <a:pt x="53975" y="184150"/>
                  </a:lnTo>
                  <a:lnTo>
                    <a:pt x="57150" y="182563"/>
                  </a:lnTo>
                  <a:lnTo>
                    <a:pt x="53975" y="182563"/>
                  </a:lnTo>
                  <a:lnTo>
                    <a:pt x="53975" y="180975"/>
                  </a:lnTo>
                  <a:lnTo>
                    <a:pt x="52388" y="180975"/>
                  </a:lnTo>
                  <a:lnTo>
                    <a:pt x="52388" y="177800"/>
                  </a:lnTo>
                  <a:lnTo>
                    <a:pt x="50800" y="177800"/>
                  </a:lnTo>
                  <a:lnTo>
                    <a:pt x="47625" y="177800"/>
                  </a:lnTo>
                  <a:lnTo>
                    <a:pt x="41275" y="173037"/>
                  </a:lnTo>
                  <a:lnTo>
                    <a:pt x="38100" y="173037"/>
                  </a:lnTo>
                  <a:lnTo>
                    <a:pt x="34925" y="171450"/>
                  </a:lnTo>
                  <a:lnTo>
                    <a:pt x="36513" y="171450"/>
                  </a:lnTo>
                  <a:lnTo>
                    <a:pt x="38100" y="171450"/>
                  </a:lnTo>
                  <a:lnTo>
                    <a:pt x="42863" y="173037"/>
                  </a:lnTo>
                  <a:lnTo>
                    <a:pt x="46038" y="173037"/>
                  </a:lnTo>
                  <a:lnTo>
                    <a:pt x="47625" y="176212"/>
                  </a:lnTo>
                  <a:lnTo>
                    <a:pt x="50800" y="173037"/>
                  </a:lnTo>
                  <a:lnTo>
                    <a:pt x="52388" y="171450"/>
                  </a:lnTo>
                  <a:lnTo>
                    <a:pt x="53975" y="168275"/>
                  </a:lnTo>
                  <a:lnTo>
                    <a:pt x="53975" y="166687"/>
                  </a:lnTo>
                  <a:lnTo>
                    <a:pt x="57150" y="165100"/>
                  </a:lnTo>
                  <a:lnTo>
                    <a:pt x="53975" y="161925"/>
                  </a:lnTo>
                  <a:lnTo>
                    <a:pt x="57150" y="161925"/>
                  </a:lnTo>
                  <a:lnTo>
                    <a:pt x="57150" y="160337"/>
                  </a:lnTo>
                  <a:lnTo>
                    <a:pt x="58738" y="157162"/>
                  </a:lnTo>
                  <a:lnTo>
                    <a:pt x="61913" y="155575"/>
                  </a:lnTo>
                  <a:lnTo>
                    <a:pt x="61913" y="152400"/>
                  </a:lnTo>
                  <a:lnTo>
                    <a:pt x="63500" y="149225"/>
                  </a:lnTo>
                  <a:lnTo>
                    <a:pt x="66675" y="149225"/>
                  </a:lnTo>
                  <a:lnTo>
                    <a:pt x="69850" y="149225"/>
                  </a:lnTo>
                  <a:lnTo>
                    <a:pt x="73025" y="149225"/>
                  </a:lnTo>
                  <a:lnTo>
                    <a:pt x="74613" y="149225"/>
                  </a:lnTo>
                  <a:lnTo>
                    <a:pt x="77788" y="146050"/>
                  </a:lnTo>
                  <a:lnTo>
                    <a:pt x="74613" y="144462"/>
                  </a:lnTo>
                  <a:lnTo>
                    <a:pt x="74613" y="141287"/>
                  </a:lnTo>
                  <a:lnTo>
                    <a:pt x="77788" y="141287"/>
                  </a:lnTo>
                  <a:lnTo>
                    <a:pt x="77788" y="139700"/>
                  </a:lnTo>
                  <a:lnTo>
                    <a:pt x="79375" y="139700"/>
                  </a:lnTo>
                  <a:lnTo>
                    <a:pt x="79375" y="136525"/>
                  </a:lnTo>
                  <a:lnTo>
                    <a:pt x="77788" y="134937"/>
                  </a:lnTo>
                  <a:lnTo>
                    <a:pt x="77788" y="133350"/>
                  </a:lnTo>
                  <a:lnTo>
                    <a:pt x="74613" y="133350"/>
                  </a:lnTo>
                  <a:lnTo>
                    <a:pt x="74613" y="130175"/>
                  </a:lnTo>
                  <a:lnTo>
                    <a:pt x="74613" y="128587"/>
                  </a:lnTo>
                  <a:lnTo>
                    <a:pt x="73025" y="128587"/>
                  </a:lnTo>
                  <a:lnTo>
                    <a:pt x="73025" y="125412"/>
                  </a:lnTo>
                  <a:lnTo>
                    <a:pt x="69850" y="123825"/>
                  </a:lnTo>
                  <a:lnTo>
                    <a:pt x="68263" y="119062"/>
                  </a:lnTo>
                  <a:lnTo>
                    <a:pt x="73025" y="122237"/>
                  </a:lnTo>
                  <a:lnTo>
                    <a:pt x="74613" y="123825"/>
                  </a:lnTo>
                  <a:lnTo>
                    <a:pt x="77788" y="125412"/>
                  </a:lnTo>
                  <a:lnTo>
                    <a:pt x="79375" y="125412"/>
                  </a:lnTo>
                  <a:lnTo>
                    <a:pt x="82550" y="123825"/>
                  </a:lnTo>
                  <a:lnTo>
                    <a:pt x="82550" y="122237"/>
                  </a:lnTo>
                  <a:lnTo>
                    <a:pt x="84138" y="122237"/>
                  </a:lnTo>
                  <a:lnTo>
                    <a:pt x="84138" y="119062"/>
                  </a:lnTo>
                  <a:lnTo>
                    <a:pt x="84138" y="117475"/>
                  </a:lnTo>
                  <a:lnTo>
                    <a:pt x="84138" y="114300"/>
                  </a:lnTo>
                  <a:lnTo>
                    <a:pt x="84138" y="109537"/>
                  </a:lnTo>
                  <a:lnTo>
                    <a:pt x="85725" y="109537"/>
                  </a:lnTo>
                  <a:lnTo>
                    <a:pt x="85725" y="107950"/>
                  </a:lnTo>
                  <a:lnTo>
                    <a:pt x="85725" y="106362"/>
                  </a:lnTo>
                  <a:lnTo>
                    <a:pt x="85725" y="101600"/>
                  </a:lnTo>
                  <a:lnTo>
                    <a:pt x="85725" y="96837"/>
                  </a:lnTo>
                  <a:lnTo>
                    <a:pt x="88900" y="96837"/>
                  </a:lnTo>
                  <a:lnTo>
                    <a:pt x="90488" y="98425"/>
                  </a:lnTo>
                  <a:lnTo>
                    <a:pt x="95250" y="93662"/>
                  </a:lnTo>
                  <a:lnTo>
                    <a:pt x="100013" y="92075"/>
                  </a:lnTo>
                  <a:lnTo>
                    <a:pt x="101600" y="92075"/>
                  </a:lnTo>
                  <a:lnTo>
                    <a:pt x="101600" y="93662"/>
                  </a:lnTo>
                  <a:lnTo>
                    <a:pt x="104775" y="93662"/>
                  </a:lnTo>
                  <a:lnTo>
                    <a:pt x="101600" y="98425"/>
                  </a:lnTo>
                  <a:lnTo>
                    <a:pt x="101600" y="101600"/>
                  </a:lnTo>
                  <a:lnTo>
                    <a:pt x="100013" y="101600"/>
                  </a:lnTo>
                  <a:lnTo>
                    <a:pt x="98425" y="106362"/>
                  </a:lnTo>
                  <a:lnTo>
                    <a:pt x="98425" y="107950"/>
                  </a:lnTo>
                  <a:lnTo>
                    <a:pt x="98425" y="117475"/>
                  </a:lnTo>
                  <a:lnTo>
                    <a:pt x="98425" y="119062"/>
                  </a:lnTo>
                  <a:lnTo>
                    <a:pt x="100013" y="122237"/>
                  </a:lnTo>
                  <a:lnTo>
                    <a:pt x="100013" y="123825"/>
                  </a:lnTo>
                  <a:lnTo>
                    <a:pt x="101600" y="123825"/>
                  </a:lnTo>
                  <a:lnTo>
                    <a:pt x="104775" y="125412"/>
                  </a:lnTo>
                  <a:lnTo>
                    <a:pt x="106363" y="128587"/>
                  </a:lnTo>
                  <a:lnTo>
                    <a:pt x="109538" y="130175"/>
                  </a:lnTo>
                  <a:lnTo>
                    <a:pt x="111125" y="133350"/>
                  </a:lnTo>
                  <a:lnTo>
                    <a:pt x="114300" y="133350"/>
                  </a:lnTo>
                  <a:lnTo>
                    <a:pt x="114300" y="134937"/>
                  </a:lnTo>
                  <a:lnTo>
                    <a:pt x="115888" y="133350"/>
                  </a:lnTo>
                  <a:lnTo>
                    <a:pt x="117475" y="133350"/>
                  </a:lnTo>
                  <a:lnTo>
                    <a:pt x="117475" y="130175"/>
                  </a:lnTo>
                  <a:lnTo>
                    <a:pt x="120650" y="128587"/>
                  </a:lnTo>
                  <a:lnTo>
                    <a:pt x="120650" y="130175"/>
                  </a:lnTo>
                  <a:lnTo>
                    <a:pt x="122238" y="130175"/>
                  </a:lnTo>
                  <a:lnTo>
                    <a:pt x="122238" y="125412"/>
                  </a:lnTo>
                  <a:lnTo>
                    <a:pt x="120650" y="123825"/>
                  </a:lnTo>
                  <a:lnTo>
                    <a:pt x="117475" y="114300"/>
                  </a:lnTo>
                  <a:lnTo>
                    <a:pt x="115888" y="114300"/>
                  </a:lnTo>
                  <a:lnTo>
                    <a:pt x="115888" y="112712"/>
                  </a:lnTo>
                  <a:lnTo>
                    <a:pt x="115888" y="109537"/>
                  </a:lnTo>
                  <a:lnTo>
                    <a:pt x="114300" y="109537"/>
                  </a:lnTo>
                  <a:lnTo>
                    <a:pt x="114300" y="107950"/>
                  </a:lnTo>
                  <a:lnTo>
                    <a:pt x="114300" y="106362"/>
                  </a:lnTo>
                  <a:lnTo>
                    <a:pt x="114300" y="103187"/>
                  </a:lnTo>
                  <a:lnTo>
                    <a:pt x="111125" y="101600"/>
                  </a:lnTo>
                  <a:lnTo>
                    <a:pt x="114300" y="101600"/>
                  </a:lnTo>
                  <a:lnTo>
                    <a:pt x="115888" y="101600"/>
                  </a:lnTo>
                  <a:lnTo>
                    <a:pt x="117475" y="101600"/>
                  </a:lnTo>
                  <a:lnTo>
                    <a:pt x="120650" y="98425"/>
                  </a:lnTo>
                  <a:lnTo>
                    <a:pt x="120650" y="96837"/>
                  </a:lnTo>
                  <a:lnTo>
                    <a:pt x="120650" y="93662"/>
                  </a:lnTo>
                  <a:lnTo>
                    <a:pt x="122238" y="93662"/>
                  </a:lnTo>
                  <a:lnTo>
                    <a:pt x="125413" y="93662"/>
                  </a:lnTo>
                  <a:lnTo>
                    <a:pt x="127000" y="93662"/>
                  </a:lnTo>
                  <a:lnTo>
                    <a:pt x="127000" y="96837"/>
                  </a:lnTo>
                  <a:lnTo>
                    <a:pt x="127000" y="98425"/>
                  </a:lnTo>
                  <a:lnTo>
                    <a:pt x="128588" y="98425"/>
                  </a:lnTo>
                  <a:lnTo>
                    <a:pt x="131763" y="96837"/>
                  </a:lnTo>
                  <a:lnTo>
                    <a:pt x="133350" y="96837"/>
                  </a:lnTo>
                  <a:lnTo>
                    <a:pt x="136525" y="96837"/>
                  </a:lnTo>
                  <a:lnTo>
                    <a:pt x="138113" y="93662"/>
                  </a:lnTo>
                  <a:lnTo>
                    <a:pt x="141288" y="92075"/>
                  </a:lnTo>
                  <a:lnTo>
                    <a:pt x="142875" y="90487"/>
                  </a:lnTo>
                  <a:lnTo>
                    <a:pt x="144463" y="90487"/>
                  </a:lnTo>
                  <a:lnTo>
                    <a:pt x="144463" y="87312"/>
                  </a:lnTo>
                  <a:lnTo>
                    <a:pt x="147638" y="85725"/>
                  </a:lnTo>
                  <a:lnTo>
                    <a:pt x="147638" y="82550"/>
                  </a:lnTo>
                  <a:lnTo>
                    <a:pt x="144463" y="82550"/>
                  </a:lnTo>
                  <a:lnTo>
                    <a:pt x="144463" y="80962"/>
                  </a:lnTo>
                  <a:lnTo>
                    <a:pt x="144463" y="77787"/>
                  </a:lnTo>
                  <a:lnTo>
                    <a:pt x="144463" y="76200"/>
                  </a:lnTo>
                  <a:lnTo>
                    <a:pt x="144463" y="74612"/>
                  </a:lnTo>
                  <a:lnTo>
                    <a:pt x="144463" y="71437"/>
                  </a:lnTo>
                  <a:lnTo>
                    <a:pt x="142875" y="69850"/>
                  </a:lnTo>
                  <a:lnTo>
                    <a:pt x="142875" y="66675"/>
                  </a:lnTo>
                  <a:lnTo>
                    <a:pt x="142875" y="58737"/>
                  </a:lnTo>
                  <a:lnTo>
                    <a:pt x="141288" y="53975"/>
                  </a:lnTo>
                  <a:close/>
                  <a:moveTo>
                    <a:pt x="222250" y="34925"/>
                  </a:moveTo>
                  <a:lnTo>
                    <a:pt x="223838" y="34925"/>
                  </a:lnTo>
                  <a:lnTo>
                    <a:pt x="223838" y="39687"/>
                  </a:lnTo>
                  <a:lnTo>
                    <a:pt x="223838" y="44450"/>
                  </a:lnTo>
                  <a:lnTo>
                    <a:pt x="223838" y="49212"/>
                  </a:lnTo>
                  <a:lnTo>
                    <a:pt x="223838" y="50800"/>
                  </a:lnTo>
                  <a:lnTo>
                    <a:pt x="222250" y="53975"/>
                  </a:lnTo>
                  <a:lnTo>
                    <a:pt x="222250" y="58737"/>
                  </a:lnTo>
                  <a:lnTo>
                    <a:pt x="222250" y="60325"/>
                  </a:lnTo>
                  <a:lnTo>
                    <a:pt x="222250" y="65087"/>
                  </a:lnTo>
                  <a:lnTo>
                    <a:pt x="219075" y="65087"/>
                  </a:lnTo>
                  <a:lnTo>
                    <a:pt x="219075" y="69850"/>
                  </a:lnTo>
                  <a:lnTo>
                    <a:pt x="217488" y="66675"/>
                  </a:lnTo>
                  <a:lnTo>
                    <a:pt x="217488" y="61912"/>
                  </a:lnTo>
                  <a:lnTo>
                    <a:pt x="219075" y="58737"/>
                  </a:lnTo>
                  <a:lnTo>
                    <a:pt x="219075" y="49212"/>
                  </a:lnTo>
                  <a:lnTo>
                    <a:pt x="222250" y="44450"/>
                  </a:lnTo>
                  <a:lnTo>
                    <a:pt x="222250" y="39687"/>
                  </a:lnTo>
                  <a:lnTo>
                    <a:pt x="222250" y="38100"/>
                  </a:lnTo>
                  <a:close/>
                  <a:moveTo>
                    <a:pt x="282575" y="31750"/>
                  </a:moveTo>
                  <a:lnTo>
                    <a:pt x="284163" y="31750"/>
                  </a:lnTo>
                  <a:lnTo>
                    <a:pt x="284163" y="33338"/>
                  </a:lnTo>
                  <a:lnTo>
                    <a:pt x="282575" y="33338"/>
                  </a:lnTo>
                  <a:close/>
                  <a:moveTo>
                    <a:pt x="285750" y="26988"/>
                  </a:moveTo>
                  <a:lnTo>
                    <a:pt x="287338" y="26988"/>
                  </a:lnTo>
                  <a:lnTo>
                    <a:pt x="287338" y="28576"/>
                  </a:lnTo>
                  <a:lnTo>
                    <a:pt x="285750" y="28576"/>
                  </a:lnTo>
                  <a:close/>
                  <a:moveTo>
                    <a:pt x="138113" y="23812"/>
                  </a:moveTo>
                  <a:lnTo>
                    <a:pt x="141288" y="28575"/>
                  </a:lnTo>
                  <a:lnTo>
                    <a:pt x="141288" y="31750"/>
                  </a:lnTo>
                  <a:lnTo>
                    <a:pt x="141288" y="33337"/>
                  </a:lnTo>
                  <a:lnTo>
                    <a:pt x="141288" y="34925"/>
                  </a:lnTo>
                  <a:lnTo>
                    <a:pt x="138113" y="26987"/>
                  </a:lnTo>
                  <a:close/>
                  <a:moveTo>
                    <a:pt x="227013" y="22225"/>
                  </a:moveTo>
                  <a:lnTo>
                    <a:pt x="228600" y="23812"/>
                  </a:lnTo>
                  <a:lnTo>
                    <a:pt x="227013" y="26987"/>
                  </a:lnTo>
                  <a:lnTo>
                    <a:pt x="227013" y="31750"/>
                  </a:lnTo>
                  <a:lnTo>
                    <a:pt x="223838" y="34925"/>
                  </a:lnTo>
                  <a:lnTo>
                    <a:pt x="223838" y="33337"/>
                  </a:lnTo>
                  <a:lnTo>
                    <a:pt x="223838" y="28575"/>
                  </a:lnTo>
                  <a:lnTo>
                    <a:pt x="227013" y="23812"/>
                  </a:lnTo>
                  <a:close/>
                  <a:moveTo>
                    <a:pt x="136525" y="17462"/>
                  </a:moveTo>
                  <a:lnTo>
                    <a:pt x="138113" y="17462"/>
                  </a:lnTo>
                  <a:lnTo>
                    <a:pt x="138113" y="22225"/>
                  </a:lnTo>
                  <a:close/>
                  <a:moveTo>
                    <a:pt x="228600" y="15875"/>
                  </a:moveTo>
                  <a:lnTo>
                    <a:pt x="228600" y="17462"/>
                  </a:lnTo>
                  <a:lnTo>
                    <a:pt x="227013" y="22225"/>
                  </a:lnTo>
                  <a:lnTo>
                    <a:pt x="227013" y="19050"/>
                  </a:lnTo>
                  <a:close/>
                  <a:moveTo>
                    <a:pt x="231775" y="6350"/>
                  </a:moveTo>
                  <a:lnTo>
                    <a:pt x="231775" y="7937"/>
                  </a:lnTo>
                  <a:lnTo>
                    <a:pt x="231775" y="11112"/>
                  </a:lnTo>
                  <a:lnTo>
                    <a:pt x="228600" y="12700"/>
                  </a:lnTo>
                  <a:lnTo>
                    <a:pt x="228600" y="7937"/>
                  </a:lnTo>
                  <a:close/>
                  <a:moveTo>
                    <a:pt x="233363" y="0"/>
                  </a:moveTo>
                  <a:lnTo>
                    <a:pt x="233363" y="1587"/>
                  </a:lnTo>
                  <a:lnTo>
                    <a:pt x="231775" y="6350"/>
                  </a:lnTo>
                  <a:lnTo>
                    <a:pt x="231775" y="3175"/>
                  </a:lnTo>
                  <a:lnTo>
                    <a:pt x="231775" y="1587"/>
                  </a:lnTo>
                  <a:close/>
                </a:path>
              </a:pathLst>
            </a:custGeom>
            <a:gradFill flip="none" rotWithShape="1">
              <a:gsLst>
                <a:gs pos="24000">
                  <a:srgbClr val="4EECFB">
                    <a:alpha val="0"/>
                  </a:srgbClr>
                </a:gs>
                <a:gs pos="79000">
                  <a:srgbClr val="4EECFB"/>
                </a:gs>
              </a:gsLst>
              <a:lin ang="8100000" scaled="1"/>
              <a:tileRect/>
            </a:gradFill>
            <a:ln>
              <a:noFill/>
            </a:ln>
            <a:effectLst/>
          </p:spPr>
          <p:txBody>
            <a:bodyPr vert="horz" wrap="square" lIns="81382" tIns="40691" rIns="81382" bIns="40691" numCol="1" anchor="t" anchorCtr="0" compatLnSpc="1">
              <a:noAutofit/>
            </a:bodyPr>
            <a:lstStyle/>
            <a:p>
              <a:endParaRPr lang="zh-CN" altLang="en-US"/>
            </a:p>
          </p:txBody>
        </p:sp>
        <p:grpSp>
          <p:nvGrpSpPr>
            <p:cNvPr id="51" name="组合 50"/>
            <p:cNvGrpSpPr/>
            <p:nvPr/>
          </p:nvGrpSpPr>
          <p:grpSpPr>
            <a:xfrm>
              <a:off x="10522482" y="1167648"/>
              <a:ext cx="1344494" cy="475668"/>
              <a:chOff x="5224160" y="809463"/>
              <a:chExt cx="1344494" cy="475668"/>
            </a:xfrm>
          </p:grpSpPr>
          <p:sp>
            <p:nvSpPr>
              <p:cNvPr id="52" name="文本框 51"/>
              <p:cNvSpPr txBox="1"/>
              <p:nvPr>
                <p:custDataLst>
                  <p:tags r:id="rId21"/>
                </p:custDataLst>
              </p:nvPr>
            </p:nvSpPr>
            <p:spPr>
              <a:xfrm>
                <a:off x="5224160" y="809463"/>
                <a:ext cx="1344494" cy="443291"/>
              </a:xfrm>
              <a:prstGeom prst="rect">
                <a:avLst/>
              </a:prstGeom>
              <a:noFill/>
              <a:effectLst/>
            </p:spPr>
            <p:txBody>
              <a:bodyPr wrap="square" lIns="73243" tIns="36622" rIns="73243" bIns="36622" rtlCol="0">
                <a:spAutoFit/>
              </a:bodyPr>
              <a:lstStyle/>
              <a:p>
                <a:pPr>
                  <a:defRPr/>
                </a:pPr>
                <a:r>
                  <a:rPr lang="en-US" altLang="zh-CN" sz="2400"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rPr>
                  <a:t>1041</a:t>
                </a:r>
                <a:r>
                  <a:rPr lang="zh-CN" altLang="en-US" sz="2400"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rPr>
                  <a:t>口</a:t>
                </a:r>
                <a:endParaRPr lang="en-US" altLang="zh-CN" sz="2400"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endParaRPr>
              </a:p>
            </p:txBody>
          </p:sp>
          <p:sp>
            <p:nvSpPr>
              <p:cNvPr id="53" name="文本框 52"/>
              <p:cNvSpPr txBox="1"/>
              <p:nvPr>
                <p:custDataLst>
                  <p:tags r:id="rId22"/>
                </p:custDataLst>
              </p:nvPr>
            </p:nvSpPr>
            <p:spPr>
              <a:xfrm>
                <a:off x="5224160" y="1103450"/>
                <a:ext cx="996418" cy="181681"/>
              </a:xfrm>
              <a:prstGeom prst="rect">
                <a:avLst/>
              </a:prstGeom>
              <a:noFill/>
              <a:effectLst/>
            </p:spPr>
            <p:txBody>
              <a:bodyPr wrap="square" lIns="73243" tIns="36622" rIns="73243" bIns="36622" rtlCol="0">
                <a:spAutoFit/>
              </a:bodyPr>
              <a:lstStyle/>
              <a:p>
                <a:pPr>
                  <a:defRPr/>
                </a:pPr>
                <a:r>
                  <a:rPr lang="en-US" altLang="zh-CN" sz="700"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rPr>
                  <a:t>1041 mouth</a:t>
                </a:r>
                <a:endParaRPr lang="en-US" altLang="zh-CN" sz="700"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endParaRPr>
              </a:p>
            </p:txBody>
          </p:sp>
        </p:grpSp>
        <p:grpSp>
          <p:nvGrpSpPr>
            <p:cNvPr id="54" name="组合 53"/>
            <p:cNvGrpSpPr/>
            <p:nvPr/>
          </p:nvGrpSpPr>
          <p:grpSpPr>
            <a:xfrm>
              <a:off x="10522480" y="1579213"/>
              <a:ext cx="1065480" cy="426154"/>
              <a:chOff x="5224158" y="1221028"/>
              <a:chExt cx="1601730" cy="426154"/>
            </a:xfrm>
          </p:grpSpPr>
          <p:sp>
            <p:nvSpPr>
              <p:cNvPr id="55" name="文本框 54"/>
              <p:cNvSpPr txBox="1"/>
              <p:nvPr>
                <p:custDataLst>
                  <p:tags r:id="rId23"/>
                </p:custDataLst>
              </p:nvPr>
            </p:nvSpPr>
            <p:spPr>
              <a:xfrm>
                <a:off x="5224160" y="1221028"/>
                <a:ext cx="1509102" cy="350958"/>
              </a:xfrm>
              <a:prstGeom prst="rect">
                <a:avLst/>
              </a:prstGeom>
              <a:noFill/>
              <a:effectLst/>
            </p:spPr>
            <p:txBody>
              <a:bodyPr wrap="square" lIns="73243" tIns="36622" rIns="73243" bIns="36622" rtlCol="0">
                <a:spAutoFit/>
              </a:bodyPr>
              <a:lstStyle/>
              <a:p>
                <a:pPr>
                  <a:defRPr/>
                </a:pPr>
                <a:r>
                  <a:rPr lang="zh-CN" altLang="en-US"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rPr>
                  <a:t>采出井</a:t>
                </a:r>
                <a:endParaRPr lang="en-US" altLang="zh-CN"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endParaRPr>
              </a:p>
            </p:txBody>
          </p:sp>
          <p:sp>
            <p:nvSpPr>
              <p:cNvPr id="56" name="文本框 55"/>
              <p:cNvSpPr txBox="1"/>
              <p:nvPr>
                <p:custDataLst>
                  <p:tags r:id="rId24"/>
                </p:custDataLst>
              </p:nvPr>
            </p:nvSpPr>
            <p:spPr>
              <a:xfrm>
                <a:off x="5224158" y="1465501"/>
                <a:ext cx="1601730" cy="181681"/>
              </a:xfrm>
              <a:prstGeom prst="rect">
                <a:avLst/>
              </a:prstGeom>
              <a:noFill/>
              <a:effectLst/>
            </p:spPr>
            <p:txBody>
              <a:bodyPr wrap="square" lIns="73243" tIns="36622" rIns="73243" bIns="36622" rtlCol="0">
                <a:spAutoFit/>
              </a:bodyPr>
              <a:lstStyle/>
              <a:p>
                <a:pPr>
                  <a:defRPr/>
                </a:pPr>
                <a:r>
                  <a:rPr lang="en-US" altLang="zh-CN" sz="700"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rPr>
                  <a:t>production well</a:t>
                </a:r>
                <a:endParaRPr lang="en-US" altLang="zh-CN" sz="700" b="1">
                  <a:solidFill>
                    <a:schemeClr val="tx1">
                      <a:lumMod val="95000"/>
                      <a:lumOff val="5000"/>
                    </a:schemeClr>
                  </a:solidFill>
                  <a:effectLst>
                    <a:glow rad="101600">
                      <a:schemeClr val="bg1"/>
                    </a:glow>
                    <a:outerShdw blurRad="101727" dist="101727" dir="5400000" sx="99000" sy="99000" algn="t" rotWithShape="0">
                      <a:prstClr val="black">
                        <a:alpha val="17000"/>
                      </a:prstClr>
                    </a:outerShdw>
                  </a:effectLst>
                  <a:latin typeface="微软雅黑" panose="020B0503020204020204" pitchFamily="34" charset="-122"/>
                  <a:ea typeface="思源宋体 CN Heavy" panose="02020900000000000000" pitchFamily="18" charset="-122"/>
                </a:endParaRPr>
              </a:p>
            </p:txBody>
          </p:sp>
        </p:grpSp>
      </p:gr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alpha val="50000"/>
          </a:schemeClr>
        </a:solidFill>
        <a:effectLst/>
      </p:bgPr>
    </p:bg>
    <p:spTree>
      <p:nvGrpSpPr>
        <p:cNvPr id="1" name=""/>
        <p:cNvGrpSpPr/>
        <p:nvPr/>
      </p:nvGrpSpPr>
      <p:grpSpPr>
        <a:xfrm>
          <a:off x="0" y="0"/>
          <a:ext cx="0" cy="0"/>
          <a:chOff x="0" y="0"/>
          <a:chExt cx="0" cy="0"/>
        </a:xfrm>
      </p:grpSpPr>
      <p:pic>
        <p:nvPicPr>
          <p:cNvPr id="2" name="图形 1"/>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9898900" y="235856"/>
            <a:ext cx="1620000" cy="451619"/>
          </a:xfrm>
          <a:prstGeom prst="rect">
            <a:avLst/>
          </a:prstGeom>
        </p:spPr>
      </p:pic>
      <p:pic>
        <p:nvPicPr>
          <p:cNvPr id="4" name="图片 3"/>
          <p:cNvPicPr>
            <a:picLocks noChangeAspect="1"/>
          </p:cNvPicPr>
          <p:nvPr/>
        </p:nvPicPr>
        <p:blipFill rotWithShape="1">
          <a:blip r:embed="rId3"/>
          <a:srcRect t="6676" b="18092"/>
          <a:stretch>
            <a:fillRect/>
          </a:stretch>
        </p:blipFill>
        <p:spPr>
          <a:xfrm>
            <a:off x="6201508" y="1061510"/>
            <a:ext cx="5884984" cy="3379312"/>
          </a:xfrm>
          <a:prstGeom prst="rect">
            <a:avLst/>
          </a:prstGeom>
          <a:ln w="12700">
            <a:solidFill>
              <a:srgbClr val="257DFF"/>
            </a:solidFill>
          </a:ln>
          <a:effectLst>
            <a:outerShdw blurRad="127000" dist="88900" dir="2700000" algn="tl" rotWithShape="0">
              <a:srgbClr val="257DFF">
                <a:alpha val="48000"/>
              </a:srgbClr>
            </a:outerShdw>
          </a:effectLst>
        </p:spPr>
      </p:pic>
      <p:pic>
        <p:nvPicPr>
          <p:cNvPr id="42" name="图片 41"/>
          <p:cNvPicPr>
            <a:picLocks noChangeAspect="1"/>
          </p:cNvPicPr>
          <p:nvPr/>
        </p:nvPicPr>
        <p:blipFill rotWithShape="1">
          <a:blip r:embed="rId4"/>
          <a:srcRect t="10437" b="5281"/>
          <a:stretch>
            <a:fillRect/>
          </a:stretch>
        </p:blipFill>
        <p:spPr>
          <a:xfrm>
            <a:off x="105508" y="1061510"/>
            <a:ext cx="5884984" cy="3379312"/>
          </a:xfrm>
          <a:prstGeom prst="rect">
            <a:avLst/>
          </a:prstGeom>
          <a:ln w="12700">
            <a:solidFill>
              <a:srgbClr val="257DFF"/>
            </a:solidFill>
          </a:ln>
          <a:effectLst>
            <a:outerShdw blurRad="127000" dist="88900" dir="2700000" algn="tl" rotWithShape="0">
              <a:srgbClr val="257DFF">
                <a:alpha val="48000"/>
              </a:srgbClr>
            </a:outerShdw>
          </a:effectLst>
        </p:spPr>
      </p:pic>
      <p:sp>
        <p:nvSpPr>
          <p:cNvPr id="45" name="矩形 44"/>
          <p:cNvSpPr/>
          <p:nvPr/>
        </p:nvSpPr>
        <p:spPr>
          <a:xfrm>
            <a:off x="0" y="4715802"/>
            <a:ext cx="12192000" cy="1169571"/>
          </a:xfrm>
          <a:prstGeom prst="rect">
            <a:avLst/>
          </a:prstGeom>
          <a:solidFill>
            <a:srgbClr val="368DFF">
              <a:alpha val="16000"/>
            </a:srgbClr>
          </a:soli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algn="ctr"/>
            <a:endParaRPr lang="zh-CN" altLang="en-US" kern="0">
              <a:solidFill>
                <a:prstClr val="white"/>
              </a:solidFill>
              <a:latin typeface="等线" panose="02010600030101010101" charset="-122"/>
              <a:ea typeface="等线" panose="02010600030101010101" charset="-122"/>
            </a:endParaRPr>
          </a:p>
        </p:txBody>
      </p:sp>
      <p:sp>
        <p:nvSpPr>
          <p:cNvPr id="46" name="文本框 45"/>
          <p:cNvSpPr txBox="1"/>
          <p:nvPr/>
        </p:nvSpPr>
        <p:spPr>
          <a:xfrm>
            <a:off x="425377" y="4804811"/>
            <a:ext cx="11341247" cy="991553"/>
          </a:xfrm>
          <a:prstGeom prst="rect">
            <a:avLst/>
          </a:prstGeom>
          <a:noFill/>
        </p:spPr>
        <p:txBody>
          <a:bodyPr wrap="square" lIns="0" tIns="0" rIns="0" bIns="0">
            <a:spAutoFit/>
          </a:bodyPr>
          <a:lstStyle/>
          <a:p>
            <a:pPr marR="5080" algn="ctr">
              <a:lnSpc>
                <a:spcPct val="120000"/>
              </a:lnSpc>
              <a:spcBef>
                <a:spcPts val="90"/>
              </a:spcBef>
            </a:pPr>
            <a:r>
              <a:rPr lang="zh-CN" altLang="en-US"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针对结垢导致的卡泵、漏失等问题，大庆石油三厂主要采取</a:t>
            </a:r>
            <a:r>
              <a:rPr lang="zh-CN" altLang="en-US" b="1">
                <a:gradFill>
                  <a:gsLst>
                    <a:gs pos="100000">
                      <a:srgbClr val="0040A2"/>
                    </a:gs>
                    <a:gs pos="73000">
                      <a:srgbClr val="115CCD"/>
                    </a:gs>
                    <a:gs pos="36000">
                      <a:srgbClr val="257DFF"/>
                    </a:gs>
                  </a:gsLst>
                  <a:lin ang="10800000" scaled="1"/>
                </a:gradFill>
                <a:latin typeface="微软雅黑" panose="020B0503020204020204" pitchFamily="34" charset="-122"/>
                <a:ea typeface="微软雅黑" panose="020B0503020204020204" pitchFamily="34" charset="-122"/>
                <a:sym typeface="微软雅黑" panose="020B0503020204020204" pitchFamily="34" charset="-122"/>
              </a:rPr>
              <a:t>井口点滴加药</a:t>
            </a:r>
            <a:r>
              <a:rPr lang="zh-CN" altLang="en-US"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技术。</a:t>
            </a:r>
            <a:endParaRPr lang="zh-CN" altLang="en-US"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marR="5080" algn="ctr">
              <a:lnSpc>
                <a:spcPct val="120000"/>
              </a:lnSpc>
              <a:spcBef>
                <a:spcPts val="90"/>
              </a:spcBef>
            </a:pPr>
            <a:r>
              <a:rPr lang="zh-CN" altLang="en-US"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加药后，频繁垢卡井垢卡周期可由</a:t>
            </a:r>
            <a:r>
              <a:rPr lang="en-US" altLang="zh-CN"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30</a:t>
            </a:r>
            <a:r>
              <a:rPr lang="zh-CN" altLang="en-US"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天延长至</a:t>
            </a:r>
            <a:r>
              <a:rPr lang="en-US" altLang="zh-CN"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70</a:t>
            </a:r>
            <a:r>
              <a:rPr lang="zh-CN" altLang="en-US"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天。</a:t>
            </a:r>
            <a:endParaRPr lang="zh-CN" altLang="en-US"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marR="5080" algn="ctr">
              <a:lnSpc>
                <a:spcPct val="120000"/>
              </a:lnSpc>
              <a:spcBef>
                <a:spcPts val="90"/>
              </a:spcBef>
            </a:pPr>
            <a:r>
              <a:rPr lang="zh-CN" altLang="en-US"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该技术具有</a:t>
            </a:r>
            <a:r>
              <a:rPr lang="zh-CN" altLang="en-US" b="1">
                <a:gradFill>
                  <a:gsLst>
                    <a:gs pos="100000">
                      <a:srgbClr val="0040A2"/>
                    </a:gs>
                    <a:gs pos="73000">
                      <a:srgbClr val="115CCD"/>
                    </a:gs>
                    <a:gs pos="36000">
                      <a:srgbClr val="257DFF"/>
                    </a:gs>
                  </a:gsLst>
                  <a:lin ang="10800000" scaled="1"/>
                </a:gradFill>
                <a:latin typeface="微软雅黑" panose="020B0503020204020204" pitchFamily="34" charset="-122"/>
                <a:ea typeface="微软雅黑" panose="020B0503020204020204" pitchFamily="34" charset="-122"/>
                <a:sym typeface="微软雅黑" panose="020B0503020204020204" pitchFamily="34" charset="-122"/>
              </a:rPr>
              <a:t>药剂成本高、设备运维难度大、存在安全环保隐患</a:t>
            </a:r>
            <a:r>
              <a:rPr lang="zh-CN" altLang="en-US"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等问题</a:t>
            </a:r>
            <a:endParaRPr lang="zh-CN" altLang="en-US"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8" name="矩形 47"/>
          <p:cNvSpPr/>
          <p:nvPr/>
        </p:nvSpPr>
        <p:spPr>
          <a:xfrm>
            <a:off x="0" y="5974382"/>
            <a:ext cx="12192000" cy="705818"/>
          </a:xfrm>
          <a:prstGeom prst="rect">
            <a:avLst/>
          </a:prstGeom>
          <a:solidFill>
            <a:srgbClr val="368DFF">
              <a:alpha val="16000"/>
            </a:srgbClr>
          </a:soli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algn="ctr"/>
            <a:endParaRPr lang="zh-CN" altLang="en-US" kern="0">
              <a:solidFill>
                <a:prstClr val="white"/>
              </a:solidFill>
              <a:latin typeface="等线" panose="02010600030101010101" charset="-122"/>
              <a:ea typeface="等线" panose="02010600030101010101" charset="-122"/>
            </a:endParaRPr>
          </a:p>
        </p:txBody>
      </p:sp>
      <p:sp>
        <p:nvSpPr>
          <p:cNvPr id="64" name="文本框 63"/>
          <p:cNvSpPr txBox="1"/>
          <p:nvPr/>
        </p:nvSpPr>
        <p:spPr>
          <a:xfrm>
            <a:off x="425377" y="6045291"/>
            <a:ext cx="11341247" cy="564001"/>
          </a:xfrm>
          <a:prstGeom prst="rect">
            <a:avLst/>
          </a:prstGeom>
          <a:noFill/>
        </p:spPr>
        <p:txBody>
          <a:bodyPr wrap="square" lIns="0" tIns="0" rIns="0" bIns="0">
            <a:spAutoFit/>
          </a:bodyPr>
          <a:lstStyle/>
          <a:p>
            <a:pPr marR="5080" algn="ctr">
              <a:lnSpc>
                <a:spcPct val="120000"/>
              </a:lnSpc>
              <a:spcBef>
                <a:spcPts val="90"/>
              </a:spcBef>
            </a:pPr>
            <a:r>
              <a:rPr lang="en-US" altLang="zh-CN" sz="10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In response to problems such as pump jamming and leakage caused by scaling, Daqing Petroleum Third Plant </a:t>
            </a:r>
            <a:r>
              <a:rPr lang="en-US" altLang="zh-CN" sz="1000" b="1">
                <a:gradFill>
                  <a:gsLst>
                    <a:gs pos="100000">
                      <a:srgbClr val="0040A2"/>
                    </a:gs>
                    <a:gs pos="31000">
                      <a:srgbClr val="257DFF"/>
                    </a:gs>
                  </a:gsLst>
                  <a:lin ang="10800000" scaled="1"/>
                </a:gradFill>
                <a:latin typeface="微软雅黑" panose="020B0503020204020204" pitchFamily="34" charset="-122"/>
                <a:ea typeface="微软雅黑" panose="020B0503020204020204" pitchFamily="34" charset="-122"/>
                <a:sym typeface="微软雅黑" panose="020B0503020204020204" pitchFamily="34" charset="-122"/>
              </a:rPr>
              <a:t>mainly adopts wellhead drip dosing technology</a:t>
            </a:r>
            <a:r>
              <a:rPr lang="en-US" altLang="zh-CN" sz="10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a:t>
            </a:r>
            <a:endParaRPr lang="en-US" altLang="zh-CN" sz="10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marR="5080" algn="ctr">
              <a:lnSpc>
                <a:spcPct val="120000"/>
              </a:lnSpc>
              <a:spcBef>
                <a:spcPts val="90"/>
              </a:spcBef>
            </a:pPr>
            <a:r>
              <a:rPr lang="en-US" altLang="zh-CN" sz="10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After adding medication, the frequent scaling cycle of the well can be extended from 30 days to 70 days.</a:t>
            </a:r>
            <a:endParaRPr lang="en-US" altLang="zh-CN" sz="10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marR="5080" algn="ctr">
              <a:lnSpc>
                <a:spcPct val="120000"/>
              </a:lnSpc>
              <a:spcBef>
                <a:spcPts val="90"/>
              </a:spcBef>
            </a:pPr>
            <a:r>
              <a:rPr lang="en-US" altLang="zh-CN" sz="10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This technology </a:t>
            </a:r>
            <a:r>
              <a:rPr lang="en-US" altLang="zh-CN" sz="1000" b="1">
                <a:gradFill>
                  <a:gsLst>
                    <a:gs pos="100000">
                      <a:srgbClr val="0040A2"/>
                    </a:gs>
                    <a:gs pos="31000">
                      <a:srgbClr val="257DFF"/>
                    </a:gs>
                  </a:gsLst>
                  <a:lin ang="10800000" scaled="1"/>
                </a:gradFill>
                <a:latin typeface="微软雅黑" panose="020B0503020204020204" pitchFamily="34" charset="-122"/>
                <a:ea typeface="微软雅黑" panose="020B0503020204020204" pitchFamily="34" charset="-122"/>
                <a:sym typeface="微软雅黑" panose="020B0503020204020204" pitchFamily="34" charset="-122"/>
              </a:rPr>
              <a:t>has problems such as high drug costs, difficulty in equipment operation and maintenance, and potential safety and environmental hazards</a:t>
            </a:r>
            <a:endParaRPr lang="en-US" altLang="zh-CN" sz="1000" b="1">
              <a:gradFill>
                <a:gsLst>
                  <a:gs pos="100000">
                    <a:srgbClr val="0040A2"/>
                  </a:gs>
                  <a:gs pos="31000">
                    <a:srgbClr val="257DFF"/>
                  </a:gs>
                </a:gsLst>
                <a:lin ang="10800000" scaled="1"/>
              </a:gra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3" name="组合 2"/>
          <p:cNvGrpSpPr/>
          <p:nvPr/>
        </p:nvGrpSpPr>
        <p:grpSpPr>
          <a:xfrm>
            <a:off x="325841" y="235856"/>
            <a:ext cx="10178073" cy="579433"/>
            <a:chOff x="325841" y="375556"/>
            <a:chExt cx="10178073" cy="579433"/>
          </a:xfrm>
        </p:grpSpPr>
        <p:sp>
          <p:nvSpPr>
            <p:cNvPr id="5" name="矩形 4"/>
            <p:cNvSpPr/>
            <p:nvPr/>
          </p:nvSpPr>
          <p:spPr>
            <a:xfrm>
              <a:off x="325841" y="386072"/>
              <a:ext cx="368670" cy="368670"/>
            </a:xfrm>
            <a:prstGeom prst="rect">
              <a:avLst/>
            </a:prstGeom>
            <a:gradFill>
              <a:gsLst>
                <a:gs pos="0">
                  <a:srgbClr val="257DFF"/>
                </a:gs>
                <a:gs pos="100000">
                  <a:srgbClr val="0040A2"/>
                </a:gs>
              </a:gsLst>
              <a:lin ang="2700000" scaled="0"/>
            </a:gra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nvGrpSpPr>
            <p:cNvPr id="6" name="组合 5"/>
            <p:cNvGrpSpPr/>
            <p:nvPr/>
          </p:nvGrpSpPr>
          <p:grpSpPr>
            <a:xfrm>
              <a:off x="911223" y="375556"/>
              <a:ext cx="9592691" cy="579433"/>
              <a:chOff x="975515" y="330140"/>
              <a:chExt cx="9592691" cy="579433"/>
            </a:xfrm>
          </p:grpSpPr>
          <p:sp>
            <p:nvSpPr>
              <p:cNvPr id="7" name="文本框 6"/>
              <p:cNvSpPr txBox="1"/>
              <p:nvPr/>
            </p:nvSpPr>
            <p:spPr>
              <a:xfrm>
                <a:off x="975515" y="330140"/>
                <a:ext cx="9592691" cy="46166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项目案例</a:t>
                </a:r>
                <a:r>
                  <a:rPr kumimoji="0" lang="en-US" altLang="zh-CN"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1-</a:t>
                </a:r>
                <a:r>
                  <a:rPr kumimoji="0" lang="zh-CN" altLang="en-US"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大庆石油三元复合驱机采井磁防垢技术现场试验</a:t>
                </a:r>
                <a:r>
                  <a:rPr kumimoji="0" lang="zh-CN" altLang="en-US"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a:t>
                </a:r>
                <a:r>
                  <a:rPr kumimoji="0" lang="en-US" altLang="zh-CN"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2023</a:t>
                </a:r>
                <a:r>
                  <a:rPr kumimoji="0" lang="zh-CN" altLang="en-US"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年</a:t>
                </a:r>
                <a:r>
                  <a:rPr kumimoji="0" lang="en-US" altLang="zh-CN"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12</a:t>
                </a:r>
                <a:r>
                  <a:rPr kumimoji="0" lang="zh-CN" altLang="en-US"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月</a:t>
                </a:r>
                <a:r>
                  <a:rPr kumimoji="0" lang="en-US" altLang="zh-CN"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-2025</a:t>
                </a:r>
                <a:r>
                  <a:rPr kumimoji="0" lang="zh-CN" altLang="en-US"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年</a:t>
                </a:r>
                <a:r>
                  <a:rPr kumimoji="0" lang="en-US" altLang="zh-CN"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1</a:t>
                </a:r>
                <a:r>
                  <a:rPr kumimoji="0" lang="zh-CN" altLang="en-US"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月）</a:t>
                </a:r>
                <a:endPar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endParaRPr>
              </a:p>
            </p:txBody>
          </p:sp>
          <p:sp>
            <p:nvSpPr>
              <p:cNvPr id="8" name="文本框 7"/>
              <p:cNvSpPr txBox="1"/>
              <p:nvPr/>
            </p:nvSpPr>
            <p:spPr>
              <a:xfrm>
                <a:off x="975515" y="694129"/>
                <a:ext cx="8199681" cy="21544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rPr>
                  <a:t>Project Case 1- On site Test of Magnetic Scale Prevention Technology for Daqing Petroleum Three Element Composite Drive Production Wells (December 2023 January 2025)</a:t>
                </a:r>
                <a:endPar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endParaRPr>
              </a:p>
            </p:txBody>
          </p:sp>
        </p:grpSp>
      </p:gr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alpha val="50000"/>
          </a:schemeClr>
        </a:solidFill>
        <a:effectLst/>
      </p:bgPr>
    </p:bg>
    <p:spTree>
      <p:nvGrpSpPr>
        <p:cNvPr id="1" name=""/>
        <p:cNvGrpSpPr/>
        <p:nvPr/>
      </p:nvGrpSpPr>
      <p:grpSpPr>
        <a:xfrm>
          <a:off x="0" y="0"/>
          <a:ext cx="0" cy="0"/>
          <a:chOff x="0" y="0"/>
          <a:chExt cx="0" cy="0"/>
        </a:xfrm>
      </p:grpSpPr>
      <p:sp>
        <p:nvSpPr>
          <p:cNvPr id="20" name="矩形 19"/>
          <p:cNvSpPr/>
          <p:nvPr/>
        </p:nvSpPr>
        <p:spPr>
          <a:xfrm>
            <a:off x="0" y="5326280"/>
            <a:ext cx="2754923" cy="1531719"/>
          </a:xfrm>
          <a:prstGeom prst="rect">
            <a:avLst/>
          </a:prstGeom>
          <a:solidFill>
            <a:srgbClr val="368DFF">
              <a:alpha val="16000"/>
            </a:srgbClr>
          </a:soli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algn="ctr"/>
            <a:endParaRPr lang="zh-CN" altLang="en-US" kern="0">
              <a:solidFill>
                <a:prstClr val="white"/>
              </a:solidFill>
              <a:latin typeface="等线" panose="02010600030101010101" charset="-122"/>
              <a:ea typeface="等线" panose="02010600030101010101" charset="-122"/>
            </a:endParaRPr>
          </a:p>
        </p:txBody>
      </p:sp>
      <p:sp>
        <p:nvSpPr>
          <p:cNvPr id="21" name="矩形 20"/>
          <p:cNvSpPr/>
          <p:nvPr/>
        </p:nvSpPr>
        <p:spPr>
          <a:xfrm>
            <a:off x="4492201" y="5326280"/>
            <a:ext cx="7699799" cy="1531719"/>
          </a:xfrm>
          <a:prstGeom prst="rect">
            <a:avLst/>
          </a:prstGeom>
          <a:solidFill>
            <a:srgbClr val="368DFF">
              <a:alpha val="16000"/>
            </a:srgbClr>
          </a:soli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algn="ctr"/>
            <a:endParaRPr lang="zh-CN" altLang="en-US" kern="0">
              <a:solidFill>
                <a:prstClr val="white"/>
              </a:solidFill>
              <a:latin typeface="等线" panose="02010600030101010101" charset="-122"/>
              <a:ea typeface="等线" panose="02010600030101010101" charset="-122"/>
            </a:endParaRPr>
          </a:p>
        </p:txBody>
      </p:sp>
      <p:sp>
        <p:nvSpPr>
          <p:cNvPr id="18" name="矩形 17"/>
          <p:cNvSpPr/>
          <p:nvPr/>
        </p:nvSpPr>
        <p:spPr>
          <a:xfrm>
            <a:off x="0" y="3282682"/>
            <a:ext cx="2754923" cy="1863749"/>
          </a:xfrm>
          <a:prstGeom prst="rect">
            <a:avLst/>
          </a:prstGeom>
          <a:solidFill>
            <a:srgbClr val="368DFF">
              <a:alpha val="16000"/>
            </a:srgbClr>
          </a:soli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algn="ctr"/>
            <a:endParaRPr lang="zh-CN" altLang="en-US" kern="0">
              <a:solidFill>
                <a:prstClr val="white"/>
              </a:solidFill>
              <a:latin typeface="等线" panose="02010600030101010101" charset="-122"/>
              <a:ea typeface="等线" panose="02010600030101010101" charset="-122"/>
            </a:endParaRPr>
          </a:p>
        </p:txBody>
      </p:sp>
      <p:sp>
        <p:nvSpPr>
          <p:cNvPr id="19" name="矩形 18"/>
          <p:cNvSpPr/>
          <p:nvPr/>
        </p:nvSpPr>
        <p:spPr>
          <a:xfrm>
            <a:off x="4492201" y="3282682"/>
            <a:ext cx="7699799" cy="1863749"/>
          </a:xfrm>
          <a:prstGeom prst="rect">
            <a:avLst/>
          </a:prstGeom>
          <a:solidFill>
            <a:srgbClr val="368DFF">
              <a:alpha val="16000"/>
            </a:srgbClr>
          </a:soli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algn="ctr"/>
            <a:endParaRPr lang="zh-CN" altLang="en-US" kern="0">
              <a:solidFill>
                <a:prstClr val="white"/>
              </a:solidFill>
              <a:latin typeface="等线" panose="02010600030101010101" charset="-122"/>
              <a:ea typeface="等线" panose="02010600030101010101" charset="-122"/>
            </a:endParaRPr>
          </a:p>
        </p:txBody>
      </p:sp>
      <p:sp>
        <p:nvSpPr>
          <p:cNvPr id="15" name="矩形 14"/>
          <p:cNvSpPr/>
          <p:nvPr/>
        </p:nvSpPr>
        <p:spPr>
          <a:xfrm>
            <a:off x="0" y="1619648"/>
            <a:ext cx="12192000" cy="831330"/>
          </a:xfrm>
          <a:prstGeom prst="rect">
            <a:avLst/>
          </a:prstGeom>
          <a:solidFill>
            <a:srgbClr val="368DFF">
              <a:alpha val="16000"/>
            </a:srgbClr>
          </a:soli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algn="ctr"/>
            <a:endParaRPr lang="zh-CN" altLang="en-US" kern="0">
              <a:solidFill>
                <a:prstClr val="white"/>
              </a:solidFill>
              <a:latin typeface="等线" panose="02010600030101010101" charset="-122"/>
              <a:ea typeface="等线" panose="02010600030101010101" charset="-122"/>
            </a:endParaRPr>
          </a:p>
        </p:txBody>
      </p:sp>
      <p:pic>
        <p:nvPicPr>
          <p:cNvPr id="14" name="图片 13" descr="图片包含 户外, 草, 田地, 建筑&#10;&#10;AI 生成的内容可能不正确。"/>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7265148" y="1085172"/>
            <a:ext cx="4253752" cy="5772827"/>
          </a:xfrm>
          <a:prstGeom prst="rect">
            <a:avLst/>
          </a:prstGeom>
          <a:ln w="12700">
            <a:solidFill>
              <a:srgbClr val="257DFF"/>
            </a:solidFill>
          </a:ln>
          <a:effectLst>
            <a:outerShdw blurRad="127000" dist="88900" dir="2700000" algn="tl" rotWithShape="0">
              <a:srgbClr val="257DFF">
                <a:alpha val="48000"/>
              </a:srgbClr>
            </a:outerShdw>
          </a:effectLst>
        </p:spPr>
      </p:pic>
      <p:pic>
        <p:nvPicPr>
          <p:cNvPr id="2" name="图形 1"/>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898900" y="235856"/>
            <a:ext cx="1620000" cy="451619"/>
          </a:xfrm>
          <a:prstGeom prst="rect">
            <a:avLst/>
          </a:prstGeom>
        </p:spPr>
      </p:pic>
      <p:sp>
        <p:nvSpPr>
          <p:cNvPr id="3" name="PA-平行四边形 106"/>
          <p:cNvSpPr/>
          <p:nvPr>
            <p:custDataLst>
              <p:tags r:id="rId4"/>
            </p:custDataLst>
          </p:nvPr>
        </p:nvSpPr>
        <p:spPr>
          <a:xfrm>
            <a:off x="0" y="1085173"/>
            <a:ext cx="3094892" cy="534475"/>
          </a:xfrm>
          <a:prstGeom prst="parallelogram">
            <a:avLst>
              <a:gd name="adj" fmla="val 0"/>
            </a:avLst>
          </a:prstGeom>
          <a:gradFill flip="none" rotWithShape="1">
            <a:gsLst>
              <a:gs pos="93000">
                <a:srgbClr val="0040A2"/>
              </a:gs>
              <a:gs pos="31000">
                <a:srgbClr val="257DFF"/>
              </a:gs>
              <a:gs pos="0">
                <a:srgbClr val="4EECFB">
                  <a:alpha val="0"/>
                </a:srgbClr>
              </a:gs>
            </a:gsLst>
            <a:lin ang="10800000" scaled="1"/>
            <a:tileRect/>
          </a:gradFill>
          <a:ln w="12700" cap="flat" cmpd="sng" algn="ctr">
            <a:noFill/>
            <a:prstDash val="solid"/>
            <a:miter lim="800000"/>
          </a:ln>
          <a:effectLst/>
        </p:spPr>
        <p:txBody>
          <a:bodyPr lIns="121615" tIns="60808" rIns="121615" bIns="60808"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3725" b="0" i="0" u="none" strike="noStrike" kern="0" cap="none" spc="0" normalizeH="0" baseline="0" noProof="0">
              <a:ln>
                <a:noFill/>
              </a:ln>
              <a:solidFill>
                <a:prstClr val="white"/>
              </a:solidFill>
              <a:effectLst/>
              <a:uLnTx/>
              <a:uFillTx/>
              <a:latin typeface="思源宋体 Heavy" panose="02020900000000000000" pitchFamily="18" charset="-122"/>
              <a:ea typeface="思源宋体 Heavy" panose="02020900000000000000" pitchFamily="18" charset="-122"/>
              <a:cs typeface="+mn-cs"/>
            </a:endParaRPr>
          </a:p>
        </p:txBody>
      </p:sp>
      <p:sp>
        <p:nvSpPr>
          <p:cNvPr id="5" name="文本框 4"/>
          <p:cNvSpPr txBox="1"/>
          <p:nvPr/>
        </p:nvSpPr>
        <p:spPr>
          <a:xfrm>
            <a:off x="325024" y="1173953"/>
            <a:ext cx="2429899" cy="369332"/>
          </a:xfrm>
          <a:prstGeom prst="rect">
            <a:avLst/>
          </a:prstGeom>
          <a:noFill/>
        </p:spPr>
        <p:txBody>
          <a:bodyPr wrap="square" anchor="b">
            <a:spAutoFit/>
          </a:bodyPr>
          <a:lstStyle/>
          <a:p>
            <a:pPr algn="just">
              <a:defRPr/>
            </a:pPr>
            <a:r>
              <a:rPr lang="zh-CN" altLang="en-US" b="1" kern="100">
                <a:solidFill>
                  <a:prstClr val="white"/>
                </a:solidFill>
                <a:latin typeface="微软雅黑" panose="020B0503020204020204" pitchFamily="34" charset="-122"/>
              </a:rPr>
              <a:t>工具设计及加工情况</a:t>
            </a:r>
            <a:endParaRPr lang="zh-CN" altLang="en-US" b="1" kern="100">
              <a:solidFill>
                <a:prstClr val="white"/>
              </a:solidFill>
              <a:latin typeface="微软雅黑" panose="020B0503020204020204" pitchFamily="34" charset="-122"/>
            </a:endParaRPr>
          </a:p>
        </p:txBody>
      </p:sp>
      <p:sp>
        <p:nvSpPr>
          <p:cNvPr id="6" name="文本框 5"/>
          <p:cNvSpPr txBox="1"/>
          <p:nvPr/>
        </p:nvSpPr>
        <p:spPr>
          <a:xfrm>
            <a:off x="325025" y="1728627"/>
            <a:ext cx="6566194" cy="613373"/>
          </a:xfrm>
          <a:prstGeom prst="rect">
            <a:avLst/>
          </a:prstGeom>
          <a:noFill/>
        </p:spPr>
        <p:txBody>
          <a:bodyPr wrap="square">
            <a:spAutoFit/>
          </a:bodyPr>
          <a:lstStyle/>
          <a:p>
            <a:pPr marL="171450" indent="-171450">
              <a:lnSpc>
                <a:spcPct val="150000"/>
              </a:lnSpc>
              <a:buFont typeface="Wingdings" panose="05000000000000000000" pitchFamily="2" charset="2"/>
              <a:buChar char="n"/>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通过本次调研，磁防垢器的最大外径可以控制在</a:t>
            </a:r>
            <a:r>
              <a:rPr lang="zh-CN" altLang="en-US" sz="1200" b="1" dirty="0">
                <a:gradFill>
                  <a:gsLst>
                    <a:gs pos="93000">
                      <a:srgbClr val="0040A2"/>
                    </a:gs>
                    <a:gs pos="31000">
                      <a:srgbClr val="257DFF"/>
                    </a:gs>
                  </a:gsLst>
                  <a:lin ang="10800000" scaled="1"/>
                </a:gradFill>
                <a:latin typeface="微软雅黑" panose="020B0503020204020204" pitchFamily="34" charset="-122"/>
                <a:ea typeface="微软雅黑" panose="020B0503020204020204" pitchFamily="34" charset="-122"/>
                <a:sym typeface="微软雅黑" panose="020B0503020204020204" pitchFamily="34" charset="-122"/>
              </a:rPr>
              <a:t>120mm</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以内，可以通过φ124mm套管，随检泵作业入井，置于井下筛管与泵筒之间。</a:t>
            </a:r>
            <a:endPar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12" name="图片 11" descr="文本, 白板&#10;&#10;AI 生成的内容可能不正确。"/>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l="40481" t="8743" r="39583" b="7005"/>
          <a:stretch>
            <a:fillRect/>
          </a:stretch>
        </p:blipFill>
        <p:spPr>
          <a:xfrm>
            <a:off x="2849680" y="3178975"/>
            <a:ext cx="1547764" cy="3679024"/>
          </a:xfrm>
          <a:custGeom>
            <a:avLst/>
            <a:gdLst>
              <a:gd name="connsiteX0" fmla="*/ 0 w 2430593"/>
              <a:gd name="connsiteY0" fmla="*/ 0 h 5777509"/>
              <a:gd name="connsiteX1" fmla="*/ 2430593 w 2430593"/>
              <a:gd name="connsiteY1" fmla="*/ 0 h 5777509"/>
              <a:gd name="connsiteX2" fmla="*/ 2430593 w 2430593"/>
              <a:gd name="connsiteY2" fmla="*/ 5777509 h 5777509"/>
              <a:gd name="connsiteX3" fmla="*/ 0 w 2430593"/>
              <a:gd name="connsiteY3" fmla="*/ 5777509 h 5777509"/>
            </a:gdLst>
            <a:ahLst/>
            <a:cxnLst>
              <a:cxn ang="0">
                <a:pos x="connsiteX0" y="connsiteY0"/>
              </a:cxn>
              <a:cxn ang="0">
                <a:pos x="connsiteX1" y="connsiteY1"/>
              </a:cxn>
              <a:cxn ang="0">
                <a:pos x="connsiteX2" y="connsiteY2"/>
              </a:cxn>
              <a:cxn ang="0">
                <a:pos x="connsiteX3" y="connsiteY3"/>
              </a:cxn>
            </a:cxnLst>
            <a:rect l="l" t="t" r="r" b="b"/>
            <a:pathLst>
              <a:path w="2430593" h="5777509">
                <a:moveTo>
                  <a:pt x="0" y="0"/>
                </a:moveTo>
                <a:lnTo>
                  <a:pt x="2430593" y="0"/>
                </a:lnTo>
                <a:lnTo>
                  <a:pt x="2430593" y="5777509"/>
                </a:lnTo>
                <a:lnTo>
                  <a:pt x="0" y="5777509"/>
                </a:lnTo>
                <a:close/>
              </a:path>
            </a:pathLst>
          </a:custGeom>
        </p:spPr>
      </p:pic>
      <p:sp>
        <p:nvSpPr>
          <p:cNvPr id="16" name="矩形 15"/>
          <p:cNvSpPr/>
          <p:nvPr/>
        </p:nvSpPr>
        <p:spPr>
          <a:xfrm>
            <a:off x="0" y="2559957"/>
            <a:ext cx="12192000" cy="619017"/>
          </a:xfrm>
          <a:prstGeom prst="rect">
            <a:avLst/>
          </a:prstGeom>
          <a:solidFill>
            <a:srgbClr val="368DFF">
              <a:alpha val="16000"/>
            </a:srgbClr>
          </a:soli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algn="ctr"/>
            <a:endParaRPr lang="zh-CN" altLang="en-US" kern="0">
              <a:solidFill>
                <a:prstClr val="white"/>
              </a:solidFill>
              <a:latin typeface="等线" panose="02010600030101010101" charset="-122"/>
              <a:ea typeface="等线" panose="02010600030101010101" charset="-122"/>
            </a:endParaRPr>
          </a:p>
        </p:txBody>
      </p:sp>
      <p:sp>
        <p:nvSpPr>
          <p:cNvPr id="17" name="文本框 16"/>
          <p:cNvSpPr txBox="1"/>
          <p:nvPr/>
        </p:nvSpPr>
        <p:spPr>
          <a:xfrm>
            <a:off x="325024" y="2671238"/>
            <a:ext cx="6786975" cy="396455"/>
          </a:xfrm>
          <a:prstGeom prst="rect">
            <a:avLst/>
          </a:prstGeom>
          <a:noFill/>
        </p:spPr>
        <p:txBody>
          <a:bodyPr wrap="square">
            <a:spAutoFit/>
          </a:bodyPr>
          <a:lstStyle/>
          <a:p>
            <a:pPr marL="171450" indent="-171450">
              <a:lnSpc>
                <a:spcPct val="150000"/>
              </a:lnSpc>
              <a:buFont typeface="Wingdings" panose="05000000000000000000" pitchFamily="2" charset="2"/>
              <a:buChar char="n"/>
            </a:pPr>
            <a:r>
              <a:rPr lang="en-US" altLang="zh-CN" sz="7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Through this research, the maximum outer diameter of the magnetic anti scaling device can be controlled within 120mm, and it can be inserted into the well through a φ 124mm casing and operated with the inspection pump, placed between the downhole screen tube and the pump barrel.</a:t>
            </a:r>
            <a:endParaRPr lang="en-US" altLang="zh-CN" sz="7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 name="文本框 6"/>
          <p:cNvSpPr txBox="1"/>
          <p:nvPr/>
        </p:nvSpPr>
        <p:spPr>
          <a:xfrm>
            <a:off x="4672341" y="3492211"/>
            <a:ext cx="2394643" cy="1444691"/>
          </a:xfrm>
          <a:prstGeom prst="rect">
            <a:avLst/>
          </a:prstGeom>
          <a:noFill/>
        </p:spPr>
        <p:txBody>
          <a:bodyPr wrap="square">
            <a:spAutoFit/>
          </a:bodyPr>
          <a:lstStyle>
            <a:defPPr>
              <a:defRPr lang="en-US"/>
            </a:defPPr>
            <a:lvl1pPr>
              <a:lnSpc>
                <a:spcPct val="150000"/>
              </a:lnSpc>
              <a:defRPr sz="1200"/>
            </a:lvl1pPr>
          </a:lstStyle>
          <a:p>
            <a:pPr marL="171450" indent="-171450">
              <a:buFont typeface="Wingdings" panose="05000000000000000000" pitchFamily="2" charset="2"/>
              <a:buChar char="n"/>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工具结构：稀土永磁防垢装置，主要由</a:t>
            </a:r>
            <a:r>
              <a:rPr lang="zh-CN" altLang="en-US" b="1" dirty="0">
                <a:gradFill>
                  <a:gsLst>
                    <a:gs pos="93000">
                      <a:srgbClr val="0040A2"/>
                    </a:gs>
                    <a:gs pos="31000">
                      <a:srgbClr val="257DFF"/>
                    </a:gs>
                  </a:gsLst>
                  <a:lin ang="10800000" scaled="1"/>
                </a:gradFill>
                <a:latin typeface="微软雅黑" panose="020B0503020204020204" pitchFamily="34" charset="-122"/>
                <a:ea typeface="微软雅黑" panose="020B0503020204020204" pitchFamily="34" charset="-122"/>
                <a:sym typeface="微软雅黑" panose="020B0503020204020204" pitchFamily="34" charset="-122"/>
              </a:rPr>
              <a:t>外壳、磁屏蔽套、永磁体、连接装置</a:t>
            </a: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四个部分组成。磁化芯中心磁场强度≥</a:t>
            </a:r>
            <a:r>
              <a:rPr lang="zh-CN" altLang="en-US" b="1" dirty="0">
                <a:gradFill>
                  <a:gsLst>
                    <a:gs pos="93000">
                      <a:srgbClr val="0040A2"/>
                    </a:gs>
                    <a:gs pos="31000">
                      <a:srgbClr val="257DFF"/>
                    </a:gs>
                  </a:gsLst>
                  <a:lin ang="10800000" scaled="1"/>
                </a:gradFill>
                <a:latin typeface="微软雅黑" panose="020B0503020204020204" pitchFamily="34" charset="-122"/>
                <a:ea typeface="微软雅黑" panose="020B0503020204020204" pitchFamily="34" charset="-122"/>
                <a:sym typeface="微软雅黑" panose="020B0503020204020204" pitchFamily="34" charset="-122"/>
              </a:rPr>
              <a:t>1</a:t>
            </a:r>
            <a:r>
              <a:rPr lang="en-US" altLang="zh-CN" b="1" dirty="0">
                <a:gradFill>
                  <a:gsLst>
                    <a:gs pos="93000">
                      <a:srgbClr val="0040A2"/>
                    </a:gs>
                    <a:gs pos="31000">
                      <a:srgbClr val="257DFF"/>
                    </a:gs>
                  </a:gsLst>
                  <a:lin ang="10800000" scaled="1"/>
                </a:gradFill>
                <a:latin typeface="微软雅黑" panose="020B0503020204020204" pitchFamily="34" charset="-122"/>
                <a:ea typeface="微软雅黑" panose="020B0503020204020204" pitchFamily="34" charset="-122"/>
                <a:sym typeface="微软雅黑" panose="020B0503020204020204" pitchFamily="34" charset="-122"/>
              </a:rPr>
              <a:t>15</a:t>
            </a:r>
            <a:r>
              <a:rPr lang="zh-CN" altLang="en-US" b="1" dirty="0">
                <a:gradFill>
                  <a:gsLst>
                    <a:gs pos="93000">
                      <a:srgbClr val="0040A2"/>
                    </a:gs>
                    <a:gs pos="31000">
                      <a:srgbClr val="257DFF"/>
                    </a:gs>
                  </a:gsLst>
                  <a:lin ang="10800000" scaled="1"/>
                </a:gradFill>
                <a:latin typeface="微软雅黑" panose="020B0503020204020204" pitchFamily="34" charset="-122"/>
                <a:ea typeface="微软雅黑" panose="020B0503020204020204" pitchFamily="34" charset="-122"/>
                <a:sym typeface="微软雅黑" panose="020B0503020204020204" pitchFamily="34" charset="-122"/>
              </a:rPr>
              <a:t>00高斯</a:t>
            </a: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，屏蔽套可实现不漏磁。</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 name="文本框 7"/>
          <p:cNvSpPr txBox="1"/>
          <p:nvPr/>
        </p:nvSpPr>
        <p:spPr>
          <a:xfrm>
            <a:off x="225156" y="3492211"/>
            <a:ext cx="2304611" cy="1444691"/>
          </a:xfrm>
          <a:prstGeom prst="rect">
            <a:avLst/>
          </a:prstGeom>
          <a:noFill/>
        </p:spPr>
        <p:txBody>
          <a:bodyPr wrap="square">
            <a:spAutoFit/>
          </a:bodyPr>
          <a:lstStyle>
            <a:defPPr>
              <a:defRPr lang="en-US"/>
            </a:defPPr>
            <a:lvl1pPr>
              <a:lnSpc>
                <a:spcPct val="150000"/>
              </a:lnSpc>
              <a:defRPr sz="1200"/>
            </a:lvl1pPr>
          </a:lstStyle>
          <a:p>
            <a:pPr marL="171450" indent="-171450">
              <a:buFont typeface="Wingdings" panose="05000000000000000000" pitchFamily="2" charset="2"/>
              <a:buChar char="n"/>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采出液通过磁防垢器处理，减缓其在井筒内举升过程中结垢程度，达到防卡泵、防漏失、降载荷的目的，具有技术可行性。</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文本框 21"/>
          <p:cNvSpPr txBox="1"/>
          <p:nvPr/>
        </p:nvSpPr>
        <p:spPr>
          <a:xfrm>
            <a:off x="4672341" y="5409164"/>
            <a:ext cx="2394643" cy="1365951"/>
          </a:xfrm>
          <a:prstGeom prst="rect">
            <a:avLst/>
          </a:prstGeom>
          <a:noFill/>
        </p:spPr>
        <p:txBody>
          <a:bodyPr wrap="square">
            <a:spAutoFit/>
          </a:bodyPr>
          <a:lstStyle>
            <a:defPPr>
              <a:defRPr lang="en-US"/>
            </a:defPPr>
            <a:lvl1pPr>
              <a:lnSpc>
                <a:spcPct val="150000"/>
              </a:lnSpc>
              <a:defRPr sz="1200"/>
            </a:lvl1pPr>
          </a:lstStyle>
          <a:p>
            <a:pPr marL="171450" indent="-171450">
              <a:buFont typeface="Wingdings" panose="05000000000000000000" pitchFamily="2" charset="2"/>
              <a:buChar char="n"/>
            </a:pPr>
            <a:r>
              <a:rPr lang="en-US" altLang="zh-CN" sz="7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Tool structure: Rare earth permanent magnet anti scaling device, mainly composed of four parts: </a:t>
            </a:r>
            <a:r>
              <a:rPr lang="en-US" altLang="zh-CN" sz="700" b="1">
                <a:gradFill>
                  <a:gsLst>
                    <a:gs pos="93000">
                      <a:srgbClr val="0040A2"/>
                    </a:gs>
                    <a:gs pos="31000">
                      <a:srgbClr val="257DFF"/>
                    </a:gs>
                  </a:gsLst>
                  <a:lin ang="10800000" scaled="1"/>
                </a:gradFill>
                <a:latin typeface="微软雅黑" panose="020B0503020204020204" pitchFamily="34" charset="-122"/>
                <a:ea typeface="微软雅黑" panose="020B0503020204020204" pitchFamily="34" charset="-122"/>
                <a:sym typeface="微软雅黑" panose="020B0503020204020204" pitchFamily="34" charset="-122"/>
              </a:rPr>
              <a:t>shell, magnetic shielding sleeve, permanent magnet, and connecting device</a:t>
            </a:r>
            <a:r>
              <a:rPr lang="en-US" altLang="zh-CN" sz="7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 The magnetic field strength at the center of the magnetized core is ≥ </a:t>
            </a:r>
            <a:r>
              <a:rPr lang="en-US" altLang="zh-CN" sz="700" b="1">
                <a:gradFill>
                  <a:gsLst>
                    <a:gs pos="93000">
                      <a:srgbClr val="0040A2"/>
                    </a:gs>
                    <a:gs pos="31000">
                      <a:srgbClr val="257DFF"/>
                    </a:gs>
                  </a:gsLst>
                  <a:lin ang="10800000" scaled="1"/>
                </a:gradFill>
                <a:latin typeface="微软雅黑" panose="020B0503020204020204" pitchFamily="34" charset="-122"/>
                <a:ea typeface="微软雅黑" panose="020B0503020204020204" pitchFamily="34" charset="-122"/>
                <a:sym typeface="微软雅黑" panose="020B0503020204020204" pitchFamily="34" charset="-122"/>
              </a:rPr>
              <a:t>11500 Gauss</a:t>
            </a:r>
            <a:r>
              <a:rPr lang="en-US" altLang="zh-CN" sz="7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 and the shielding sleeve can achieve no magnetic leakage.</a:t>
            </a:r>
            <a:endParaRPr lang="en-US" altLang="zh-CN" sz="7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 name="文本框 22"/>
          <p:cNvSpPr txBox="1"/>
          <p:nvPr/>
        </p:nvSpPr>
        <p:spPr>
          <a:xfrm>
            <a:off x="225156" y="5570746"/>
            <a:ext cx="2304611" cy="1042786"/>
          </a:xfrm>
          <a:prstGeom prst="rect">
            <a:avLst/>
          </a:prstGeom>
          <a:noFill/>
        </p:spPr>
        <p:txBody>
          <a:bodyPr wrap="square">
            <a:spAutoFit/>
          </a:bodyPr>
          <a:lstStyle>
            <a:defPPr>
              <a:defRPr lang="en-US"/>
            </a:defPPr>
            <a:lvl1pPr>
              <a:lnSpc>
                <a:spcPct val="150000"/>
              </a:lnSpc>
              <a:defRPr sz="1200"/>
            </a:lvl1pPr>
          </a:lstStyle>
          <a:p>
            <a:pPr marL="171450" indent="-171450">
              <a:buFont typeface="Wingdings" panose="05000000000000000000" pitchFamily="2" charset="2"/>
              <a:buChar char="n"/>
            </a:pPr>
            <a:r>
              <a:rPr lang="en-US" altLang="zh-CN" sz="7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The extracted fluid is treated with a magnetic anti scaling device to reduce the degree of scaling during the lifting process in the wellbore, achieving the purpose of preventing pump jamming, leakage, and load reduction, which is technically feasible.</a:t>
            </a:r>
            <a:endParaRPr lang="zh-CN" altLang="en-US" sz="7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4" name="组合 3"/>
          <p:cNvGrpSpPr/>
          <p:nvPr/>
        </p:nvGrpSpPr>
        <p:grpSpPr>
          <a:xfrm>
            <a:off x="325841" y="235856"/>
            <a:ext cx="10178073" cy="579433"/>
            <a:chOff x="325841" y="375556"/>
            <a:chExt cx="10178073" cy="579433"/>
          </a:xfrm>
        </p:grpSpPr>
        <p:sp>
          <p:nvSpPr>
            <p:cNvPr id="9" name="矩形 8"/>
            <p:cNvSpPr/>
            <p:nvPr/>
          </p:nvSpPr>
          <p:spPr>
            <a:xfrm>
              <a:off x="325841" y="386072"/>
              <a:ext cx="368670" cy="368670"/>
            </a:xfrm>
            <a:prstGeom prst="rect">
              <a:avLst/>
            </a:prstGeom>
            <a:gradFill>
              <a:gsLst>
                <a:gs pos="0">
                  <a:srgbClr val="257DFF"/>
                </a:gs>
                <a:gs pos="100000">
                  <a:srgbClr val="0040A2"/>
                </a:gs>
              </a:gsLst>
              <a:lin ang="2700000" scaled="0"/>
            </a:gra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nvGrpSpPr>
            <p:cNvPr id="10" name="组合 9"/>
            <p:cNvGrpSpPr/>
            <p:nvPr/>
          </p:nvGrpSpPr>
          <p:grpSpPr>
            <a:xfrm>
              <a:off x="911223" y="375556"/>
              <a:ext cx="9592691" cy="579433"/>
              <a:chOff x="975515" y="330140"/>
              <a:chExt cx="9592691" cy="579433"/>
            </a:xfrm>
          </p:grpSpPr>
          <p:sp>
            <p:nvSpPr>
              <p:cNvPr id="11" name="文本框 10"/>
              <p:cNvSpPr txBox="1"/>
              <p:nvPr/>
            </p:nvSpPr>
            <p:spPr>
              <a:xfrm>
                <a:off x="975515" y="330140"/>
                <a:ext cx="9592691" cy="46166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项目案例</a:t>
                </a:r>
                <a:r>
                  <a:rPr kumimoji="0" lang="en-US" altLang="zh-CN"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1-</a:t>
                </a:r>
                <a:r>
                  <a:rPr kumimoji="0" lang="zh-CN" altLang="en-US"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大庆石油三元复合驱机采井磁防垢技术现场试验</a:t>
                </a:r>
                <a:r>
                  <a:rPr kumimoji="0" lang="zh-CN" altLang="en-US"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a:t>
                </a:r>
                <a:r>
                  <a:rPr kumimoji="0" lang="en-US" altLang="zh-CN"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2023</a:t>
                </a:r>
                <a:r>
                  <a:rPr kumimoji="0" lang="zh-CN" altLang="en-US"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年</a:t>
                </a:r>
                <a:r>
                  <a:rPr kumimoji="0" lang="en-US" altLang="zh-CN"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12</a:t>
                </a:r>
                <a:r>
                  <a:rPr kumimoji="0" lang="zh-CN" altLang="en-US"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月</a:t>
                </a:r>
                <a:r>
                  <a:rPr kumimoji="0" lang="en-US" altLang="zh-CN"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-2025</a:t>
                </a:r>
                <a:r>
                  <a:rPr kumimoji="0" lang="zh-CN" altLang="en-US"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年</a:t>
                </a:r>
                <a:r>
                  <a:rPr kumimoji="0" lang="en-US" altLang="zh-CN"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1</a:t>
                </a:r>
                <a:r>
                  <a:rPr kumimoji="0" lang="zh-CN" altLang="en-US"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月）</a:t>
                </a:r>
                <a:endPar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endParaRPr>
              </a:p>
            </p:txBody>
          </p:sp>
          <p:sp>
            <p:nvSpPr>
              <p:cNvPr id="13" name="文本框 12"/>
              <p:cNvSpPr txBox="1"/>
              <p:nvPr/>
            </p:nvSpPr>
            <p:spPr>
              <a:xfrm>
                <a:off x="975515" y="694129"/>
                <a:ext cx="8199681" cy="21544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rPr>
                  <a:t>Project Case 1- On site Test of Magnetic Scale Prevention Technology for Daqing Petroleum Three Element Composite Drive Production Wells (December 2023 January 2025)</a:t>
                </a:r>
                <a:endPar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endParaRPr>
              </a:p>
            </p:txBody>
          </p:sp>
        </p:grpSp>
      </p:gr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alpha val="50000"/>
          </a:schemeClr>
        </a:solidFill>
        <a:effectLst/>
      </p:bgPr>
    </p:bg>
    <p:spTree>
      <p:nvGrpSpPr>
        <p:cNvPr id="1" name=""/>
        <p:cNvGrpSpPr/>
        <p:nvPr/>
      </p:nvGrpSpPr>
      <p:grpSpPr>
        <a:xfrm>
          <a:off x="0" y="0"/>
          <a:ext cx="0" cy="0"/>
          <a:chOff x="0" y="0"/>
          <a:chExt cx="0" cy="0"/>
        </a:xfrm>
      </p:grpSpPr>
      <p:sp>
        <p:nvSpPr>
          <p:cNvPr id="15" name="矩形 14"/>
          <p:cNvSpPr/>
          <p:nvPr/>
        </p:nvSpPr>
        <p:spPr>
          <a:xfrm>
            <a:off x="0" y="1633619"/>
            <a:ext cx="12192000" cy="619017"/>
          </a:xfrm>
          <a:prstGeom prst="rect">
            <a:avLst/>
          </a:prstGeom>
          <a:solidFill>
            <a:srgbClr val="368DFF">
              <a:alpha val="16000"/>
            </a:srgbClr>
          </a:soli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algn="ctr"/>
            <a:endParaRPr lang="zh-CN" altLang="en-US" kern="0">
              <a:solidFill>
                <a:prstClr val="white"/>
              </a:solidFill>
              <a:latin typeface="等线" panose="02010600030101010101" charset="-122"/>
              <a:ea typeface="等线" panose="02010600030101010101" charset="-122"/>
            </a:endParaRPr>
          </a:p>
        </p:txBody>
      </p:sp>
      <p:pic>
        <p:nvPicPr>
          <p:cNvPr id="2" name="图形 1"/>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898900" y="235856"/>
            <a:ext cx="1620000" cy="451619"/>
          </a:xfrm>
          <a:prstGeom prst="rect">
            <a:avLst/>
          </a:prstGeom>
        </p:spPr>
      </p:pic>
      <p:sp>
        <p:nvSpPr>
          <p:cNvPr id="3" name="PA-平行四边形 106"/>
          <p:cNvSpPr/>
          <p:nvPr>
            <p:custDataLst>
              <p:tags r:id="rId5"/>
            </p:custDataLst>
          </p:nvPr>
        </p:nvSpPr>
        <p:spPr>
          <a:xfrm>
            <a:off x="0" y="1085173"/>
            <a:ext cx="3094892" cy="534475"/>
          </a:xfrm>
          <a:prstGeom prst="parallelogram">
            <a:avLst>
              <a:gd name="adj" fmla="val 0"/>
            </a:avLst>
          </a:prstGeom>
          <a:gradFill flip="none" rotWithShape="1">
            <a:gsLst>
              <a:gs pos="93000">
                <a:srgbClr val="0040A2"/>
              </a:gs>
              <a:gs pos="31000">
                <a:srgbClr val="257DFF"/>
              </a:gs>
              <a:gs pos="0">
                <a:srgbClr val="4EECFB">
                  <a:alpha val="0"/>
                </a:srgbClr>
              </a:gs>
            </a:gsLst>
            <a:lin ang="10800000" scaled="1"/>
            <a:tileRect/>
          </a:gradFill>
          <a:ln w="12700" cap="flat" cmpd="sng" algn="ctr">
            <a:noFill/>
            <a:prstDash val="solid"/>
            <a:miter lim="800000"/>
          </a:ln>
          <a:effectLst/>
        </p:spPr>
        <p:txBody>
          <a:bodyPr lIns="121615" tIns="60808" rIns="121615" bIns="60808"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3725" b="0" i="0" u="none" strike="noStrike" kern="0" cap="none" spc="0" normalizeH="0" baseline="0" noProof="0">
              <a:ln>
                <a:noFill/>
              </a:ln>
              <a:solidFill>
                <a:prstClr val="white"/>
              </a:solidFill>
              <a:effectLst/>
              <a:uLnTx/>
              <a:uFillTx/>
              <a:latin typeface="思源宋体 Heavy" panose="02020900000000000000" pitchFamily="18" charset="-122"/>
              <a:ea typeface="思源宋体 Heavy" panose="02020900000000000000" pitchFamily="18" charset="-122"/>
              <a:cs typeface="+mn-cs"/>
            </a:endParaRPr>
          </a:p>
        </p:txBody>
      </p:sp>
      <p:sp>
        <p:nvSpPr>
          <p:cNvPr id="5" name="文本框 4"/>
          <p:cNvSpPr txBox="1"/>
          <p:nvPr/>
        </p:nvSpPr>
        <p:spPr>
          <a:xfrm>
            <a:off x="325024" y="1173953"/>
            <a:ext cx="2429899" cy="369332"/>
          </a:xfrm>
          <a:prstGeom prst="rect">
            <a:avLst/>
          </a:prstGeom>
          <a:noFill/>
        </p:spPr>
        <p:txBody>
          <a:bodyPr wrap="square" anchor="b">
            <a:spAutoFit/>
          </a:bodyPr>
          <a:lstStyle/>
          <a:p>
            <a:pPr algn="just">
              <a:defRPr/>
            </a:pPr>
            <a:r>
              <a:rPr lang="zh-CN" altLang="en-US" b="1" kern="100">
                <a:solidFill>
                  <a:prstClr val="white"/>
                </a:solidFill>
                <a:latin typeface="微软雅黑" panose="020B0503020204020204" pitchFamily="34" charset="-122"/>
              </a:rPr>
              <a:t>试验井一</a:t>
            </a:r>
            <a:endParaRPr lang="zh-CN" altLang="en-US" b="1" kern="100">
              <a:solidFill>
                <a:prstClr val="white"/>
              </a:solidFill>
              <a:latin typeface="微软雅黑" panose="020B0503020204020204" pitchFamily="34" charset="-122"/>
            </a:endParaRPr>
          </a:p>
        </p:txBody>
      </p:sp>
      <p:sp>
        <p:nvSpPr>
          <p:cNvPr id="16" name="矩形 15"/>
          <p:cNvSpPr/>
          <p:nvPr/>
        </p:nvSpPr>
        <p:spPr>
          <a:xfrm>
            <a:off x="0" y="2327983"/>
            <a:ext cx="12192000" cy="426944"/>
          </a:xfrm>
          <a:prstGeom prst="rect">
            <a:avLst/>
          </a:prstGeom>
          <a:solidFill>
            <a:srgbClr val="368DFF">
              <a:alpha val="16000"/>
            </a:srgbClr>
          </a:soli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algn="ctr"/>
            <a:endParaRPr lang="zh-CN" altLang="en-US" kern="0">
              <a:solidFill>
                <a:prstClr val="white"/>
              </a:solidFill>
              <a:latin typeface="等线" panose="02010600030101010101" charset="-122"/>
              <a:ea typeface="等线" panose="02010600030101010101" charset="-122"/>
            </a:endParaRPr>
          </a:p>
        </p:txBody>
      </p:sp>
      <p:sp>
        <p:nvSpPr>
          <p:cNvPr id="17" name="文本框 16"/>
          <p:cNvSpPr txBox="1"/>
          <p:nvPr/>
        </p:nvSpPr>
        <p:spPr>
          <a:xfrm>
            <a:off x="879233" y="2343228"/>
            <a:ext cx="10433536" cy="396455"/>
          </a:xfrm>
          <a:prstGeom prst="rect">
            <a:avLst/>
          </a:prstGeom>
          <a:noFill/>
        </p:spPr>
        <p:txBody>
          <a:bodyPr wrap="square">
            <a:spAutoFit/>
          </a:bodyPr>
          <a:lstStyle/>
          <a:p>
            <a:pPr algn="ctr">
              <a:lnSpc>
                <a:spcPct val="150000"/>
              </a:lnSpc>
            </a:pPr>
            <a:r>
              <a:rPr lang="en-US" altLang="zh-CN" sz="7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This well belongs to the weakly alkaline ternary industrial zone of the second type oil reservoir in the North Three East Central South Block. Currently, it is in the stage of injecting ternary sub plugs and experiencing a peak period of scaling.</a:t>
            </a:r>
            <a:endParaRPr lang="en-US" altLang="zh-CN" sz="7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gn="ctr">
              <a:lnSpc>
                <a:spcPct val="150000"/>
              </a:lnSpc>
            </a:pPr>
            <a:r>
              <a:rPr lang="en-US" altLang="zh-CN" sz="7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Magnetic anti scaling field test was conducted on January 1, 2024, and the production operation was stable after the test.</a:t>
            </a:r>
            <a:endParaRPr lang="en-US" altLang="zh-CN" sz="7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 name="文本框 3"/>
          <p:cNvSpPr txBox="1"/>
          <p:nvPr/>
        </p:nvSpPr>
        <p:spPr>
          <a:xfrm>
            <a:off x="425377" y="1653753"/>
            <a:ext cx="11341247" cy="578748"/>
          </a:xfrm>
          <a:prstGeom prst="rect">
            <a:avLst/>
          </a:prstGeom>
          <a:noFill/>
        </p:spPr>
        <p:txBody>
          <a:bodyPr wrap="square" lIns="0" tIns="0" rIns="0" bIns="0">
            <a:spAutoFit/>
          </a:bodyPr>
          <a:lstStyle/>
          <a:p>
            <a:pPr marR="5080" algn="ctr">
              <a:lnSpc>
                <a:spcPct val="120000"/>
              </a:lnSpc>
              <a:spcBef>
                <a:spcPts val="90"/>
              </a:spcBef>
            </a:pPr>
            <a:r>
              <a:rPr lang="zh-CN" altLang="en-US"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该井隶属北三东中南块二类油层弱碱三元工业区，目前处于三元副段塞注入阶段，结垢高峰期。</a:t>
            </a:r>
            <a:endParaRPr lang="zh-CN" altLang="en-US"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marR="5080" algn="ctr">
              <a:lnSpc>
                <a:spcPct val="120000"/>
              </a:lnSpc>
              <a:spcBef>
                <a:spcPts val="90"/>
              </a:spcBef>
            </a:pPr>
            <a:r>
              <a:rPr lang="zh-CN" altLang="en-US"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于</a:t>
            </a:r>
            <a:r>
              <a:rPr lang="en-US" altLang="zh-CN"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2024</a:t>
            </a:r>
            <a:r>
              <a:rPr lang="zh-CN" altLang="en-US"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年</a:t>
            </a:r>
            <a:r>
              <a:rPr lang="en-US" altLang="zh-CN"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1</a:t>
            </a:r>
            <a:r>
              <a:rPr lang="zh-CN" altLang="en-US"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月</a:t>
            </a:r>
            <a:r>
              <a:rPr lang="en-US" altLang="zh-CN"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1</a:t>
            </a:r>
            <a:r>
              <a:rPr lang="zh-CN" altLang="en-US"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日进行磁防垢现场试验，试验后生产运行平稳。</a:t>
            </a:r>
            <a:endParaRPr lang="zh-CN" altLang="en-US"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 name="矩形 12"/>
          <p:cNvSpPr/>
          <p:nvPr/>
        </p:nvSpPr>
        <p:spPr>
          <a:xfrm>
            <a:off x="486508" y="2942713"/>
            <a:ext cx="5462954" cy="3563595"/>
          </a:xfrm>
          <a:prstGeom prst="rect">
            <a:avLst/>
          </a:prstGeom>
          <a:solidFill>
            <a:schemeClr val="bg1">
              <a:lumMod val="85000"/>
              <a:alpha val="30000"/>
            </a:schemeClr>
          </a:solidFill>
          <a:ln w="19050" cap="flat" cmpd="sng" algn="ctr">
            <a:noFill/>
            <a:prstDash val="solid"/>
            <a:miter lim="800000"/>
          </a:ln>
          <a:effectLst/>
        </p:spPr>
        <p:txBody>
          <a:bodyPr rtlCol="0" anchor="ctr"/>
          <a:lstStyle/>
          <a:p>
            <a:pPr algn="ctr"/>
            <a:endParaRPr lang="zh-CN" altLang="en-US" kern="0">
              <a:solidFill>
                <a:prstClr val="white"/>
              </a:solidFill>
              <a:latin typeface="等线" panose="02010600030101010101" charset="-122"/>
              <a:ea typeface="等线" panose="02010600030101010101" charset="-122"/>
            </a:endParaRPr>
          </a:p>
        </p:txBody>
      </p:sp>
      <p:sp>
        <p:nvSpPr>
          <p:cNvPr id="24" name="矩形 23"/>
          <p:cNvSpPr/>
          <p:nvPr/>
        </p:nvSpPr>
        <p:spPr>
          <a:xfrm>
            <a:off x="6242539" y="2942713"/>
            <a:ext cx="5462954" cy="3563595"/>
          </a:xfrm>
          <a:prstGeom prst="rect">
            <a:avLst/>
          </a:prstGeom>
          <a:solidFill>
            <a:schemeClr val="bg1">
              <a:lumMod val="85000"/>
              <a:alpha val="30000"/>
            </a:schemeClr>
          </a:solidFill>
          <a:ln w="19050" cap="flat" cmpd="sng" algn="ctr">
            <a:noFill/>
            <a:prstDash val="solid"/>
            <a:miter lim="800000"/>
          </a:ln>
          <a:effectLst/>
        </p:spPr>
        <p:txBody>
          <a:bodyPr rtlCol="0" anchor="ctr"/>
          <a:lstStyle/>
          <a:p>
            <a:pPr algn="ctr"/>
            <a:endParaRPr lang="zh-CN" altLang="en-US" kern="0">
              <a:solidFill>
                <a:prstClr val="white"/>
              </a:solidFill>
              <a:latin typeface="等线" panose="02010600030101010101" charset="-122"/>
              <a:ea typeface="等线" panose="02010600030101010101" charset="-122"/>
            </a:endParaRPr>
          </a:p>
        </p:txBody>
      </p:sp>
      <p:graphicFrame>
        <p:nvGraphicFramePr>
          <p:cNvPr id="10" name="图表 9"/>
          <p:cNvGraphicFramePr/>
          <p:nvPr/>
        </p:nvGraphicFramePr>
        <p:xfrm>
          <a:off x="739979" y="3096360"/>
          <a:ext cx="4956012" cy="3092179"/>
        </p:xfrm>
        <a:graphic>
          <a:graphicData uri="http://schemas.openxmlformats.org/drawingml/2006/chart">
            <c:chart xmlns:c="http://schemas.openxmlformats.org/drawingml/2006/chart" xmlns:r="http://schemas.openxmlformats.org/officeDocument/2006/relationships" r:id="rId1"/>
          </a:graphicData>
        </a:graphic>
      </p:graphicFrame>
      <p:graphicFrame>
        <p:nvGraphicFramePr>
          <p:cNvPr id="11" name="Chart 47_1"/>
          <p:cNvGraphicFramePr/>
          <p:nvPr/>
        </p:nvGraphicFramePr>
        <p:xfrm>
          <a:off x="6407444" y="3107739"/>
          <a:ext cx="5133145" cy="3069421"/>
        </p:xfrm>
        <a:graphic>
          <a:graphicData uri="http://schemas.openxmlformats.org/drawingml/2006/chart">
            <c:chart xmlns:c="http://schemas.openxmlformats.org/drawingml/2006/chart" xmlns:r="http://schemas.openxmlformats.org/officeDocument/2006/relationships" r:id="rId2"/>
          </a:graphicData>
        </a:graphic>
      </p:graphicFrame>
      <p:sp>
        <p:nvSpPr>
          <p:cNvPr id="30" name="文本框 29"/>
          <p:cNvSpPr txBox="1"/>
          <p:nvPr/>
        </p:nvSpPr>
        <p:spPr>
          <a:xfrm>
            <a:off x="1202364" y="6126603"/>
            <a:ext cx="4031242" cy="276999"/>
          </a:xfrm>
          <a:prstGeom prst="rect">
            <a:avLst/>
          </a:prstGeom>
          <a:noFill/>
        </p:spPr>
        <p:txBody>
          <a:bodyPr wrap="square">
            <a:spAutoFit/>
          </a:bodyPr>
          <a:lstStyle/>
          <a:p>
            <a:pPr algn="ctr"/>
            <a:r>
              <a:rPr lang="zh-CN" altLang="en-US" sz="1200" b="1" dirty="0">
                <a:latin typeface="微软雅黑" panose="020B0503020204020204" pitchFamily="34" charset="-122"/>
                <a:ea typeface="微软雅黑" panose="020B0503020204020204" pitchFamily="34" charset="-122"/>
                <a:sym typeface="微软雅黑" panose="020B0503020204020204" pitchFamily="34" charset="-122"/>
              </a:rPr>
              <a:t>（试验井一）试验前后生产数据对比</a:t>
            </a:r>
            <a:endParaRPr lang="zh-CN" altLang="en-US" sz="1200" b="1"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 name="TextBox 59_1"/>
          <p:cNvSpPr txBox="1"/>
          <p:nvPr/>
        </p:nvSpPr>
        <p:spPr>
          <a:xfrm>
            <a:off x="6958395" y="6126603"/>
            <a:ext cx="4031242" cy="276999"/>
          </a:xfrm>
          <a:prstGeom prst="rect">
            <a:avLst/>
          </a:prstGeom>
          <a:noFill/>
        </p:spPr>
        <p:txBody>
          <a:bodyPr wrap="square">
            <a:spAutoFit/>
          </a:bodyPr>
          <a:lstStyle>
            <a:defPPr>
              <a:defRPr lang="en-US"/>
            </a:defPPr>
            <a:lvl1pPr algn="ctr">
              <a:defRPr sz="1200"/>
            </a:lvl1pPr>
          </a:lstStyle>
          <a:p>
            <a:r>
              <a:rPr lang="zh-CN" altLang="en-US" b="1" dirty="0">
                <a:latin typeface="微软雅黑" panose="020B0503020204020204" pitchFamily="34" charset="-122"/>
                <a:ea typeface="微软雅黑" panose="020B0503020204020204" pitchFamily="34" charset="-122"/>
                <a:sym typeface="微软雅黑" panose="020B0503020204020204" pitchFamily="34" charset="-122"/>
              </a:rPr>
              <a:t>（试验井一）试验前后离子数据对比</a:t>
            </a:r>
            <a:endParaRPr lang="zh-CN" altLang="en-US" b="1"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2" name="文本框 31"/>
          <p:cNvSpPr txBox="1"/>
          <p:nvPr/>
        </p:nvSpPr>
        <p:spPr>
          <a:xfrm>
            <a:off x="1202364" y="6508156"/>
            <a:ext cx="4031242" cy="200055"/>
          </a:xfrm>
          <a:prstGeom prst="rect">
            <a:avLst/>
          </a:prstGeom>
          <a:noFill/>
        </p:spPr>
        <p:txBody>
          <a:bodyPr wrap="square">
            <a:spAutoFit/>
          </a:bodyPr>
          <a:lstStyle/>
          <a:p>
            <a:pPr algn="ctr"/>
            <a:r>
              <a:rPr lang="en-US" altLang="zh-CN" sz="700">
                <a:latin typeface="微软雅黑" panose="020B0503020204020204" pitchFamily="34" charset="-122"/>
                <a:ea typeface="微软雅黑" panose="020B0503020204020204" pitchFamily="34" charset="-122"/>
                <a:sym typeface="微软雅黑" panose="020B0503020204020204" pitchFamily="34" charset="-122"/>
              </a:rPr>
              <a:t>Comparison of Production Data Before and After Experiment (Experiment Well 1)</a:t>
            </a:r>
            <a:endParaRPr lang="en-US" altLang="zh-CN" sz="7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 name="TextBox 59_1"/>
          <p:cNvSpPr txBox="1"/>
          <p:nvPr/>
        </p:nvSpPr>
        <p:spPr>
          <a:xfrm>
            <a:off x="6958395" y="6508156"/>
            <a:ext cx="4031242" cy="200055"/>
          </a:xfrm>
          <a:prstGeom prst="rect">
            <a:avLst/>
          </a:prstGeom>
          <a:noFill/>
        </p:spPr>
        <p:txBody>
          <a:bodyPr wrap="square">
            <a:spAutoFit/>
          </a:bodyPr>
          <a:lstStyle>
            <a:defPPr>
              <a:defRPr lang="en-US"/>
            </a:defPPr>
            <a:lvl1pPr algn="ctr">
              <a:defRPr sz="1200"/>
            </a:lvl1pPr>
          </a:lstStyle>
          <a:p>
            <a:r>
              <a:rPr lang="en-US" altLang="zh-CN" sz="700">
                <a:latin typeface="微软雅黑" panose="020B0503020204020204" pitchFamily="34" charset="-122"/>
                <a:ea typeface="微软雅黑" panose="020B0503020204020204" pitchFamily="34" charset="-122"/>
                <a:sym typeface="微软雅黑" panose="020B0503020204020204" pitchFamily="34" charset="-122"/>
              </a:rPr>
              <a:t>Comparison of ion data before and after the experiment (Experiment Well 1)</a:t>
            </a:r>
            <a:endParaRPr lang="zh-CN" altLang="en-US" sz="700" dirty="0">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22" name="组合 21"/>
          <p:cNvGrpSpPr/>
          <p:nvPr/>
        </p:nvGrpSpPr>
        <p:grpSpPr>
          <a:xfrm>
            <a:off x="325841" y="235856"/>
            <a:ext cx="10178073" cy="579433"/>
            <a:chOff x="325841" y="375556"/>
            <a:chExt cx="10178073" cy="579433"/>
          </a:xfrm>
        </p:grpSpPr>
        <p:sp>
          <p:nvSpPr>
            <p:cNvPr id="23" name="矩形 22"/>
            <p:cNvSpPr/>
            <p:nvPr/>
          </p:nvSpPr>
          <p:spPr>
            <a:xfrm>
              <a:off x="325841" y="386072"/>
              <a:ext cx="368670" cy="368670"/>
            </a:xfrm>
            <a:prstGeom prst="rect">
              <a:avLst/>
            </a:prstGeom>
            <a:gradFill>
              <a:gsLst>
                <a:gs pos="0">
                  <a:srgbClr val="257DFF"/>
                </a:gs>
                <a:gs pos="100000">
                  <a:srgbClr val="0040A2"/>
                </a:gs>
              </a:gsLst>
              <a:lin ang="2700000" scaled="0"/>
            </a:gra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nvGrpSpPr>
            <p:cNvPr id="25" name="组合 24"/>
            <p:cNvGrpSpPr/>
            <p:nvPr/>
          </p:nvGrpSpPr>
          <p:grpSpPr>
            <a:xfrm>
              <a:off x="911223" y="375556"/>
              <a:ext cx="9592691" cy="579433"/>
              <a:chOff x="975515" y="330140"/>
              <a:chExt cx="9592691" cy="579433"/>
            </a:xfrm>
          </p:grpSpPr>
          <p:sp>
            <p:nvSpPr>
              <p:cNvPr id="35" name="文本框 34"/>
              <p:cNvSpPr txBox="1"/>
              <p:nvPr/>
            </p:nvSpPr>
            <p:spPr>
              <a:xfrm>
                <a:off x="975515" y="330140"/>
                <a:ext cx="9592691" cy="46166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项目案例</a:t>
                </a:r>
                <a:r>
                  <a:rPr kumimoji="0" lang="en-US" altLang="zh-CN"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1-</a:t>
                </a:r>
                <a:r>
                  <a:rPr kumimoji="0" lang="zh-CN" altLang="en-US"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大庆石油三元复合驱机采井磁防垢技术现场试验</a:t>
                </a:r>
                <a:r>
                  <a:rPr kumimoji="0" lang="zh-CN" altLang="en-US"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a:t>
                </a:r>
                <a:r>
                  <a:rPr kumimoji="0" lang="en-US" altLang="zh-CN"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2023</a:t>
                </a:r>
                <a:r>
                  <a:rPr kumimoji="0" lang="zh-CN" altLang="en-US"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年</a:t>
                </a:r>
                <a:r>
                  <a:rPr kumimoji="0" lang="en-US" altLang="zh-CN"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12</a:t>
                </a:r>
                <a:r>
                  <a:rPr kumimoji="0" lang="zh-CN" altLang="en-US"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月</a:t>
                </a:r>
                <a:r>
                  <a:rPr kumimoji="0" lang="en-US" altLang="zh-CN"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-2025</a:t>
                </a:r>
                <a:r>
                  <a:rPr kumimoji="0" lang="zh-CN" altLang="en-US"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年</a:t>
                </a:r>
                <a:r>
                  <a:rPr kumimoji="0" lang="en-US" altLang="zh-CN"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1</a:t>
                </a:r>
                <a:r>
                  <a:rPr kumimoji="0" lang="zh-CN" altLang="en-US"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月）</a:t>
                </a:r>
                <a:endPar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endParaRPr>
              </a:p>
            </p:txBody>
          </p:sp>
          <p:sp>
            <p:nvSpPr>
              <p:cNvPr id="36" name="文本框 35"/>
              <p:cNvSpPr txBox="1"/>
              <p:nvPr/>
            </p:nvSpPr>
            <p:spPr>
              <a:xfrm>
                <a:off x="975515" y="694129"/>
                <a:ext cx="8199681" cy="21544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rPr>
                  <a:t>Project Case 1- On site Test of Magnetic Scale Prevention Technology for Daqing Petroleum Three Element Composite Drive Production Wells (December 2023 January 2025)</a:t>
                </a:r>
                <a:endPar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endParaRPr>
              </a:p>
            </p:txBody>
          </p:sp>
        </p:grpSp>
      </p:gr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alpha val="50000"/>
          </a:schemeClr>
        </a:solidFill>
        <a:effectLst/>
      </p:bgPr>
    </p:bg>
    <p:spTree>
      <p:nvGrpSpPr>
        <p:cNvPr id="1" name=""/>
        <p:cNvGrpSpPr/>
        <p:nvPr/>
      </p:nvGrpSpPr>
      <p:grpSpPr>
        <a:xfrm>
          <a:off x="0" y="0"/>
          <a:ext cx="0" cy="0"/>
          <a:chOff x="0" y="0"/>
          <a:chExt cx="0" cy="0"/>
        </a:xfrm>
      </p:grpSpPr>
      <p:sp>
        <p:nvSpPr>
          <p:cNvPr id="6" name="PA-平行四边形 106"/>
          <p:cNvSpPr/>
          <p:nvPr>
            <p:custDataLst>
              <p:tags r:id="rId1"/>
            </p:custDataLst>
          </p:nvPr>
        </p:nvSpPr>
        <p:spPr>
          <a:xfrm flipH="1">
            <a:off x="-2" y="2834385"/>
            <a:ext cx="12192001" cy="3378420"/>
          </a:xfrm>
          <a:prstGeom prst="parallelogram">
            <a:avLst>
              <a:gd name="adj" fmla="val 0"/>
            </a:avLst>
          </a:prstGeom>
          <a:gradFill flip="none" rotWithShape="1">
            <a:gsLst>
              <a:gs pos="100000">
                <a:srgbClr val="0040A2"/>
              </a:gs>
              <a:gs pos="73000">
                <a:srgbClr val="115CCD"/>
              </a:gs>
              <a:gs pos="36000">
                <a:srgbClr val="257DFF"/>
              </a:gs>
              <a:gs pos="0">
                <a:srgbClr val="4EECFB"/>
              </a:gs>
            </a:gsLst>
            <a:lin ang="10800000" scaled="1"/>
            <a:tileRect/>
          </a:gradFill>
          <a:ln w="12700" cap="flat" cmpd="sng" algn="ctr">
            <a:noFill/>
            <a:prstDash val="solid"/>
            <a:miter lim="800000"/>
          </a:ln>
          <a:effectLst/>
        </p:spPr>
        <p:txBody>
          <a:bodyPr lIns="121615" tIns="60808" rIns="121615" bIns="60808"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3725" b="0" i="0" u="none" strike="noStrike" kern="0" cap="none" spc="0" normalizeH="0" baseline="0" noProof="0">
              <a:ln>
                <a:noFill/>
              </a:ln>
              <a:solidFill>
                <a:prstClr val="white"/>
              </a:solidFill>
              <a:effectLst/>
              <a:uLnTx/>
              <a:uFillTx/>
              <a:latin typeface="思源宋体 Heavy" panose="02020900000000000000" pitchFamily="18" charset="-122"/>
              <a:ea typeface="思源宋体 Heavy" panose="02020900000000000000" pitchFamily="18" charset="-122"/>
              <a:cs typeface="+mn-cs"/>
            </a:endParaRPr>
          </a:p>
        </p:txBody>
      </p:sp>
      <p:sp>
        <p:nvSpPr>
          <p:cNvPr id="15" name="矩形 14"/>
          <p:cNvSpPr/>
          <p:nvPr/>
        </p:nvSpPr>
        <p:spPr>
          <a:xfrm>
            <a:off x="0" y="1633619"/>
            <a:ext cx="12192000" cy="619017"/>
          </a:xfrm>
          <a:prstGeom prst="rect">
            <a:avLst/>
          </a:prstGeom>
          <a:solidFill>
            <a:srgbClr val="368DFF">
              <a:alpha val="16000"/>
            </a:srgbClr>
          </a:soli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algn="ctr"/>
            <a:endParaRPr lang="zh-CN" altLang="en-US" kern="0">
              <a:solidFill>
                <a:prstClr val="white"/>
              </a:solidFill>
              <a:latin typeface="等线" panose="02010600030101010101" charset="-122"/>
              <a:ea typeface="等线" panose="02010600030101010101" charset="-122"/>
            </a:endParaRPr>
          </a:p>
        </p:txBody>
      </p:sp>
      <p:pic>
        <p:nvPicPr>
          <p:cNvPr id="2" name="图形 1"/>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898900" y="235856"/>
            <a:ext cx="1620000" cy="451619"/>
          </a:xfrm>
          <a:prstGeom prst="rect">
            <a:avLst/>
          </a:prstGeom>
        </p:spPr>
      </p:pic>
      <p:sp>
        <p:nvSpPr>
          <p:cNvPr id="3" name="PA-平行四边形 106"/>
          <p:cNvSpPr/>
          <p:nvPr>
            <p:custDataLst>
              <p:tags r:id="rId4"/>
            </p:custDataLst>
          </p:nvPr>
        </p:nvSpPr>
        <p:spPr>
          <a:xfrm>
            <a:off x="0" y="1085173"/>
            <a:ext cx="3094892" cy="534475"/>
          </a:xfrm>
          <a:prstGeom prst="parallelogram">
            <a:avLst>
              <a:gd name="adj" fmla="val 0"/>
            </a:avLst>
          </a:prstGeom>
          <a:gradFill flip="none" rotWithShape="1">
            <a:gsLst>
              <a:gs pos="93000">
                <a:srgbClr val="0040A2"/>
              </a:gs>
              <a:gs pos="31000">
                <a:srgbClr val="257DFF"/>
              </a:gs>
              <a:gs pos="0">
                <a:srgbClr val="4EECFB">
                  <a:alpha val="0"/>
                </a:srgbClr>
              </a:gs>
            </a:gsLst>
            <a:lin ang="10800000" scaled="1"/>
            <a:tileRect/>
          </a:gradFill>
          <a:ln w="12700" cap="flat" cmpd="sng" algn="ctr">
            <a:noFill/>
            <a:prstDash val="solid"/>
            <a:miter lim="800000"/>
          </a:ln>
          <a:effectLst/>
        </p:spPr>
        <p:txBody>
          <a:bodyPr lIns="121615" tIns="60808" rIns="121615" bIns="60808"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3725" b="0" i="0" u="none" strike="noStrike" kern="0" cap="none" spc="0" normalizeH="0" baseline="0" noProof="0">
              <a:ln>
                <a:noFill/>
              </a:ln>
              <a:solidFill>
                <a:prstClr val="white"/>
              </a:solidFill>
              <a:effectLst/>
              <a:uLnTx/>
              <a:uFillTx/>
              <a:latin typeface="思源宋体 Heavy" panose="02020900000000000000" pitchFamily="18" charset="-122"/>
              <a:ea typeface="思源宋体 Heavy" panose="02020900000000000000" pitchFamily="18" charset="-122"/>
              <a:cs typeface="+mn-cs"/>
            </a:endParaRPr>
          </a:p>
        </p:txBody>
      </p:sp>
      <p:sp>
        <p:nvSpPr>
          <p:cNvPr id="5" name="文本框 4"/>
          <p:cNvSpPr txBox="1"/>
          <p:nvPr/>
        </p:nvSpPr>
        <p:spPr>
          <a:xfrm>
            <a:off x="325024" y="1173953"/>
            <a:ext cx="2429899" cy="369332"/>
          </a:xfrm>
          <a:prstGeom prst="rect">
            <a:avLst/>
          </a:prstGeom>
          <a:noFill/>
        </p:spPr>
        <p:txBody>
          <a:bodyPr wrap="square" anchor="b">
            <a:spAutoFit/>
          </a:bodyPr>
          <a:lstStyle/>
          <a:p>
            <a:pPr algn="just">
              <a:defRPr/>
            </a:pPr>
            <a:r>
              <a:rPr lang="zh-CN" altLang="en-US" b="1" kern="100">
                <a:solidFill>
                  <a:prstClr val="white"/>
                </a:solidFill>
                <a:latin typeface="微软雅黑" panose="020B0503020204020204" pitchFamily="34" charset="-122"/>
              </a:rPr>
              <a:t>段试验效果</a:t>
            </a:r>
            <a:endParaRPr lang="zh-CN" altLang="en-US" b="1" kern="100">
              <a:solidFill>
                <a:prstClr val="white"/>
              </a:solidFill>
              <a:latin typeface="微软雅黑" panose="020B0503020204020204" pitchFamily="34" charset="-122"/>
            </a:endParaRPr>
          </a:p>
        </p:txBody>
      </p:sp>
      <p:sp>
        <p:nvSpPr>
          <p:cNvPr id="16" name="矩形 15"/>
          <p:cNvSpPr/>
          <p:nvPr/>
        </p:nvSpPr>
        <p:spPr>
          <a:xfrm>
            <a:off x="0" y="2327983"/>
            <a:ext cx="12192000" cy="426944"/>
          </a:xfrm>
          <a:prstGeom prst="rect">
            <a:avLst/>
          </a:prstGeom>
          <a:solidFill>
            <a:srgbClr val="368DFF">
              <a:alpha val="16000"/>
            </a:srgbClr>
          </a:soli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algn="ctr"/>
            <a:endParaRPr lang="zh-CN" altLang="en-US" kern="0">
              <a:solidFill>
                <a:prstClr val="white"/>
              </a:solidFill>
              <a:latin typeface="等线" panose="02010600030101010101" charset="-122"/>
              <a:ea typeface="等线" panose="02010600030101010101" charset="-122"/>
            </a:endParaRPr>
          </a:p>
        </p:txBody>
      </p:sp>
      <p:sp>
        <p:nvSpPr>
          <p:cNvPr id="17" name="文本框 16"/>
          <p:cNvSpPr txBox="1"/>
          <p:nvPr/>
        </p:nvSpPr>
        <p:spPr>
          <a:xfrm>
            <a:off x="651412" y="2343228"/>
            <a:ext cx="10889176" cy="396455"/>
          </a:xfrm>
          <a:prstGeom prst="rect">
            <a:avLst/>
          </a:prstGeom>
          <a:noFill/>
        </p:spPr>
        <p:txBody>
          <a:bodyPr wrap="square">
            <a:spAutoFit/>
          </a:bodyPr>
          <a:lstStyle/>
          <a:p>
            <a:pPr algn="ctr">
              <a:lnSpc>
                <a:spcPct val="150000"/>
              </a:lnSpc>
            </a:pPr>
            <a:r>
              <a:rPr lang="en-US" altLang="zh-CN" sz="7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Due to a shortage of anti scaling agents, the well experienced a total of 6 scaling incidents in 2023, with an average scaling cycle of 42 days. There were load fluctuations in the indicator diagram, indicating the formation of scale underground;</a:t>
            </a:r>
            <a:endParaRPr lang="en-US" altLang="zh-CN" sz="7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gn="ctr">
              <a:lnSpc>
                <a:spcPct val="150000"/>
              </a:lnSpc>
            </a:pPr>
            <a:r>
              <a:rPr lang="en-US" altLang="zh-CN" sz="7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After the experiment, the well has been running normally for 81 days without any scaling or jamming. The power diagram shows that the load fluctuation tends to be flat, and the scaling cycle has been extended</a:t>
            </a:r>
            <a:endParaRPr lang="en-US" altLang="zh-CN" sz="7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 name="文本框 3"/>
          <p:cNvSpPr txBox="1"/>
          <p:nvPr/>
        </p:nvSpPr>
        <p:spPr>
          <a:xfrm>
            <a:off x="425377" y="1653753"/>
            <a:ext cx="11341247" cy="578748"/>
          </a:xfrm>
          <a:prstGeom prst="rect">
            <a:avLst/>
          </a:prstGeom>
          <a:noFill/>
        </p:spPr>
        <p:txBody>
          <a:bodyPr wrap="square" lIns="0" tIns="0" rIns="0" bIns="0">
            <a:spAutoFit/>
          </a:bodyPr>
          <a:lstStyle/>
          <a:p>
            <a:pPr marR="5080" algn="ctr">
              <a:lnSpc>
                <a:spcPct val="120000"/>
              </a:lnSpc>
              <a:spcBef>
                <a:spcPts val="90"/>
              </a:spcBef>
            </a:pPr>
            <a:r>
              <a:rPr lang="zh-CN" altLang="en-US"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由于防垢药剂短缺，该井</a:t>
            </a:r>
            <a:r>
              <a:rPr lang="en-US" altLang="zh-CN"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2023</a:t>
            </a:r>
            <a:r>
              <a:rPr lang="zh-CN" altLang="en-US"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年共发生垢卡</a:t>
            </a:r>
            <a:r>
              <a:rPr lang="en-US" altLang="zh-CN"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6</a:t>
            </a:r>
            <a:r>
              <a:rPr lang="zh-CN" altLang="en-US"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次，平均垢卡周期</a:t>
            </a:r>
            <a:r>
              <a:rPr lang="en-US" altLang="zh-CN"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42</a:t>
            </a:r>
            <a:r>
              <a:rPr lang="zh-CN" altLang="en-US"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天，示功图存在载荷波动，判断井下结垢 ；</a:t>
            </a:r>
            <a:endParaRPr lang="en-US" altLang="zh-CN"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marR="5080" algn="ctr">
              <a:lnSpc>
                <a:spcPct val="120000"/>
              </a:lnSpc>
              <a:spcBef>
                <a:spcPts val="90"/>
              </a:spcBef>
            </a:pPr>
            <a:r>
              <a:rPr lang="zh-CN" altLang="en-US"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试验后该井已正常运行</a:t>
            </a:r>
            <a:r>
              <a:rPr lang="en-US" altLang="zh-CN"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81</a:t>
            </a:r>
            <a:r>
              <a:rPr lang="zh-CN" altLang="en-US"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天，未出现垢卡情况 ，功图显示载荷波动趋于平缓，垢卡周期得到延长</a:t>
            </a:r>
            <a:r>
              <a:rPr lang="en-US" altLang="zh-CN"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a</a:t>
            </a:r>
            <a:endParaRPr lang="en-US" altLang="zh-CN"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99" name="组合 98"/>
          <p:cNvGrpSpPr/>
          <p:nvPr/>
        </p:nvGrpSpPr>
        <p:grpSpPr>
          <a:xfrm>
            <a:off x="6096000" y="2933178"/>
            <a:ext cx="5425440" cy="3180834"/>
            <a:chOff x="6096000" y="2889786"/>
            <a:chExt cx="5425440" cy="3180834"/>
          </a:xfrm>
        </p:grpSpPr>
        <p:grpSp>
          <p:nvGrpSpPr>
            <p:cNvPr id="7" name="组合 6"/>
            <p:cNvGrpSpPr/>
            <p:nvPr/>
          </p:nvGrpSpPr>
          <p:grpSpPr>
            <a:xfrm>
              <a:off x="6445237" y="3081018"/>
              <a:ext cx="2050012" cy="2501268"/>
              <a:chOff x="7000240" y="3108960"/>
              <a:chExt cx="1691640" cy="2504440"/>
            </a:xfrm>
          </p:grpSpPr>
          <p:cxnSp>
            <p:nvCxnSpPr>
              <p:cNvPr id="8" name="直接箭头连接符 7"/>
              <p:cNvCxnSpPr/>
              <p:nvPr/>
            </p:nvCxnSpPr>
            <p:spPr>
              <a:xfrm flipV="1">
                <a:off x="7000240" y="3108960"/>
                <a:ext cx="0" cy="2504440"/>
              </a:xfrm>
              <a:prstGeom prst="straightConnector1">
                <a:avLst/>
              </a:prstGeom>
              <a:ln w="127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9" name="直接箭头连接符 8"/>
              <p:cNvCxnSpPr/>
              <p:nvPr/>
            </p:nvCxnSpPr>
            <p:spPr>
              <a:xfrm>
                <a:off x="7000240" y="5613400"/>
                <a:ext cx="1691640" cy="0"/>
              </a:xfrm>
              <a:prstGeom prst="straightConnector1">
                <a:avLst/>
              </a:prstGeom>
              <a:ln w="12700">
                <a:solidFill>
                  <a:schemeClr val="bg1"/>
                </a:solidFill>
                <a:tailEnd type="triangle"/>
              </a:ln>
            </p:spPr>
            <p:style>
              <a:lnRef idx="1">
                <a:schemeClr val="accent1"/>
              </a:lnRef>
              <a:fillRef idx="0">
                <a:schemeClr val="accent1"/>
              </a:fillRef>
              <a:effectRef idx="0">
                <a:schemeClr val="accent1"/>
              </a:effectRef>
              <a:fontRef idx="minor">
                <a:schemeClr val="tx1"/>
              </a:fontRef>
            </p:style>
          </p:cxnSp>
        </p:grpSp>
        <p:cxnSp>
          <p:nvCxnSpPr>
            <p:cNvPr id="12" name="Straight Arrow Connector 17_1"/>
            <p:cNvCxnSpPr/>
            <p:nvPr/>
          </p:nvCxnSpPr>
          <p:spPr>
            <a:xfrm>
              <a:off x="9464040" y="5582286"/>
              <a:ext cx="2035431" cy="0"/>
            </a:xfrm>
            <a:prstGeom prst="straightConnector1">
              <a:avLst/>
            </a:prstGeom>
            <a:ln w="127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6445237" y="5280408"/>
              <a:ext cx="2066303" cy="0"/>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8" name="Straight Connector 24_1"/>
            <p:cNvCxnSpPr/>
            <p:nvPr/>
          </p:nvCxnSpPr>
          <p:spPr>
            <a:xfrm>
              <a:off x="6445237" y="4978531"/>
              <a:ext cx="2062493" cy="0"/>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9" name="Straight Connector 24_2"/>
            <p:cNvCxnSpPr/>
            <p:nvPr/>
          </p:nvCxnSpPr>
          <p:spPr>
            <a:xfrm>
              <a:off x="6445237" y="4663970"/>
              <a:ext cx="2066303" cy="0"/>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24_3"/>
            <p:cNvCxnSpPr/>
            <p:nvPr/>
          </p:nvCxnSpPr>
          <p:spPr>
            <a:xfrm>
              <a:off x="6445237" y="4367167"/>
              <a:ext cx="2064398" cy="0"/>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4_4"/>
            <p:cNvCxnSpPr/>
            <p:nvPr/>
          </p:nvCxnSpPr>
          <p:spPr>
            <a:xfrm>
              <a:off x="6445237" y="4060217"/>
              <a:ext cx="2066303" cy="0"/>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4_5"/>
            <p:cNvCxnSpPr/>
            <p:nvPr/>
          </p:nvCxnSpPr>
          <p:spPr>
            <a:xfrm>
              <a:off x="6445237" y="3753266"/>
              <a:ext cx="2066303" cy="0"/>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4_6"/>
            <p:cNvCxnSpPr/>
            <p:nvPr/>
          </p:nvCxnSpPr>
          <p:spPr>
            <a:xfrm>
              <a:off x="6445237" y="3458999"/>
              <a:ext cx="2058683" cy="0"/>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_7"/>
            <p:cNvCxnSpPr/>
            <p:nvPr/>
          </p:nvCxnSpPr>
          <p:spPr>
            <a:xfrm>
              <a:off x="6445237" y="3154585"/>
              <a:ext cx="2066303" cy="0"/>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flipV="1">
              <a:off x="6734578" y="3154680"/>
              <a:ext cx="0" cy="2427606"/>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3_1"/>
            <p:cNvCxnSpPr/>
            <p:nvPr/>
          </p:nvCxnSpPr>
          <p:spPr>
            <a:xfrm flipV="1">
              <a:off x="7020841" y="3162300"/>
              <a:ext cx="0" cy="2419986"/>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7" name="Straight Connector 33_2"/>
            <p:cNvCxnSpPr/>
            <p:nvPr/>
          </p:nvCxnSpPr>
          <p:spPr>
            <a:xfrm flipV="1">
              <a:off x="7316338" y="3162300"/>
              <a:ext cx="0" cy="2419986"/>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8" name="Straight Connector 33_3"/>
            <p:cNvCxnSpPr/>
            <p:nvPr/>
          </p:nvCxnSpPr>
          <p:spPr>
            <a:xfrm flipV="1">
              <a:off x="7617992" y="3158490"/>
              <a:ext cx="0" cy="2423796"/>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9" name="Straight Connector 33_4"/>
            <p:cNvCxnSpPr/>
            <p:nvPr/>
          </p:nvCxnSpPr>
          <p:spPr>
            <a:xfrm flipV="1">
              <a:off x="7907333" y="3147060"/>
              <a:ext cx="0" cy="2435226"/>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40" name="Straight Connector 33_5"/>
            <p:cNvCxnSpPr/>
            <p:nvPr/>
          </p:nvCxnSpPr>
          <p:spPr>
            <a:xfrm flipV="1">
              <a:off x="8193596" y="3154680"/>
              <a:ext cx="0" cy="2427606"/>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41" name="文本框 40"/>
            <p:cNvSpPr txBox="1"/>
            <p:nvPr/>
          </p:nvSpPr>
          <p:spPr>
            <a:xfrm>
              <a:off x="6354049" y="5614390"/>
              <a:ext cx="182375" cy="215444"/>
            </a:xfrm>
            <a:prstGeom prst="rect">
              <a:avLst/>
            </a:prstGeom>
            <a:noFill/>
          </p:spPr>
          <p:txBody>
            <a:bodyPr wrap="square" rtlCol="0">
              <a:spAutoFit/>
            </a:bodyPr>
            <a:lstStyle/>
            <a:p>
              <a:pPr algn="ct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2" name="TextBox 44_1"/>
            <p:cNvSpPr txBox="1"/>
            <p:nvPr/>
          </p:nvSpPr>
          <p:spPr>
            <a:xfrm>
              <a:off x="6643390" y="5614390"/>
              <a:ext cx="182375" cy="215444"/>
            </a:xfrm>
            <a:prstGeom prst="rect">
              <a:avLst/>
            </a:prstGeom>
            <a:noFill/>
          </p:spPr>
          <p:txBody>
            <a:bodyPr wrap="square" rtlCol="0">
              <a:spAutoFit/>
            </a:bodyPr>
            <a:lstStyle/>
            <a:p>
              <a:pPr algn="ct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3" name="TextBox 44_2"/>
            <p:cNvSpPr txBox="1"/>
            <p:nvPr/>
          </p:nvSpPr>
          <p:spPr>
            <a:xfrm>
              <a:off x="6937731" y="5614390"/>
              <a:ext cx="182375" cy="215444"/>
            </a:xfrm>
            <a:prstGeom prst="rect">
              <a:avLst/>
            </a:prstGeom>
            <a:noFill/>
          </p:spPr>
          <p:txBody>
            <a:bodyPr wrap="square" rtlCol="0">
              <a:spAutoFit/>
            </a:bodyPr>
            <a:lstStyle/>
            <a:p>
              <a:pPr algn="ct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4" name="TextBox 44_3"/>
            <p:cNvSpPr txBox="1"/>
            <p:nvPr/>
          </p:nvSpPr>
          <p:spPr>
            <a:xfrm>
              <a:off x="7230533" y="5614390"/>
              <a:ext cx="182375" cy="215444"/>
            </a:xfrm>
            <a:prstGeom prst="rect">
              <a:avLst/>
            </a:prstGeom>
            <a:noFill/>
          </p:spPr>
          <p:txBody>
            <a:bodyPr wrap="square" rtlCol="0">
              <a:spAutoFit/>
            </a:bodyPr>
            <a:lstStyle/>
            <a:p>
              <a:pPr algn="ct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5" name="TextBox 44_4"/>
            <p:cNvSpPr txBox="1"/>
            <p:nvPr/>
          </p:nvSpPr>
          <p:spPr>
            <a:xfrm>
              <a:off x="7526804" y="5614390"/>
              <a:ext cx="182375" cy="215444"/>
            </a:xfrm>
            <a:prstGeom prst="rect">
              <a:avLst/>
            </a:prstGeom>
            <a:noFill/>
          </p:spPr>
          <p:txBody>
            <a:bodyPr wrap="square" rtlCol="0">
              <a:spAutoFit/>
            </a:bodyPr>
            <a:lstStyle/>
            <a:p>
              <a:pPr algn="ct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6" name="TextBox 44_5"/>
            <p:cNvSpPr txBox="1"/>
            <p:nvPr/>
          </p:nvSpPr>
          <p:spPr>
            <a:xfrm>
              <a:off x="7816145" y="5614390"/>
              <a:ext cx="182375" cy="215444"/>
            </a:xfrm>
            <a:prstGeom prst="rect">
              <a:avLst/>
            </a:prstGeom>
            <a:noFill/>
          </p:spPr>
          <p:txBody>
            <a:bodyPr wrap="square" rtlCol="0">
              <a:spAutoFit/>
            </a:bodyPr>
            <a:lstStyle/>
            <a:p>
              <a:pPr algn="ct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5</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7" name="TextBox 44_6"/>
            <p:cNvSpPr txBox="1"/>
            <p:nvPr/>
          </p:nvSpPr>
          <p:spPr>
            <a:xfrm>
              <a:off x="8105486" y="5614390"/>
              <a:ext cx="182375" cy="215444"/>
            </a:xfrm>
            <a:prstGeom prst="rect">
              <a:avLst/>
            </a:prstGeom>
            <a:noFill/>
          </p:spPr>
          <p:txBody>
            <a:bodyPr wrap="square" rtlCol="0">
              <a:spAutoFit/>
            </a:bodyPr>
            <a:lstStyle/>
            <a:p>
              <a:pPr algn="ct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6</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8" name="文本框 47"/>
            <p:cNvSpPr txBox="1"/>
            <p:nvPr/>
          </p:nvSpPr>
          <p:spPr>
            <a:xfrm>
              <a:off x="6264016" y="5497754"/>
              <a:ext cx="182375" cy="215444"/>
            </a:xfrm>
            <a:prstGeom prst="rect">
              <a:avLst/>
            </a:prstGeom>
            <a:noFill/>
          </p:spPr>
          <p:txBody>
            <a:bodyPr wrap="square" rtlCol="0">
              <a:spAutoFit/>
            </a:bodyPr>
            <a:lstStyle/>
            <a:p>
              <a:pPr algn="ct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9" name="TextBox 53_1"/>
            <p:cNvSpPr txBox="1"/>
            <p:nvPr/>
          </p:nvSpPr>
          <p:spPr>
            <a:xfrm>
              <a:off x="6096000" y="5188970"/>
              <a:ext cx="392459" cy="215444"/>
            </a:xfrm>
            <a:prstGeom prst="rect">
              <a:avLst/>
            </a:prstGeom>
            <a:noFill/>
          </p:spPr>
          <p:txBody>
            <a:bodyPr wrap="square" rtlCol="0">
              <a:spAutoFit/>
            </a:bodyPr>
            <a:lstStyle/>
            <a:p>
              <a:pPr algn="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10</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0" name="TextBox 53_1_1"/>
            <p:cNvSpPr txBox="1"/>
            <p:nvPr/>
          </p:nvSpPr>
          <p:spPr>
            <a:xfrm>
              <a:off x="6096000" y="4894000"/>
              <a:ext cx="392459" cy="215444"/>
            </a:xfrm>
            <a:prstGeom prst="rect">
              <a:avLst/>
            </a:prstGeom>
            <a:noFill/>
          </p:spPr>
          <p:txBody>
            <a:bodyPr wrap="square" rtlCol="0">
              <a:spAutoFit/>
            </a:bodyPr>
            <a:lstStyle/>
            <a:p>
              <a:pPr algn="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20</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1" name="TextBox 53_1_2"/>
            <p:cNvSpPr txBox="1"/>
            <p:nvPr/>
          </p:nvSpPr>
          <p:spPr>
            <a:xfrm>
              <a:off x="6096000" y="4577452"/>
              <a:ext cx="392459" cy="215444"/>
            </a:xfrm>
            <a:prstGeom prst="rect">
              <a:avLst/>
            </a:prstGeom>
            <a:noFill/>
          </p:spPr>
          <p:txBody>
            <a:bodyPr wrap="square" rtlCol="0">
              <a:spAutoFit/>
            </a:bodyPr>
            <a:lstStyle/>
            <a:p>
              <a:pPr algn="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30</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2" name="TextBox 53_1_2_1"/>
            <p:cNvSpPr txBox="1"/>
            <p:nvPr/>
          </p:nvSpPr>
          <p:spPr>
            <a:xfrm>
              <a:off x="6096000" y="4279197"/>
              <a:ext cx="392459" cy="215444"/>
            </a:xfrm>
            <a:prstGeom prst="rect">
              <a:avLst/>
            </a:prstGeom>
            <a:noFill/>
          </p:spPr>
          <p:txBody>
            <a:bodyPr wrap="square" rtlCol="0">
              <a:spAutoFit/>
            </a:bodyPr>
            <a:lstStyle/>
            <a:p>
              <a:pPr algn="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40</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3" name="TextBox 53_1_2_2"/>
            <p:cNvSpPr txBox="1"/>
            <p:nvPr/>
          </p:nvSpPr>
          <p:spPr>
            <a:xfrm>
              <a:off x="6096000" y="3973852"/>
              <a:ext cx="392459" cy="215444"/>
            </a:xfrm>
            <a:prstGeom prst="rect">
              <a:avLst/>
            </a:prstGeom>
            <a:noFill/>
          </p:spPr>
          <p:txBody>
            <a:bodyPr wrap="square" rtlCol="0">
              <a:spAutoFit/>
            </a:bodyPr>
            <a:lstStyle/>
            <a:p>
              <a:pPr algn="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50</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4" name="TextBox 53_1_2_2_1"/>
            <p:cNvSpPr txBox="1"/>
            <p:nvPr/>
          </p:nvSpPr>
          <p:spPr>
            <a:xfrm>
              <a:off x="6096000" y="3671186"/>
              <a:ext cx="392459" cy="215444"/>
            </a:xfrm>
            <a:prstGeom prst="rect">
              <a:avLst/>
            </a:prstGeom>
            <a:noFill/>
          </p:spPr>
          <p:txBody>
            <a:bodyPr wrap="square" rtlCol="0">
              <a:spAutoFit/>
            </a:bodyPr>
            <a:lstStyle/>
            <a:p>
              <a:pPr algn="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60</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5" name="TextBox 53_1_2_2_1_1"/>
            <p:cNvSpPr txBox="1"/>
            <p:nvPr/>
          </p:nvSpPr>
          <p:spPr>
            <a:xfrm>
              <a:off x="6096000" y="3369762"/>
              <a:ext cx="392459" cy="215444"/>
            </a:xfrm>
            <a:prstGeom prst="rect">
              <a:avLst/>
            </a:prstGeom>
            <a:noFill/>
          </p:spPr>
          <p:txBody>
            <a:bodyPr wrap="square" rtlCol="0">
              <a:spAutoFit/>
            </a:bodyPr>
            <a:lstStyle/>
            <a:p>
              <a:pPr algn="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70</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6" name="TextBox 53_1_2_2_1_2"/>
            <p:cNvSpPr txBox="1"/>
            <p:nvPr/>
          </p:nvSpPr>
          <p:spPr>
            <a:xfrm>
              <a:off x="6096000" y="3067886"/>
              <a:ext cx="392459" cy="215444"/>
            </a:xfrm>
            <a:prstGeom prst="rect">
              <a:avLst/>
            </a:prstGeom>
            <a:noFill/>
          </p:spPr>
          <p:txBody>
            <a:bodyPr wrap="square" rtlCol="0">
              <a:spAutoFit/>
            </a:bodyPr>
            <a:lstStyle/>
            <a:p>
              <a:pPr algn="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80</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cxnSp>
          <p:nvCxnSpPr>
            <p:cNvPr id="57" name="直接连接符 56"/>
            <p:cNvCxnSpPr/>
            <p:nvPr/>
          </p:nvCxnSpPr>
          <p:spPr>
            <a:xfrm>
              <a:off x="6445236" y="3346220"/>
              <a:ext cx="2050014" cy="0"/>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8" name="Straight Connector 64_1"/>
            <p:cNvCxnSpPr/>
            <p:nvPr/>
          </p:nvCxnSpPr>
          <p:spPr>
            <a:xfrm>
              <a:off x="6445236" y="4731303"/>
              <a:ext cx="2050014" cy="0"/>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9" name="Straight Connector 24_8"/>
            <p:cNvCxnSpPr/>
            <p:nvPr/>
          </p:nvCxnSpPr>
          <p:spPr>
            <a:xfrm>
              <a:off x="9465784" y="5276040"/>
              <a:ext cx="2055656" cy="0"/>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60" name="Straight Connector 24_1_1"/>
            <p:cNvCxnSpPr/>
            <p:nvPr/>
          </p:nvCxnSpPr>
          <p:spPr>
            <a:xfrm>
              <a:off x="9465706" y="4978531"/>
              <a:ext cx="2055734" cy="0"/>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61" name="Straight Connector 24_2_1"/>
            <p:cNvCxnSpPr/>
            <p:nvPr/>
          </p:nvCxnSpPr>
          <p:spPr>
            <a:xfrm>
              <a:off x="9465668" y="4663970"/>
              <a:ext cx="2055772" cy="0"/>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62" name="Straight Connector 24_3_1"/>
            <p:cNvCxnSpPr/>
            <p:nvPr/>
          </p:nvCxnSpPr>
          <p:spPr>
            <a:xfrm>
              <a:off x="9465599" y="4367167"/>
              <a:ext cx="2055841" cy="0"/>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63" name="Straight Connector 24_4_1"/>
            <p:cNvCxnSpPr/>
            <p:nvPr/>
          </p:nvCxnSpPr>
          <p:spPr>
            <a:xfrm>
              <a:off x="9465611" y="4060217"/>
              <a:ext cx="2055829" cy="0"/>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64" name="Straight Connector 24_5_1"/>
            <p:cNvCxnSpPr/>
            <p:nvPr/>
          </p:nvCxnSpPr>
          <p:spPr>
            <a:xfrm>
              <a:off x="9465611" y="3753266"/>
              <a:ext cx="2052019" cy="0"/>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65" name="Straight Connector 24_6_1"/>
            <p:cNvCxnSpPr/>
            <p:nvPr/>
          </p:nvCxnSpPr>
          <p:spPr>
            <a:xfrm>
              <a:off x="9465611" y="3458999"/>
              <a:ext cx="2055829" cy="0"/>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66" name="Straight Connector 24_7_1"/>
            <p:cNvCxnSpPr/>
            <p:nvPr/>
          </p:nvCxnSpPr>
          <p:spPr>
            <a:xfrm>
              <a:off x="9465611" y="3154585"/>
              <a:ext cx="2052019" cy="0"/>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67" name="Straight Connector 33_6"/>
            <p:cNvCxnSpPr/>
            <p:nvPr/>
          </p:nvCxnSpPr>
          <p:spPr>
            <a:xfrm flipV="1">
              <a:off x="9754952" y="3150870"/>
              <a:ext cx="0" cy="2431416"/>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68" name="Straight Connector 33_1_1"/>
            <p:cNvCxnSpPr/>
            <p:nvPr/>
          </p:nvCxnSpPr>
          <p:spPr>
            <a:xfrm flipV="1">
              <a:off x="10041235" y="3158490"/>
              <a:ext cx="0" cy="2423796"/>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69" name="Straight Connector 33_2_1"/>
            <p:cNvCxnSpPr/>
            <p:nvPr/>
          </p:nvCxnSpPr>
          <p:spPr>
            <a:xfrm flipV="1">
              <a:off x="10336740" y="3154680"/>
              <a:ext cx="0" cy="2427606"/>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70" name="Straight Connector 33_3_1"/>
            <p:cNvCxnSpPr/>
            <p:nvPr/>
          </p:nvCxnSpPr>
          <p:spPr>
            <a:xfrm flipV="1">
              <a:off x="10638400" y="3154680"/>
              <a:ext cx="0" cy="2427606"/>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71" name="Straight Connector 33_4_1"/>
            <p:cNvCxnSpPr/>
            <p:nvPr/>
          </p:nvCxnSpPr>
          <p:spPr>
            <a:xfrm flipV="1">
              <a:off x="10927747" y="3150870"/>
              <a:ext cx="0" cy="2431416"/>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72" name="Straight Connector 33_5_1"/>
            <p:cNvCxnSpPr/>
            <p:nvPr/>
          </p:nvCxnSpPr>
          <p:spPr>
            <a:xfrm flipV="1">
              <a:off x="11214005" y="3154680"/>
              <a:ext cx="0" cy="2427606"/>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73" name="TextBox 44_7"/>
            <p:cNvSpPr txBox="1"/>
            <p:nvPr/>
          </p:nvSpPr>
          <p:spPr>
            <a:xfrm>
              <a:off x="9374455" y="5614390"/>
              <a:ext cx="182376" cy="215444"/>
            </a:xfrm>
            <a:prstGeom prst="rect">
              <a:avLst/>
            </a:prstGeom>
            <a:noFill/>
          </p:spPr>
          <p:txBody>
            <a:bodyPr wrap="square" rtlCol="0">
              <a:spAutoFit/>
            </a:bodyPr>
            <a:lstStyle/>
            <a:p>
              <a:pPr algn="ct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4" name="TextBox 44_1_1"/>
            <p:cNvSpPr txBox="1"/>
            <p:nvPr/>
          </p:nvSpPr>
          <p:spPr>
            <a:xfrm>
              <a:off x="9663797" y="5614390"/>
              <a:ext cx="182376" cy="215444"/>
            </a:xfrm>
            <a:prstGeom prst="rect">
              <a:avLst/>
            </a:prstGeom>
            <a:noFill/>
          </p:spPr>
          <p:txBody>
            <a:bodyPr wrap="square" rtlCol="0">
              <a:spAutoFit/>
            </a:bodyPr>
            <a:lstStyle/>
            <a:p>
              <a:pPr algn="ct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5" name="TextBox 44_2_1"/>
            <p:cNvSpPr txBox="1"/>
            <p:nvPr/>
          </p:nvSpPr>
          <p:spPr>
            <a:xfrm>
              <a:off x="9958137" y="5614390"/>
              <a:ext cx="182376" cy="215444"/>
            </a:xfrm>
            <a:prstGeom prst="rect">
              <a:avLst/>
            </a:prstGeom>
            <a:noFill/>
          </p:spPr>
          <p:txBody>
            <a:bodyPr wrap="square" rtlCol="0">
              <a:spAutoFit/>
            </a:bodyPr>
            <a:lstStyle/>
            <a:p>
              <a:pPr algn="ct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6" name="TextBox 44_3_1"/>
            <p:cNvSpPr txBox="1"/>
            <p:nvPr/>
          </p:nvSpPr>
          <p:spPr>
            <a:xfrm>
              <a:off x="10250940" y="5614390"/>
              <a:ext cx="182376" cy="215444"/>
            </a:xfrm>
            <a:prstGeom prst="rect">
              <a:avLst/>
            </a:prstGeom>
            <a:noFill/>
          </p:spPr>
          <p:txBody>
            <a:bodyPr wrap="square" rtlCol="0">
              <a:spAutoFit/>
            </a:bodyPr>
            <a:lstStyle/>
            <a:p>
              <a:pPr algn="ct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7" name="TextBox 44_4_1"/>
            <p:cNvSpPr txBox="1"/>
            <p:nvPr/>
          </p:nvSpPr>
          <p:spPr>
            <a:xfrm>
              <a:off x="10547210" y="5614390"/>
              <a:ext cx="182376" cy="215444"/>
            </a:xfrm>
            <a:prstGeom prst="rect">
              <a:avLst/>
            </a:prstGeom>
            <a:noFill/>
          </p:spPr>
          <p:txBody>
            <a:bodyPr wrap="square" rtlCol="0">
              <a:spAutoFit/>
            </a:bodyPr>
            <a:lstStyle/>
            <a:p>
              <a:pPr algn="ct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8" name="TextBox 44_5_1"/>
            <p:cNvSpPr txBox="1"/>
            <p:nvPr/>
          </p:nvSpPr>
          <p:spPr>
            <a:xfrm>
              <a:off x="10836552" y="5614390"/>
              <a:ext cx="182376" cy="215444"/>
            </a:xfrm>
            <a:prstGeom prst="rect">
              <a:avLst/>
            </a:prstGeom>
            <a:noFill/>
          </p:spPr>
          <p:txBody>
            <a:bodyPr wrap="square" rtlCol="0">
              <a:spAutoFit/>
            </a:bodyPr>
            <a:lstStyle/>
            <a:p>
              <a:pPr algn="ct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5</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9" name="TextBox 44_6_1"/>
            <p:cNvSpPr txBox="1"/>
            <p:nvPr/>
          </p:nvSpPr>
          <p:spPr>
            <a:xfrm>
              <a:off x="11125892" y="5614390"/>
              <a:ext cx="182376" cy="215444"/>
            </a:xfrm>
            <a:prstGeom prst="rect">
              <a:avLst/>
            </a:prstGeom>
            <a:noFill/>
          </p:spPr>
          <p:txBody>
            <a:bodyPr wrap="square" rtlCol="0">
              <a:spAutoFit/>
            </a:bodyPr>
            <a:lstStyle/>
            <a:p>
              <a:pPr algn="ct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6</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0" name="TextBox 53_2"/>
            <p:cNvSpPr txBox="1"/>
            <p:nvPr/>
          </p:nvSpPr>
          <p:spPr>
            <a:xfrm>
              <a:off x="9266954" y="5480776"/>
              <a:ext cx="182376" cy="215444"/>
            </a:xfrm>
            <a:prstGeom prst="rect">
              <a:avLst/>
            </a:prstGeom>
            <a:noFill/>
          </p:spPr>
          <p:txBody>
            <a:bodyPr wrap="square" rtlCol="0">
              <a:spAutoFit/>
            </a:bodyPr>
            <a:lstStyle/>
            <a:p>
              <a:pPr algn="ct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1" name="TextBox 53_1_3"/>
            <p:cNvSpPr txBox="1"/>
            <p:nvPr/>
          </p:nvSpPr>
          <p:spPr>
            <a:xfrm>
              <a:off x="9116407" y="5188970"/>
              <a:ext cx="392459" cy="215444"/>
            </a:xfrm>
            <a:prstGeom prst="rect">
              <a:avLst/>
            </a:prstGeom>
            <a:noFill/>
          </p:spPr>
          <p:txBody>
            <a:bodyPr wrap="square" rtlCol="0">
              <a:spAutoFit/>
            </a:bodyPr>
            <a:lstStyle/>
            <a:p>
              <a:pPr algn="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10</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 name="TextBox 53_1_1_1"/>
            <p:cNvSpPr txBox="1"/>
            <p:nvPr/>
          </p:nvSpPr>
          <p:spPr>
            <a:xfrm>
              <a:off x="9116408" y="4894000"/>
              <a:ext cx="392459" cy="215444"/>
            </a:xfrm>
            <a:prstGeom prst="rect">
              <a:avLst/>
            </a:prstGeom>
            <a:noFill/>
          </p:spPr>
          <p:txBody>
            <a:bodyPr wrap="square" rtlCol="0">
              <a:spAutoFit/>
            </a:bodyPr>
            <a:lstStyle/>
            <a:p>
              <a:pPr algn="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20</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3" name="TextBox 53_1_2_3"/>
            <p:cNvSpPr txBox="1"/>
            <p:nvPr/>
          </p:nvSpPr>
          <p:spPr>
            <a:xfrm>
              <a:off x="9116408" y="4577452"/>
              <a:ext cx="392459" cy="215444"/>
            </a:xfrm>
            <a:prstGeom prst="rect">
              <a:avLst/>
            </a:prstGeom>
            <a:noFill/>
          </p:spPr>
          <p:txBody>
            <a:bodyPr wrap="square" rtlCol="0">
              <a:spAutoFit/>
            </a:bodyPr>
            <a:lstStyle/>
            <a:p>
              <a:pPr algn="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30</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4" name="TextBox 53_1_2_1_1"/>
            <p:cNvSpPr txBox="1"/>
            <p:nvPr/>
          </p:nvSpPr>
          <p:spPr>
            <a:xfrm>
              <a:off x="9116408" y="4279197"/>
              <a:ext cx="392459" cy="215444"/>
            </a:xfrm>
            <a:prstGeom prst="rect">
              <a:avLst/>
            </a:prstGeom>
            <a:noFill/>
          </p:spPr>
          <p:txBody>
            <a:bodyPr wrap="square" rtlCol="0">
              <a:spAutoFit/>
            </a:bodyPr>
            <a:lstStyle/>
            <a:p>
              <a:pPr algn="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40</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5" name="TextBox 53_1_2_2_2"/>
            <p:cNvSpPr txBox="1"/>
            <p:nvPr/>
          </p:nvSpPr>
          <p:spPr>
            <a:xfrm>
              <a:off x="9116408" y="3973852"/>
              <a:ext cx="392459" cy="215444"/>
            </a:xfrm>
            <a:prstGeom prst="rect">
              <a:avLst/>
            </a:prstGeom>
            <a:noFill/>
          </p:spPr>
          <p:txBody>
            <a:bodyPr wrap="square" rtlCol="0">
              <a:spAutoFit/>
            </a:bodyPr>
            <a:lstStyle/>
            <a:p>
              <a:pPr algn="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50</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6" name="TextBox 53_1_2_2_1_3"/>
            <p:cNvSpPr txBox="1"/>
            <p:nvPr/>
          </p:nvSpPr>
          <p:spPr>
            <a:xfrm>
              <a:off x="9116408" y="3671186"/>
              <a:ext cx="392459" cy="215444"/>
            </a:xfrm>
            <a:prstGeom prst="rect">
              <a:avLst/>
            </a:prstGeom>
            <a:noFill/>
          </p:spPr>
          <p:txBody>
            <a:bodyPr wrap="square" rtlCol="0">
              <a:spAutoFit/>
            </a:bodyPr>
            <a:lstStyle/>
            <a:p>
              <a:pPr algn="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60</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7" name="TextBox 53_1_2_2_1_1_1"/>
            <p:cNvSpPr txBox="1"/>
            <p:nvPr/>
          </p:nvSpPr>
          <p:spPr>
            <a:xfrm>
              <a:off x="9116408" y="3369762"/>
              <a:ext cx="392459" cy="215444"/>
            </a:xfrm>
            <a:prstGeom prst="rect">
              <a:avLst/>
            </a:prstGeom>
            <a:noFill/>
          </p:spPr>
          <p:txBody>
            <a:bodyPr wrap="square" rtlCol="0">
              <a:spAutoFit/>
            </a:bodyPr>
            <a:lstStyle/>
            <a:p>
              <a:pPr algn="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70</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8" name="TextBox 53_1_2_2_1_2_1"/>
            <p:cNvSpPr txBox="1"/>
            <p:nvPr/>
          </p:nvSpPr>
          <p:spPr>
            <a:xfrm>
              <a:off x="9116408" y="3067886"/>
              <a:ext cx="392459" cy="215444"/>
            </a:xfrm>
            <a:prstGeom prst="rect">
              <a:avLst/>
            </a:prstGeom>
            <a:noFill/>
          </p:spPr>
          <p:txBody>
            <a:bodyPr wrap="square" rtlCol="0">
              <a:spAutoFit/>
            </a:bodyPr>
            <a:lstStyle/>
            <a:p>
              <a:pPr algn="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80</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cxnSp>
          <p:nvCxnSpPr>
            <p:cNvPr id="89" name="Straight Connector 64_2"/>
            <p:cNvCxnSpPr/>
            <p:nvPr/>
          </p:nvCxnSpPr>
          <p:spPr>
            <a:xfrm>
              <a:off x="9465644" y="3346220"/>
              <a:ext cx="2050013" cy="0"/>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0" name="Straight Connector 64_1_1"/>
            <p:cNvCxnSpPr/>
            <p:nvPr/>
          </p:nvCxnSpPr>
          <p:spPr>
            <a:xfrm>
              <a:off x="9465646" y="4731303"/>
              <a:ext cx="2050014" cy="0"/>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sp>
          <p:nvSpPr>
            <p:cNvPr id="91" name="任意多边形: 形状 90"/>
            <p:cNvSpPr/>
            <p:nvPr/>
          </p:nvSpPr>
          <p:spPr>
            <a:xfrm>
              <a:off x="6451393" y="3345400"/>
              <a:ext cx="1788400" cy="1615910"/>
            </a:xfrm>
            <a:custGeom>
              <a:avLst/>
              <a:gdLst>
                <a:gd name="connsiteX0" fmla="*/ 0 w 1475761"/>
                <a:gd name="connsiteY0" fmla="*/ 1163320 h 1628869"/>
                <a:gd name="connsiteX1" fmla="*/ 114300 w 1475761"/>
                <a:gd name="connsiteY1" fmla="*/ 0 h 1628869"/>
                <a:gd name="connsiteX2" fmla="*/ 170180 w 1475761"/>
                <a:gd name="connsiteY2" fmla="*/ 154940 h 1628869"/>
                <a:gd name="connsiteX3" fmla="*/ 228600 w 1475761"/>
                <a:gd name="connsiteY3" fmla="*/ 99060 h 1628869"/>
                <a:gd name="connsiteX4" fmla="*/ 307340 w 1475761"/>
                <a:gd name="connsiteY4" fmla="*/ 213360 h 1628869"/>
                <a:gd name="connsiteX5" fmla="*/ 381000 w 1475761"/>
                <a:gd name="connsiteY5" fmla="*/ 172720 h 1628869"/>
                <a:gd name="connsiteX6" fmla="*/ 449580 w 1475761"/>
                <a:gd name="connsiteY6" fmla="*/ 175260 h 1628869"/>
                <a:gd name="connsiteX7" fmla="*/ 510540 w 1475761"/>
                <a:gd name="connsiteY7" fmla="*/ 190500 h 1628869"/>
                <a:gd name="connsiteX8" fmla="*/ 558800 w 1475761"/>
                <a:gd name="connsiteY8" fmla="*/ 165100 h 1628869"/>
                <a:gd name="connsiteX9" fmla="*/ 622300 w 1475761"/>
                <a:gd name="connsiteY9" fmla="*/ 198120 h 1628869"/>
                <a:gd name="connsiteX10" fmla="*/ 754380 w 1475761"/>
                <a:gd name="connsiteY10" fmla="*/ 175260 h 1628869"/>
                <a:gd name="connsiteX11" fmla="*/ 833120 w 1475761"/>
                <a:gd name="connsiteY11" fmla="*/ 195580 h 1628869"/>
                <a:gd name="connsiteX12" fmla="*/ 949960 w 1475761"/>
                <a:gd name="connsiteY12" fmla="*/ 175260 h 1628869"/>
                <a:gd name="connsiteX13" fmla="*/ 995680 w 1475761"/>
                <a:gd name="connsiteY13" fmla="*/ 210820 h 1628869"/>
                <a:gd name="connsiteX14" fmla="*/ 1102360 w 1475761"/>
                <a:gd name="connsiteY14" fmla="*/ 200660 h 1628869"/>
                <a:gd name="connsiteX15" fmla="*/ 1153160 w 1475761"/>
                <a:gd name="connsiteY15" fmla="*/ 180340 h 1628869"/>
                <a:gd name="connsiteX16" fmla="*/ 1219200 w 1475761"/>
                <a:gd name="connsiteY16" fmla="*/ 193040 h 1628869"/>
                <a:gd name="connsiteX17" fmla="*/ 1267460 w 1475761"/>
                <a:gd name="connsiteY17" fmla="*/ 147320 h 1628869"/>
                <a:gd name="connsiteX18" fmla="*/ 1376680 w 1475761"/>
                <a:gd name="connsiteY18" fmla="*/ 198120 h 1628869"/>
                <a:gd name="connsiteX19" fmla="*/ 1399540 w 1475761"/>
                <a:gd name="connsiteY19" fmla="*/ 162560 h 1628869"/>
                <a:gd name="connsiteX20" fmla="*/ 1422400 w 1475761"/>
                <a:gd name="connsiteY20" fmla="*/ 251460 h 1628869"/>
                <a:gd name="connsiteX21" fmla="*/ 1447800 w 1475761"/>
                <a:gd name="connsiteY21" fmla="*/ 215900 h 1628869"/>
                <a:gd name="connsiteX22" fmla="*/ 1465580 w 1475761"/>
                <a:gd name="connsiteY22" fmla="*/ 248920 h 1628869"/>
                <a:gd name="connsiteX23" fmla="*/ 1475740 w 1475761"/>
                <a:gd name="connsiteY23" fmla="*/ 233680 h 1628869"/>
                <a:gd name="connsiteX24" fmla="*/ 1463040 w 1475761"/>
                <a:gd name="connsiteY24" fmla="*/ 523240 h 1628869"/>
                <a:gd name="connsiteX25" fmla="*/ 1435100 w 1475761"/>
                <a:gd name="connsiteY25" fmla="*/ 490220 h 1628869"/>
                <a:gd name="connsiteX26" fmla="*/ 1292860 w 1475761"/>
                <a:gd name="connsiteY26" fmla="*/ 1602740 h 1628869"/>
                <a:gd name="connsiteX27" fmla="*/ 1211580 w 1475761"/>
                <a:gd name="connsiteY27" fmla="*/ 1297940 h 1628869"/>
                <a:gd name="connsiteX28" fmla="*/ 1120140 w 1475761"/>
                <a:gd name="connsiteY28" fmla="*/ 1539240 h 1628869"/>
                <a:gd name="connsiteX29" fmla="*/ 1026160 w 1475761"/>
                <a:gd name="connsiteY29" fmla="*/ 1374140 h 1628869"/>
                <a:gd name="connsiteX30" fmla="*/ 944880 w 1475761"/>
                <a:gd name="connsiteY30" fmla="*/ 1501140 h 1628869"/>
                <a:gd name="connsiteX31" fmla="*/ 850900 w 1475761"/>
                <a:gd name="connsiteY31" fmla="*/ 1430020 h 1628869"/>
                <a:gd name="connsiteX32" fmla="*/ 805180 w 1475761"/>
                <a:gd name="connsiteY32" fmla="*/ 1437640 h 1628869"/>
                <a:gd name="connsiteX33" fmla="*/ 726440 w 1475761"/>
                <a:gd name="connsiteY33" fmla="*/ 1493520 h 1628869"/>
                <a:gd name="connsiteX34" fmla="*/ 670560 w 1475761"/>
                <a:gd name="connsiteY34" fmla="*/ 1452880 h 1628869"/>
                <a:gd name="connsiteX35" fmla="*/ 647700 w 1475761"/>
                <a:gd name="connsiteY35" fmla="*/ 1437640 h 1628869"/>
                <a:gd name="connsiteX36" fmla="*/ 530860 w 1475761"/>
                <a:gd name="connsiteY36" fmla="*/ 1465580 h 1628869"/>
                <a:gd name="connsiteX37" fmla="*/ 424180 w 1475761"/>
                <a:gd name="connsiteY37" fmla="*/ 1424940 h 1628869"/>
                <a:gd name="connsiteX38" fmla="*/ 358140 w 1475761"/>
                <a:gd name="connsiteY38" fmla="*/ 1445260 h 1628869"/>
                <a:gd name="connsiteX39" fmla="*/ 320040 w 1475761"/>
                <a:gd name="connsiteY39" fmla="*/ 1432560 h 1628869"/>
                <a:gd name="connsiteX40" fmla="*/ 276860 w 1475761"/>
                <a:gd name="connsiteY40" fmla="*/ 1422400 h 1628869"/>
                <a:gd name="connsiteX41" fmla="*/ 231140 w 1475761"/>
                <a:gd name="connsiteY41" fmla="*/ 1432560 h 1628869"/>
                <a:gd name="connsiteX42" fmla="*/ 132080 w 1475761"/>
                <a:gd name="connsiteY42" fmla="*/ 1391920 h 1628869"/>
                <a:gd name="connsiteX43" fmla="*/ 2540 w 1475761"/>
                <a:gd name="connsiteY43" fmla="*/ 1386840 h 1628869"/>
                <a:gd name="connsiteX0-1" fmla="*/ 0 w 1475761"/>
                <a:gd name="connsiteY0-2" fmla="*/ 1163320 h 1623532"/>
                <a:gd name="connsiteX1-3" fmla="*/ 114300 w 1475761"/>
                <a:gd name="connsiteY1-4" fmla="*/ 0 h 1623532"/>
                <a:gd name="connsiteX2-5" fmla="*/ 170180 w 1475761"/>
                <a:gd name="connsiteY2-6" fmla="*/ 154940 h 1623532"/>
                <a:gd name="connsiteX3-7" fmla="*/ 228600 w 1475761"/>
                <a:gd name="connsiteY3-8" fmla="*/ 99060 h 1623532"/>
                <a:gd name="connsiteX4-9" fmla="*/ 307340 w 1475761"/>
                <a:gd name="connsiteY4-10" fmla="*/ 213360 h 1623532"/>
                <a:gd name="connsiteX5-11" fmla="*/ 381000 w 1475761"/>
                <a:gd name="connsiteY5-12" fmla="*/ 172720 h 1623532"/>
                <a:gd name="connsiteX6-13" fmla="*/ 449580 w 1475761"/>
                <a:gd name="connsiteY6-14" fmla="*/ 175260 h 1623532"/>
                <a:gd name="connsiteX7-15" fmla="*/ 510540 w 1475761"/>
                <a:gd name="connsiteY7-16" fmla="*/ 190500 h 1623532"/>
                <a:gd name="connsiteX8-17" fmla="*/ 558800 w 1475761"/>
                <a:gd name="connsiteY8-18" fmla="*/ 165100 h 1623532"/>
                <a:gd name="connsiteX9-19" fmla="*/ 622300 w 1475761"/>
                <a:gd name="connsiteY9-20" fmla="*/ 198120 h 1623532"/>
                <a:gd name="connsiteX10-21" fmla="*/ 754380 w 1475761"/>
                <a:gd name="connsiteY10-22" fmla="*/ 175260 h 1623532"/>
                <a:gd name="connsiteX11-23" fmla="*/ 833120 w 1475761"/>
                <a:gd name="connsiteY11-24" fmla="*/ 195580 h 1623532"/>
                <a:gd name="connsiteX12-25" fmla="*/ 949960 w 1475761"/>
                <a:gd name="connsiteY12-26" fmla="*/ 175260 h 1623532"/>
                <a:gd name="connsiteX13-27" fmla="*/ 995680 w 1475761"/>
                <a:gd name="connsiteY13-28" fmla="*/ 210820 h 1623532"/>
                <a:gd name="connsiteX14-29" fmla="*/ 1102360 w 1475761"/>
                <a:gd name="connsiteY14-30" fmla="*/ 200660 h 1623532"/>
                <a:gd name="connsiteX15-31" fmla="*/ 1153160 w 1475761"/>
                <a:gd name="connsiteY15-32" fmla="*/ 180340 h 1623532"/>
                <a:gd name="connsiteX16-33" fmla="*/ 1219200 w 1475761"/>
                <a:gd name="connsiteY16-34" fmla="*/ 193040 h 1623532"/>
                <a:gd name="connsiteX17-35" fmla="*/ 1267460 w 1475761"/>
                <a:gd name="connsiteY17-36" fmla="*/ 147320 h 1623532"/>
                <a:gd name="connsiteX18-37" fmla="*/ 1376680 w 1475761"/>
                <a:gd name="connsiteY18-38" fmla="*/ 198120 h 1623532"/>
                <a:gd name="connsiteX19-39" fmla="*/ 1399540 w 1475761"/>
                <a:gd name="connsiteY19-40" fmla="*/ 162560 h 1623532"/>
                <a:gd name="connsiteX20-41" fmla="*/ 1422400 w 1475761"/>
                <a:gd name="connsiteY20-42" fmla="*/ 251460 h 1623532"/>
                <a:gd name="connsiteX21-43" fmla="*/ 1447800 w 1475761"/>
                <a:gd name="connsiteY21-44" fmla="*/ 215900 h 1623532"/>
                <a:gd name="connsiteX22-45" fmla="*/ 1465580 w 1475761"/>
                <a:gd name="connsiteY22-46" fmla="*/ 248920 h 1623532"/>
                <a:gd name="connsiteX23-47" fmla="*/ 1475740 w 1475761"/>
                <a:gd name="connsiteY23-48" fmla="*/ 233680 h 1623532"/>
                <a:gd name="connsiteX24-49" fmla="*/ 1463040 w 1475761"/>
                <a:gd name="connsiteY24-50" fmla="*/ 523240 h 1623532"/>
                <a:gd name="connsiteX25-51" fmla="*/ 1416050 w 1475761"/>
                <a:gd name="connsiteY25-52" fmla="*/ 598805 h 1623532"/>
                <a:gd name="connsiteX26-53" fmla="*/ 1292860 w 1475761"/>
                <a:gd name="connsiteY26-54" fmla="*/ 1602740 h 1623532"/>
                <a:gd name="connsiteX27-55" fmla="*/ 1211580 w 1475761"/>
                <a:gd name="connsiteY27-56" fmla="*/ 1297940 h 1623532"/>
                <a:gd name="connsiteX28-57" fmla="*/ 1120140 w 1475761"/>
                <a:gd name="connsiteY28-58" fmla="*/ 1539240 h 1623532"/>
                <a:gd name="connsiteX29-59" fmla="*/ 1026160 w 1475761"/>
                <a:gd name="connsiteY29-60" fmla="*/ 1374140 h 1623532"/>
                <a:gd name="connsiteX30-61" fmla="*/ 944880 w 1475761"/>
                <a:gd name="connsiteY30-62" fmla="*/ 1501140 h 1623532"/>
                <a:gd name="connsiteX31-63" fmla="*/ 850900 w 1475761"/>
                <a:gd name="connsiteY31-64" fmla="*/ 1430020 h 1623532"/>
                <a:gd name="connsiteX32-65" fmla="*/ 805180 w 1475761"/>
                <a:gd name="connsiteY32-66" fmla="*/ 1437640 h 1623532"/>
                <a:gd name="connsiteX33-67" fmla="*/ 726440 w 1475761"/>
                <a:gd name="connsiteY33-68" fmla="*/ 1493520 h 1623532"/>
                <a:gd name="connsiteX34-69" fmla="*/ 670560 w 1475761"/>
                <a:gd name="connsiteY34-70" fmla="*/ 1452880 h 1623532"/>
                <a:gd name="connsiteX35-71" fmla="*/ 647700 w 1475761"/>
                <a:gd name="connsiteY35-72" fmla="*/ 1437640 h 1623532"/>
                <a:gd name="connsiteX36-73" fmla="*/ 530860 w 1475761"/>
                <a:gd name="connsiteY36-74" fmla="*/ 1465580 h 1623532"/>
                <a:gd name="connsiteX37-75" fmla="*/ 424180 w 1475761"/>
                <a:gd name="connsiteY37-76" fmla="*/ 1424940 h 1623532"/>
                <a:gd name="connsiteX38-77" fmla="*/ 358140 w 1475761"/>
                <a:gd name="connsiteY38-78" fmla="*/ 1445260 h 1623532"/>
                <a:gd name="connsiteX39-79" fmla="*/ 320040 w 1475761"/>
                <a:gd name="connsiteY39-80" fmla="*/ 1432560 h 1623532"/>
                <a:gd name="connsiteX40-81" fmla="*/ 276860 w 1475761"/>
                <a:gd name="connsiteY40-82" fmla="*/ 1422400 h 1623532"/>
                <a:gd name="connsiteX41-83" fmla="*/ 231140 w 1475761"/>
                <a:gd name="connsiteY41-84" fmla="*/ 1432560 h 1623532"/>
                <a:gd name="connsiteX42-85" fmla="*/ 132080 w 1475761"/>
                <a:gd name="connsiteY42-86" fmla="*/ 1391920 h 1623532"/>
                <a:gd name="connsiteX43-87" fmla="*/ 2540 w 1475761"/>
                <a:gd name="connsiteY43-88" fmla="*/ 1386840 h 1623532"/>
                <a:gd name="connsiteX0-89" fmla="*/ 0 w 1475761"/>
                <a:gd name="connsiteY0-90" fmla="*/ 1163320 h 1624720"/>
                <a:gd name="connsiteX1-91" fmla="*/ 114300 w 1475761"/>
                <a:gd name="connsiteY1-92" fmla="*/ 0 h 1624720"/>
                <a:gd name="connsiteX2-93" fmla="*/ 170180 w 1475761"/>
                <a:gd name="connsiteY2-94" fmla="*/ 154940 h 1624720"/>
                <a:gd name="connsiteX3-95" fmla="*/ 228600 w 1475761"/>
                <a:gd name="connsiteY3-96" fmla="*/ 99060 h 1624720"/>
                <a:gd name="connsiteX4-97" fmla="*/ 307340 w 1475761"/>
                <a:gd name="connsiteY4-98" fmla="*/ 213360 h 1624720"/>
                <a:gd name="connsiteX5-99" fmla="*/ 381000 w 1475761"/>
                <a:gd name="connsiteY5-100" fmla="*/ 172720 h 1624720"/>
                <a:gd name="connsiteX6-101" fmla="*/ 449580 w 1475761"/>
                <a:gd name="connsiteY6-102" fmla="*/ 175260 h 1624720"/>
                <a:gd name="connsiteX7-103" fmla="*/ 510540 w 1475761"/>
                <a:gd name="connsiteY7-104" fmla="*/ 190500 h 1624720"/>
                <a:gd name="connsiteX8-105" fmla="*/ 558800 w 1475761"/>
                <a:gd name="connsiteY8-106" fmla="*/ 165100 h 1624720"/>
                <a:gd name="connsiteX9-107" fmla="*/ 622300 w 1475761"/>
                <a:gd name="connsiteY9-108" fmla="*/ 198120 h 1624720"/>
                <a:gd name="connsiteX10-109" fmla="*/ 754380 w 1475761"/>
                <a:gd name="connsiteY10-110" fmla="*/ 175260 h 1624720"/>
                <a:gd name="connsiteX11-111" fmla="*/ 833120 w 1475761"/>
                <a:gd name="connsiteY11-112" fmla="*/ 195580 h 1624720"/>
                <a:gd name="connsiteX12-113" fmla="*/ 949960 w 1475761"/>
                <a:gd name="connsiteY12-114" fmla="*/ 175260 h 1624720"/>
                <a:gd name="connsiteX13-115" fmla="*/ 995680 w 1475761"/>
                <a:gd name="connsiteY13-116" fmla="*/ 210820 h 1624720"/>
                <a:gd name="connsiteX14-117" fmla="*/ 1102360 w 1475761"/>
                <a:gd name="connsiteY14-118" fmla="*/ 200660 h 1624720"/>
                <a:gd name="connsiteX15-119" fmla="*/ 1153160 w 1475761"/>
                <a:gd name="connsiteY15-120" fmla="*/ 180340 h 1624720"/>
                <a:gd name="connsiteX16-121" fmla="*/ 1219200 w 1475761"/>
                <a:gd name="connsiteY16-122" fmla="*/ 193040 h 1624720"/>
                <a:gd name="connsiteX17-123" fmla="*/ 1267460 w 1475761"/>
                <a:gd name="connsiteY17-124" fmla="*/ 147320 h 1624720"/>
                <a:gd name="connsiteX18-125" fmla="*/ 1376680 w 1475761"/>
                <a:gd name="connsiteY18-126" fmla="*/ 198120 h 1624720"/>
                <a:gd name="connsiteX19-127" fmla="*/ 1399540 w 1475761"/>
                <a:gd name="connsiteY19-128" fmla="*/ 162560 h 1624720"/>
                <a:gd name="connsiteX20-129" fmla="*/ 1422400 w 1475761"/>
                <a:gd name="connsiteY20-130" fmla="*/ 251460 h 1624720"/>
                <a:gd name="connsiteX21-131" fmla="*/ 1447800 w 1475761"/>
                <a:gd name="connsiteY21-132" fmla="*/ 215900 h 1624720"/>
                <a:gd name="connsiteX22-133" fmla="*/ 1465580 w 1475761"/>
                <a:gd name="connsiteY22-134" fmla="*/ 248920 h 1624720"/>
                <a:gd name="connsiteX23-135" fmla="*/ 1475740 w 1475761"/>
                <a:gd name="connsiteY23-136" fmla="*/ 233680 h 1624720"/>
                <a:gd name="connsiteX24-137" fmla="*/ 1463040 w 1475761"/>
                <a:gd name="connsiteY24-138" fmla="*/ 523240 h 1624720"/>
                <a:gd name="connsiteX25-139" fmla="*/ 1425575 w 1475761"/>
                <a:gd name="connsiteY25-140" fmla="*/ 574040 h 1624720"/>
                <a:gd name="connsiteX26-141" fmla="*/ 1292860 w 1475761"/>
                <a:gd name="connsiteY26-142" fmla="*/ 1602740 h 1624720"/>
                <a:gd name="connsiteX27-143" fmla="*/ 1211580 w 1475761"/>
                <a:gd name="connsiteY27-144" fmla="*/ 1297940 h 1624720"/>
                <a:gd name="connsiteX28-145" fmla="*/ 1120140 w 1475761"/>
                <a:gd name="connsiteY28-146" fmla="*/ 1539240 h 1624720"/>
                <a:gd name="connsiteX29-147" fmla="*/ 1026160 w 1475761"/>
                <a:gd name="connsiteY29-148" fmla="*/ 1374140 h 1624720"/>
                <a:gd name="connsiteX30-149" fmla="*/ 944880 w 1475761"/>
                <a:gd name="connsiteY30-150" fmla="*/ 1501140 h 1624720"/>
                <a:gd name="connsiteX31-151" fmla="*/ 850900 w 1475761"/>
                <a:gd name="connsiteY31-152" fmla="*/ 1430020 h 1624720"/>
                <a:gd name="connsiteX32-153" fmla="*/ 805180 w 1475761"/>
                <a:gd name="connsiteY32-154" fmla="*/ 1437640 h 1624720"/>
                <a:gd name="connsiteX33-155" fmla="*/ 726440 w 1475761"/>
                <a:gd name="connsiteY33-156" fmla="*/ 1493520 h 1624720"/>
                <a:gd name="connsiteX34-157" fmla="*/ 670560 w 1475761"/>
                <a:gd name="connsiteY34-158" fmla="*/ 1452880 h 1624720"/>
                <a:gd name="connsiteX35-159" fmla="*/ 647700 w 1475761"/>
                <a:gd name="connsiteY35-160" fmla="*/ 1437640 h 1624720"/>
                <a:gd name="connsiteX36-161" fmla="*/ 530860 w 1475761"/>
                <a:gd name="connsiteY36-162" fmla="*/ 1465580 h 1624720"/>
                <a:gd name="connsiteX37-163" fmla="*/ 424180 w 1475761"/>
                <a:gd name="connsiteY37-164" fmla="*/ 1424940 h 1624720"/>
                <a:gd name="connsiteX38-165" fmla="*/ 358140 w 1475761"/>
                <a:gd name="connsiteY38-166" fmla="*/ 1445260 h 1624720"/>
                <a:gd name="connsiteX39-167" fmla="*/ 320040 w 1475761"/>
                <a:gd name="connsiteY39-168" fmla="*/ 1432560 h 1624720"/>
                <a:gd name="connsiteX40-169" fmla="*/ 276860 w 1475761"/>
                <a:gd name="connsiteY40-170" fmla="*/ 1422400 h 1624720"/>
                <a:gd name="connsiteX41-171" fmla="*/ 231140 w 1475761"/>
                <a:gd name="connsiteY41-172" fmla="*/ 1432560 h 1624720"/>
                <a:gd name="connsiteX42-173" fmla="*/ 132080 w 1475761"/>
                <a:gd name="connsiteY42-174" fmla="*/ 1391920 h 1624720"/>
                <a:gd name="connsiteX43-175" fmla="*/ 2540 w 1475761"/>
                <a:gd name="connsiteY43-176" fmla="*/ 1386840 h 1624720"/>
                <a:gd name="connsiteX0-177" fmla="*/ 0 w 1475761"/>
                <a:gd name="connsiteY0-178" fmla="*/ 1163320 h 1624720"/>
                <a:gd name="connsiteX1-179" fmla="*/ 114300 w 1475761"/>
                <a:gd name="connsiteY1-180" fmla="*/ 0 h 1624720"/>
                <a:gd name="connsiteX2-181" fmla="*/ 170180 w 1475761"/>
                <a:gd name="connsiteY2-182" fmla="*/ 154940 h 1624720"/>
                <a:gd name="connsiteX3-183" fmla="*/ 228600 w 1475761"/>
                <a:gd name="connsiteY3-184" fmla="*/ 99060 h 1624720"/>
                <a:gd name="connsiteX4-185" fmla="*/ 307340 w 1475761"/>
                <a:gd name="connsiteY4-186" fmla="*/ 213360 h 1624720"/>
                <a:gd name="connsiteX5-187" fmla="*/ 381000 w 1475761"/>
                <a:gd name="connsiteY5-188" fmla="*/ 172720 h 1624720"/>
                <a:gd name="connsiteX6-189" fmla="*/ 449580 w 1475761"/>
                <a:gd name="connsiteY6-190" fmla="*/ 175260 h 1624720"/>
                <a:gd name="connsiteX7-191" fmla="*/ 510540 w 1475761"/>
                <a:gd name="connsiteY7-192" fmla="*/ 190500 h 1624720"/>
                <a:gd name="connsiteX8-193" fmla="*/ 558800 w 1475761"/>
                <a:gd name="connsiteY8-194" fmla="*/ 165100 h 1624720"/>
                <a:gd name="connsiteX9-195" fmla="*/ 647065 w 1475761"/>
                <a:gd name="connsiteY9-196" fmla="*/ 196215 h 1624720"/>
                <a:gd name="connsiteX10-197" fmla="*/ 754380 w 1475761"/>
                <a:gd name="connsiteY10-198" fmla="*/ 175260 h 1624720"/>
                <a:gd name="connsiteX11-199" fmla="*/ 833120 w 1475761"/>
                <a:gd name="connsiteY11-200" fmla="*/ 195580 h 1624720"/>
                <a:gd name="connsiteX12-201" fmla="*/ 949960 w 1475761"/>
                <a:gd name="connsiteY12-202" fmla="*/ 175260 h 1624720"/>
                <a:gd name="connsiteX13-203" fmla="*/ 995680 w 1475761"/>
                <a:gd name="connsiteY13-204" fmla="*/ 210820 h 1624720"/>
                <a:gd name="connsiteX14-205" fmla="*/ 1102360 w 1475761"/>
                <a:gd name="connsiteY14-206" fmla="*/ 200660 h 1624720"/>
                <a:gd name="connsiteX15-207" fmla="*/ 1153160 w 1475761"/>
                <a:gd name="connsiteY15-208" fmla="*/ 180340 h 1624720"/>
                <a:gd name="connsiteX16-209" fmla="*/ 1219200 w 1475761"/>
                <a:gd name="connsiteY16-210" fmla="*/ 193040 h 1624720"/>
                <a:gd name="connsiteX17-211" fmla="*/ 1267460 w 1475761"/>
                <a:gd name="connsiteY17-212" fmla="*/ 147320 h 1624720"/>
                <a:gd name="connsiteX18-213" fmla="*/ 1376680 w 1475761"/>
                <a:gd name="connsiteY18-214" fmla="*/ 198120 h 1624720"/>
                <a:gd name="connsiteX19-215" fmla="*/ 1399540 w 1475761"/>
                <a:gd name="connsiteY19-216" fmla="*/ 162560 h 1624720"/>
                <a:gd name="connsiteX20-217" fmla="*/ 1422400 w 1475761"/>
                <a:gd name="connsiteY20-218" fmla="*/ 251460 h 1624720"/>
                <a:gd name="connsiteX21-219" fmla="*/ 1447800 w 1475761"/>
                <a:gd name="connsiteY21-220" fmla="*/ 215900 h 1624720"/>
                <a:gd name="connsiteX22-221" fmla="*/ 1465580 w 1475761"/>
                <a:gd name="connsiteY22-222" fmla="*/ 248920 h 1624720"/>
                <a:gd name="connsiteX23-223" fmla="*/ 1475740 w 1475761"/>
                <a:gd name="connsiteY23-224" fmla="*/ 233680 h 1624720"/>
                <a:gd name="connsiteX24-225" fmla="*/ 1463040 w 1475761"/>
                <a:gd name="connsiteY24-226" fmla="*/ 523240 h 1624720"/>
                <a:gd name="connsiteX25-227" fmla="*/ 1425575 w 1475761"/>
                <a:gd name="connsiteY25-228" fmla="*/ 574040 h 1624720"/>
                <a:gd name="connsiteX26-229" fmla="*/ 1292860 w 1475761"/>
                <a:gd name="connsiteY26-230" fmla="*/ 1602740 h 1624720"/>
                <a:gd name="connsiteX27-231" fmla="*/ 1211580 w 1475761"/>
                <a:gd name="connsiteY27-232" fmla="*/ 1297940 h 1624720"/>
                <a:gd name="connsiteX28-233" fmla="*/ 1120140 w 1475761"/>
                <a:gd name="connsiteY28-234" fmla="*/ 1539240 h 1624720"/>
                <a:gd name="connsiteX29-235" fmla="*/ 1026160 w 1475761"/>
                <a:gd name="connsiteY29-236" fmla="*/ 1374140 h 1624720"/>
                <a:gd name="connsiteX30-237" fmla="*/ 944880 w 1475761"/>
                <a:gd name="connsiteY30-238" fmla="*/ 1501140 h 1624720"/>
                <a:gd name="connsiteX31-239" fmla="*/ 850900 w 1475761"/>
                <a:gd name="connsiteY31-240" fmla="*/ 1430020 h 1624720"/>
                <a:gd name="connsiteX32-241" fmla="*/ 805180 w 1475761"/>
                <a:gd name="connsiteY32-242" fmla="*/ 1437640 h 1624720"/>
                <a:gd name="connsiteX33-243" fmla="*/ 726440 w 1475761"/>
                <a:gd name="connsiteY33-244" fmla="*/ 1493520 h 1624720"/>
                <a:gd name="connsiteX34-245" fmla="*/ 670560 w 1475761"/>
                <a:gd name="connsiteY34-246" fmla="*/ 1452880 h 1624720"/>
                <a:gd name="connsiteX35-247" fmla="*/ 647700 w 1475761"/>
                <a:gd name="connsiteY35-248" fmla="*/ 1437640 h 1624720"/>
                <a:gd name="connsiteX36-249" fmla="*/ 530860 w 1475761"/>
                <a:gd name="connsiteY36-250" fmla="*/ 1465580 h 1624720"/>
                <a:gd name="connsiteX37-251" fmla="*/ 424180 w 1475761"/>
                <a:gd name="connsiteY37-252" fmla="*/ 1424940 h 1624720"/>
                <a:gd name="connsiteX38-253" fmla="*/ 358140 w 1475761"/>
                <a:gd name="connsiteY38-254" fmla="*/ 1445260 h 1624720"/>
                <a:gd name="connsiteX39-255" fmla="*/ 320040 w 1475761"/>
                <a:gd name="connsiteY39-256" fmla="*/ 1432560 h 1624720"/>
                <a:gd name="connsiteX40-257" fmla="*/ 276860 w 1475761"/>
                <a:gd name="connsiteY40-258" fmla="*/ 1422400 h 1624720"/>
                <a:gd name="connsiteX41-259" fmla="*/ 231140 w 1475761"/>
                <a:gd name="connsiteY41-260" fmla="*/ 1432560 h 1624720"/>
                <a:gd name="connsiteX42-261" fmla="*/ 132080 w 1475761"/>
                <a:gd name="connsiteY42-262" fmla="*/ 1391920 h 1624720"/>
                <a:gd name="connsiteX43-263" fmla="*/ 2540 w 1475761"/>
                <a:gd name="connsiteY43-264" fmla="*/ 1386840 h 1624720"/>
                <a:gd name="connsiteX0-265" fmla="*/ 0 w 1475761"/>
                <a:gd name="connsiteY0-266" fmla="*/ 1151890 h 1613290"/>
                <a:gd name="connsiteX1-267" fmla="*/ 125730 w 1475761"/>
                <a:gd name="connsiteY1-268" fmla="*/ 0 h 1613290"/>
                <a:gd name="connsiteX2-269" fmla="*/ 170180 w 1475761"/>
                <a:gd name="connsiteY2-270" fmla="*/ 143510 h 1613290"/>
                <a:gd name="connsiteX3-271" fmla="*/ 228600 w 1475761"/>
                <a:gd name="connsiteY3-272" fmla="*/ 87630 h 1613290"/>
                <a:gd name="connsiteX4-273" fmla="*/ 307340 w 1475761"/>
                <a:gd name="connsiteY4-274" fmla="*/ 201930 h 1613290"/>
                <a:gd name="connsiteX5-275" fmla="*/ 381000 w 1475761"/>
                <a:gd name="connsiteY5-276" fmla="*/ 161290 h 1613290"/>
                <a:gd name="connsiteX6-277" fmla="*/ 449580 w 1475761"/>
                <a:gd name="connsiteY6-278" fmla="*/ 163830 h 1613290"/>
                <a:gd name="connsiteX7-279" fmla="*/ 510540 w 1475761"/>
                <a:gd name="connsiteY7-280" fmla="*/ 179070 h 1613290"/>
                <a:gd name="connsiteX8-281" fmla="*/ 558800 w 1475761"/>
                <a:gd name="connsiteY8-282" fmla="*/ 153670 h 1613290"/>
                <a:gd name="connsiteX9-283" fmla="*/ 647065 w 1475761"/>
                <a:gd name="connsiteY9-284" fmla="*/ 184785 h 1613290"/>
                <a:gd name="connsiteX10-285" fmla="*/ 754380 w 1475761"/>
                <a:gd name="connsiteY10-286" fmla="*/ 163830 h 1613290"/>
                <a:gd name="connsiteX11-287" fmla="*/ 833120 w 1475761"/>
                <a:gd name="connsiteY11-288" fmla="*/ 184150 h 1613290"/>
                <a:gd name="connsiteX12-289" fmla="*/ 949960 w 1475761"/>
                <a:gd name="connsiteY12-290" fmla="*/ 163830 h 1613290"/>
                <a:gd name="connsiteX13-291" fmla="*/ 995680 w 1475761"/>
                <a:gd name="connsiteY13-292" fmla="*/ 199390 h 1613290"/>
                <a:gd name="connsiteX14-293" fmla="*/ 1102360 w 1475761"/>
                <a:gd name="connsiteY14-294" fmla="*/ 189230 h 1613290"/>
                <a:gd name="connsiteX15-295" fmla="*/ 1153160 w 1475761"/>
                <a:gd name="connsiteY15-296" fmla="*/ 168910 h 1613290"/>
                <a:gd name="connsiteX16-297" fmla="*/ 1219200 w 1475761"/>
                <a:gd name="connsiteY16-298" fmla="*/ 181610 h 1613290"/>
                <a:gd name="connsiteX17-299" fmla="*/ 1267460 w 1475761"/>
                <a:gd name="connsiteY17-300" fmla="*/ 135890 h 1613290"/>
                <a:gd name="connsiteX18-301" fmla="*/ 1376680 w 1475761"/>
                <a:gd name="connsiteY18-302" fmla="*/ 186690 h 1613290"/>
                <a:gd name="connsiteX19-303" fmla="*/ 1399540 w 1475761"/>
                <a:gd name="connsiteY19-304" fmla="*/ 151130 h 1613290"/>
                <a:gd name="connsiteX20-305" fmla="*/ 1422400 w 1475761"/>
                <a:gd name="connsiteY20-306" fmla="*/ 240030 h 1613290"/>
                <a:gd name="connsiteX21-307" fmla="*/ 1447800 w 1475761"/>
                <a:gd name="connsiteY21-308" fmla="*/ 204470 h 1613290"/>
                <a:gd name="connsiteX22-309" fmla="*/ 1465580 w 1475761"/>
                <a:gd name="connsiteY22-310" fmla="*/ 237490 h 1613290"/>
                <a:gd name="connsiteX23-311" fmla="*/ 1475740 w 1475761"/>
                <a:gd name="connsiteY23-312" fmla="*/ 222250 h 1613290"/>
                <a:gd name="connsiteX24-313" fmla="*/ 1463040 w 1475761"/>
                <a:gd name="connsiteY24-314" fmla="*/ 511810 h 1613290"/>
                <a:gd name="connsiteX25-315" fmla="*/ 1425575 w 1475761"/>
                <a:gd name="connsiteY25-316" fmla="*/ 562610 h 1613290"/>
                <a:gd name="connsiteX26-317" fmla="*/ 1292860 w 1475761"/>
                <a:gd name="connsiteY26-318" fmla="*/ 1591310 h 1613290"/>
                <a:gd name="connsiteX27-319" fmla="*/ 1211580 w 1475761"/>
                <a:gd name="connsiteY27-320" fmla="*/ 1286510 h 1613290"/>
                <a:gd name="connsiteX28-321" fmla="*/ 1120140 w 1475761"/>
                <a:gd name="connsiteY28-322" fmla="*/ 1527810 h 1613290"/>
                <a:gd name="connsiteX29-323" fmla="*/ 1026160 w 1475761"/>
                <a:gd name="connsiteY29-324" fmla="*/ 1362710 h 1613290"/>
                <a:gd name="connsiteX30-325" fmla="*/ 944880 w 1475761"/>
                <a:gd name="connsiteY30-326" fmla="*/ 1489710 h 1613290"/>
                <a:gd name="connsiteX31-327" fmla="*/ 850900 w 1475761"/>
                <a:gd name="connsiteY31-328" fmla="*/ 1418590 h 1613290"/>
                <a:gd name="connsiteX32-329" fmla="*/ 805180 w 1475761"/>
                <a:gd name="connsiteY32-330" fmla="*/ 1426210 h 1613290"/>
                <a:gd name="connsiteX33-331" fmla="*/ 726440 w 1475761"/>
                <a:gd name="connsiteY33-332" fmla="*/ 1482090 h 1613290"/>
                <a:gd name="connsiteX34-333" fmla="*/ 670560 w 1475761"/>
                <a:gd name="connsiteY34-334" fmla="*/ 1441450 h 1613290"/>
                <a:gd name="connsiteX35-335" fmla="*/ 647700 w 1475761"/>
                <a:gd name="connsiteY35-336" fmla="*/ 1426210 h 1613290"/>
                <a:gd name="connsiteX36-337" fmla="*/ 530860 w 1475761"/>
                <a:gd name="connsiteY36-338" fmla="*/ 1454150 h 1613290"/>
                <a:gd name="connsiteX37-339" fmla="*/ 424180 w 1475761"/>
                <a:gd name="connsiteY37-340" fmla="*/ 1413510 h 1613290"/>
                <a:gd name="connsiteX38-341" fmla="*/ 358140 w 1475761"/>
                <a:gd name="connsiteY38-342" fmla="*/ 1433830 h 1613290"/>
                <a:gd name="connsiteX39-343" fmla="*/ 320040 w 1475761"/>
                <a:gd name="connsiteY39-344" fmla="*/ 1421130 h 1613290"/>
                <a:gd name="connsiteX40-345" fmla="*/ 276860 w 1475761"/>
                <a:gd name="connsiteY40-346" fmla="*/ 1410970 h 1613290"/>
                <a:gd name="connsiteX41-347" fmla="*/ 231140 w 1475761"/>
                <a:gd name="connsiteY41-348" fmla="*/ 1421130 h 1613290"/>
                <a:gd name="connsiteX42-349" fmla="*/ 132080 w 1475761"/>
                <a:gd name="connsiteY42-350" fmla="*/ 1380490 h 1613290"/>
                <a:gd name="connsiteX43-351" fmla="*/ 2540 w 1475761"/>
                <a:gd name="connsiteY43-352" fmla="*/ 1375410 h 1613290"/>
                <a:gd name="connsiteX0-353" fmla="*/ 0 w 1475761"/>
                <a:gd name="connsiteY0-354" fmla="*/ 1174015 h 1635415"/>
                <a:gd name="connsiteX1-355" fmla="*/ 125730 w 1475761"/>
                <a:gd name="connsiteY1-356" fmla="*/ 22125 h 1635415"/>
                <a:gd name="connsiteX2-357" fmla="*/ 170180 w 1475761"/>
                <a:gd name="connsiteY2-358" fmla="*/ 165635 h 1635415"/>
                <a:gd name="connsiteX3-359" fmla="*/ 228600 w 1475761"/>
                <a:gd name="connsiteY3-360" fmla="*/ 109755 h 1635415"/>
                <a:gd name="connsiteX4-361" fmla="*/ 307340 w 1475761"/>
                <a:gd name="connsiteY4-362" fmla="*/ 224055 h 1635415"/>
                <a:gd name="connsiteX5-363" fmla="*/ 381000 w 1475761"/>
                <a:gd name="connsiteY5-364" fmla="*/ 183415 h 1635415"/>
                <a:gd name="connsiteX6-365" fmla="*/ 449580 w 1475761"/>
                <a:gd name="connsiteY6-366" fmla="*/ 185955 h 1635415"/>
                <a:gd name="connsiteX7-367" fmla="*/ 510540 w 1475761"/>
                <a:gd name="connsiteY7-368" fmla="*/ 201195 h 1635415"/>
                <a:gd name="connsiteX8-369" fmla="*/ 558800 w 1475761"/>
                <a:gd name="connsiteY8-370" fmla="*/ 175795 h 1635415"/>
                <a:gd name="connsiteX9-371" fmla="*/ 647065 w 1475761"/>
                <a:gd name="connsiteY9-372" fmla="*/ 206910 h 1635415"/>
                <a:gd name="connsiteX10-373" fmla="*/ 754380 w 1475761"/>
                <a:gd name="connsiteY10-374" fmla="*/ 185955 h 1635415"/>
                <a:gd name="connsiteX11-375" fmla="*/ 833120 w 1475761"/>
                <a:gd name="connsiteY11-376" fmla="*/ 206275 h 1635415"/>
                <a:gd name="connsiteX12-377" fmla="*/ 949960 w 1475761"/>
                <a:gd name="connsiteY12-378" fmla="*/ 185955 h 1635415"/>
                <a:gd name="connsiteX13-379" fmla="*/ 995680 w 1475761"/>
                <a:gd name="connsiteY13-380" fmla="*/ 221515 h 1635415"/>
                <a:gd name="connsiteX14-381" fmla="*/ 1102360 w 1475761"/>
                <a:gd name="connsiteY14-382" fmla="*/ 211355 h 1635415"/>
                <a:gd name="connsiteX15-383" fmla="*/ 1153160 w 1475761"/>
                <a:gd name="connsiteY15-384" fmla="*/ 191035 h 1635415"/>
                <a:gd name="connsiteX16-385" fmla="*/ 1219200 w 1475761"/>
                <a:gd name="connsiteY16-386" fmla="*/ 203735 h 1635415"/>
                <a:gd name="connsiteX17-387" fmla="*/ 1267460 w 1475761"/>
                <a:gd name="connsiteY17-388" fmla="*/ 158015 h 1635415"/>
                <a:gd name="connsiteX18-389" fmla="*/ 1376680 w 1475761"/>
                <a:gd name="connsiteY18-390" fmla="*/ 208815 h 1635415"/>
                <a:gd name="connsiteX19-391" fmla="*/ 1399540 w 1475761"/>
                <a:gd name="connsiteY19-392" fmla="*/ 173255 h 1635415"/>
                <a:gd name="connsiteX20-393" fmla="*/ 1422400 w 1475761"/>
                <a:gd name="connsiteY20-394" fmla="*/ 262155 h 1635415"/>
                <a:gd name="connsiteX21-395" fmla="*/ 1447800 w 1475761"/>
                <a:gd name="connsiteY21-396" fmla="*/ 226595 h 1635415"/>
                <a:gd name="connsiteX22-397" fmla="*/ 1465580 w 1475761"/>
                <a:gd name="connsiteY22-398" fmla="*/ 259615 h 1635415"/>
                <a:gd name="connsiteX23-399" fmla="*/ 1475740 w 1475761"/>
                <a:gd name="connsiteY23-400" fmla="*/ 244375 h 1635415"/>
                <a:gd name="connsiteX24-401" fmla="*/ 1463040 w 1475761"/>
                <a:gd name="connsiteY24-402" fmla="*/ 533935 h 1635415"/>
                <a:gd name="connsiteX25-403" fmla="*/ 1425575 w 1475761"/>
                <a:gd name="connsiteY25-404" fmla="*/ 584735 h 1635415"/>
                <a:gd name="connsiteX26-405" fmla="*/ 1292860 w 1475761"/>
                <a:gd name="connsiteY26-406" fmla="*/ 1613435 h 1635415"/>
                <a:gd name="connsiteX27-407" fmla="*/ 1211580 w 1475761"/>
                <a:gd name="connsiteY27-408" fmla="*/ 1308635 h 1635415"/>
                <a:gd name="connsiteX28-409" fmla="*/ 1120140 w 1475761"/>
                <a:gd name="connsiteY28-410" fmla="*/ 1549935 h 1635415"/>
                <a:gd name="connsiteX29-411" fmla="*/ 1026160 w 1475761"/>
                <a:gd name="connsiteY29-412" fmla="*/ 1384835 h 1635415"/>
                <a:gd name="connsiteX30-413" fmla="*/ 944880 w 1475761"/>
                <a:gd name="connsiteY30-414" fmla="*/ 1511835 h 1635415"/>
                <a:gd name="connsiteX31-415" fmla="*/ 850900 w 1475761"/>
                <a:gd name="connsiteY31-416" fmla="*/ 1440715 h 1635415"/>
                <a:gd name="connsiteX32-417" fmla="*/ 805180 w 1475761"/>
                <a:gd name="connsiteY32-418" fmla="*/ 1448335 h 1635415"/>
                <a:gd name="connsiteX33-419" fmla="*/ 726440 w 1475761"/>
                <a:gd name="connsiteY33-420" fmla="*/ 1504215 h 1635415"/>
                <a:gd name="connsiteX34-421" fmla="*/ 670560 w 1475761"/>
                <a:gd name="connsiteY34-422" fmla="*/ 1463575 h 1635415"/>
                <a:gd name="connsiteX35-423" fmla="*/ 647700 w 1475761"/>
                <a:gd name="connsiteY35-424" fmla="*/ 1448335 h 1635415"/>
                <a:gd name="connsiteX36-425" fmla="*/ 530860 w 1475761"/>
                <a:gd name="connsiteY36-426" fmla="*/ 1476275 h 1635415"/>
                <a:gd name="connsiteX37-427" fmla="*/ 424180 w 1475761"/>
                <a:gd name="connsiteY37-428" fmla="*/ 1435635 h 1635415"/>
                <a:gd name="connsiteX38-429" fmla="*/ 358140 w 1475761"/>
                <a:gd name="connsiteY38-430" fmla="*/ 1455955 h 1635415"/>
                <a:gd name="connsiteX39-431" fmla="*/ 320040 w 1475761"/>
                <a:gd name="connsiteY39-432" fmla="*/ 1443255 h 1635415"/>
                <a:gd name="connsiteX40-433" fmla="*/ 276860 w 1475761"/>
                <a:gd name="connsiteY40-434" fmla="*/ 1433095 h 1635415"/>
                <a:gd name="connsiteX41-435" fmla="*/ 231140 w 1475761"/>
                <a:gd name="connsiteY41-436" fmla="*/ 1443255 h 1635415"/>
                <a:gd name="connsiteX42-437" fmla="*/ 132080 w 1475761"/>
                <a:gd name="connsiteY42-438" fmla="*/ 1402615 h 1635415"/>
                <a:gd name="connsiteX43-439" fmla="*/ 2540 w 1475761"/>
                <a:gd name="connsiteY43-440" fmla="*/ 1397535 h 1635415"/>
                <a:gd name="connsiteX0-441" fmla="*/ 0 w 1475761"/>
                <a:gd name="connsiteY0-442" fmla="*/ 1155328 h 1616728"/>
                <a:gd name="connsiteX1-443" fmla="*/ 125730 w 1475761"/>
                <a:gd name="connsiteY1-444" fmla="*/ 3438 h 1616728"/>
                <a:gd name="connsiteX2-445" fmla="*/ 170180 w 1475761"/>
                <a:gd name="connsiteY2-446" fmla="*/ 146948 h 1616728"/>
                <a:gd name="connsiteX3-447" fmla="*/ 228600 w 1475761"/>
                <a:gd name="connsiteY3-448" fmla="*/ 91068 h 1616728"/>
                <a:gd name="connsiteX4-449" fmla="*/ 307340 w 1475761"/>
                <a:gd name="connsiteY4-450" fmla="*/ 205368 h 1616728"/>
                <a:gd name="connsiteX5-451" fmla="*/ 381000 w 1475761"/>
                <a:gd name="connsiteY5-452" fmla="*/ 164728 h 1616728"/>
                <a:gd name="connsiteX6-453" fmla="*/ 449580 w 1475761"/>
                <a:gd name="connsiteY6-454" fmla="*/ 167268 h 1616728"/>
                <a:gd name="connsiteX7-455" fmla="*/ 510540 w 1475761"/>
                <a:gd name="connsiteY7-456" fmla="*/ 182508 h 1616728"/>
                <a:gd name="connsiteX8-457" fmla="*/ 558800 w 1475761"/>
                <a:gd name="connsiteY8-458" fmla="*/ 157108 h 1616728"/>
                <a:gd name="connsiteX9-459" fmla="*/ 647065 w 1475761"/>
                <a:gd name="connsiteY9-460" fmla="*/ 188223 h 1616728"/>
                <a:gd name="connsiteX10-461" fmla="*/ 754380 w 1475761"/>
                <a:gd name="connsiteY10-462" fmla="*/ 167268 h 1616728"/>
                <a:gd name="connsiteX11-463" fmla="*/ 833120 w 1475761"/>
                <a:gd name="connsiteY11-464" fmla="*/ 187588 h 1616728"/>
                <a:gd name="connsiteX12-465" fmla="*/ 949960 w 1475761"/>
                <a:gd name="connsiteY12-466" fmla="*/ 167268 h 1616728"/>
                <a:gd name="connsiteX13-467" fmla="*/ 995680 w 1475761"/>
                <a:gd name="connsiteY13-468" fmla="*/ 202828 h 1616728"/>
                <a:gd name="connsiteX14-469" fmla="*/ 1102360 w 1475761"/>
                <a:gd name="connsiteY14-470" fmla="*/ 192668 h 1616728"/>
                <a:gd name="connsiteX15-471" fmla="*/ 1153160 w 1475761"/>
                <a:gd name="connsiteY15-472" fmla="*/ 172348 h 1616728"/>
                <a:gd name="connsiteX16-473" fmla="*/ 1219200 w 1475761"/>
                <a:gd name="connsiteY16-474" fmla="*/ 185048 h 1616728"/>
                <a:gd name="connsiteX17-475" fmla="*/ 1267460 w 1475761"/>
                <a:gd name="connsiteY17-476" fmla="*/ 139328 h 1616728"/>
                <a:gd name="connsiteX18-477" fmla="*/ 1376680 w 1475761"/>
                <a:gd name="connsiteY18-478" fmla="*/ 190128 h 1616728"/>
                <a:gd name="connsiteX19-479" fmla="*/ 1399540 w 1475761"/>
                <a:gd name="connsiteY19-480" fmla="*/ 154568 h 1616728"/>
                <a:gd name="connsiteX20-481" fmla="*/ 1422400 w 1475761"/>
                <a:gd name="connsiteY20-482" fmla="*/ 243468 h 1616728"/>
                <a:gd name="connsiteX21-483" fmla="*/ 1447800 w 1475761"/>
                <a:gd name="connsiteY21-484" fmla="*/ 207908 h 1616728"/>
                <a:gd name="connsiteX22-485" fmla="*/ 1465580 w 1475761"/>
                <a:gd name="connsiteY22-486" fmla="*/ 240928 h 1616728"/>
                <a:gd name="connsiteX23-487" fmla="*/ 1475740 w 1475761"/>
                <a:gd name="connsiteY23-488" fmla="*/ 225688 h 1616728"/>
                <a:gd name="connsiteX24-489" fmla="*/ 1463040 w 1475761"/>
                <a:gd name="connsiteY24-490" fmla="*/ 515248 h 1616728"/>
                <a:gd name="connsiteX25-491" fmla="*/ 1425575 w 1475761"/>
                <a:gd name="connsiteY25-492" fmla="*/ 566048 h 1616728"/>
                <a:gd name="connsiteX26-493" fmla="*/ 1292860 w 1475761"/>
                <a:gd name="connsiteY26-494" fmla="*/ 1594748 h 1616728"/>
                <a:gd name="connsiteX27-495" fmla="*/ 1211580 w 1475761"/>
                <a:gd name="connsiteY27-496" fmla="*/ 1289948 h 1616728"/>
                <a:gd name="connsiteX28-497" fmla="*/ 1120140 w 1475761"/>
                <a:gd name="connsiteY28-498" fmla="*/ 1531248 h 1616728"/>
                <a:gd name="connsiteX29-499" fmla="*/ 1026160 w 1475761"/>
                <a:gd name="connsiteY29-500" fmla="*/ 1366148 h 1616728"/>
                <a:gd name="connsiteX30-501" fmla="*/ 944880 w 1475761"/>
                <a:gd name="connsiteY30-502" fmla="*/ 1493148 h 1616728"/>
                <a:gd name="connsiteX31-503" fmla="*/ 850900 w 1475761"/>
                <a:gd name="connsiteY31-504" fmla="*/ 1422028 h 1616728"/>
                <a:gd name="connsiteX32-505" fmla="*/ 805180 w 1475761"/>
                <a:gd name="connsiteY32-506" fmla="*/ 1429648 h 1616728"/>
                <a:gd name="connsiteX33-507" fmla="*/ 726440 w 1475761"/>
                <a:gd name="connsiteY33-508" fmla="*/ 1485528 h 1616728"/>
                <a:gd name="connsiteX34-509" fmla="*/ 670560 w 1475761"/>
                <a:gd name="connsiteY34-510" fmla="*/ 1444888 h 1616728"/>
                <a:gd name="connsiteX35-511" fmla="*/ 647700 w 1475761"/>
                <a:gd name="connsiteY35-512" fmla="*/ 1429648 h 1616728"/>
                <a:gd name="connsiteX36-513" fmla="*/ 530860 w 1475761"/>
                <a:gd name="connsiteY36-514" fmla="*/ 1457588 h 1616728"/>
                <a:gd name="connsiteX37-515" fmla="*/ 424180 w 1475761"/>
                <a:gd name="connsiteY37-516" fmla="*/ 1416948 h 1616728"/>
                <a:gd name="connsiteX38-517" fmla="*/ 358140 w 1475761"/>
                <a:gd name="connsiteY38-518" fmla="*/ 1437268 h 1616728"/>
                <a:gd name="connsiteX39-519" fmla="*/ 320040 w 1475761"/>
                <a:gd name="connsiteY39-520" fmla="*/ 1424568 h 1616728"/>
                <a:gd name="connsiteX40-521" fmla="*/ 276860 w 1475761"/>
                <a:gd name="connsiteY40-522" fmla="*/ 1414408 h 1616728"/>
                <a:gd name="connsiteX41-523" fmla="*/ 231140 w 1475761"/>
                <a:gd name="connsiteY41-524" fmla="*/ 1424568 h 1616728"/>
                <a:gd name="connsiteX42-525" fmla="*/ 132080 w 1475761"/>
                <a:gd name="connsiteY42-526" fmla="*/ 1383928 h 1616728"/>
                <a:gd name="connsiteX43-527" fmla="*/ 2540 w 1475761"/>
                <a:gd name="connsiteY43-528" fmla="*/ 1378848 h 1616728"/>
                <a:gd name="connsiteX0-529" fmla="*/ 0 w 1475761"/>
                <a:gd name="connsiteY0-530" fmla="*/ 1154930 h 1616330"/>
                <a:gd name="connsiteX1-531" fmla="*/ 125730 w 1475761"/>
                <a:gd name="connsiteY1-532" fmla="*/ 3040 h 1616330"/>
                <a:gd name="connsiteX2-533" fmla="*/ 170180 w 1475761"/>
                <a:gd name="connsiteY2-534" fmla="*/ 146550 h 1616330"/>
                <a:gd name="connsiteX3-535" fmla="*/ 228600 w 1475761"/>
                <a:gd name="connsiteY3-536" fmla="*/ 90670 h 1616330"/>
                <a:gd name="connsiteX4-537" fmla="*/ 307340 w 1475761"/>
                <a:gd name="connsiteY4-538" fmla="*/ 204970 h 1616330"/>
                <a:gd name="connsiteX5-539" fmla="*/ 381000 w 1475761"/>
                <a:gd name="connsiteY5-540" fmla="*/ 164330 h 1616330"/>
                <a:gd name="connsiteX6-541" fmla="*/ 449580 w 1475761"/>
                <a:gd name="connsiteY6-542" fmla="*/ 166870 h 1616330"/>
                <a:gd name="connsiteX7-543" fmla="*/ 510540 w 1475761"/>
                <a:gd name="connsiteY7-544" fmla="*/ 182110 h 1616330"/>
                <a:gd name="connsiteX8-545" fmla="*/ 558800 w 1475761"/>
                <a:gd name="connsiteY8-546" fmla="*/ 156710 h 1616330"/>
                <a:gd name="connsiteX9-547" fmla="*/ 647065 w 1475761"/>
                <a:gd name="connsiteY9-548" fmla="*/ 187825 h 1616330"/>
                <a:gd name="connsiteX10-549" fmla="*/ 754380 w 1475761"/>
                <a:gd name="connsiteY10-550" fmla="*/ 166870 h 1616330"/>
                <a:gd name="connsiteX11-551" fmla="*/ 833120 w 1475761"/>
                <a:gd name="connsiteY11-552" fmla="*/ 187190 h 1616330"/>
                <a:gd name="connsiteX12-553" fmla="*/ 949960 w 1475761"/>
                <a:gd name="connsiteY12-554" fmla="*/ 166870 h 1616330"/>
                <a:gd name="connsiteX13-555" fmla="*/ 995680 w 1475761"/>
                <a:gd name="connsiteY13-556" fmla="*/ 202430 h 1616330"/>
                <a:gd name="connsiteX14-557" fmla="*/ 1102360 w 1475761"/>
                <a:gd name="connsiteY14-558" fmla="*/ 192270 h 1616330"/>
                <a:gd name="connsiteX15-559" fmla="*/ 1153160 w 1475761"/>
                <a:gd name="connsiteY15-560" fmla="*/ 171950 h 1616330"/>
                <a:gd name="connsiteX16-561" fmla="*/ 1219200 w 1475761"/>
                <a:gd name="connsiteY16-562" fmla="*/ 184650 h 1616330"/>
                <a:gd name="connsiteX17-563" fmla="*/ 1267460 w 1475761"/>
                <a:gd name="connsiteY17-564" fmla="*/ 138930 h 1616330"/>
                <a:gd name="connsiteX18-565" fmla="*/ 1376680 w 1475761"/>
                <a:gd name="connsiteY18-566" fmla="*/ 189730 h 1616330"/>
                <a:gd name="connsiteX19-567" fmla="*/ 1399540 w 1475761"/>
                <a:gd name="connsiteY19-568" fmla="*/ 154170 h 1616330"/>
                <a:gd name="connsiteX20-569" fmla="*/ 1422400 w 1475761"/>
                <a:gd name="connsiteY20-570" fmla="*/ 243070 h 1616330"/>
                <a:gd name="connsiteX21-571" fmla="*/ 1447800 w 1475761"/>
                <a:gd name="connsiteY21-572" fmla="*/ 207510 h 1616330"/>
                <a:gd name="connsiteX22-573" fmla="*/ 1465580 w 1475761"/>
                <a:gd name="connsiteY22-574" fmla="*/ 240530 h 1616330"/>
                <a:gd name="connsiteX23-575" fmla="*/ 1475740 w 1475761"/>
                <a:gd name="connsiteY23-576" fmla="*/ 225290 h 1616330"/>
                <a:gd name="connsiteX24-577" fmla="*/ 1463040 w 1475761"/>
                <a:gd name="connsiteY24-578" fmla="*/ 514850 h 1616330"/>
                <a:gd name="connsiteX25-579" fmla="*/ 1425575 w 1475761"/>
                <a:gd name="connsiteY25-580" fmla="*/ 565650 h 1616330"/>
                <a:gd name="connsiteX26-581" fmla="*/ 1292860 w 1475761"/>
                <a:gd name="connsiteY26-582" fmla="*/ 1594350 h 1616330"/>
                <a:gd name="connsiteX27-583" fmla="*/ 1211580 w 1475761"/>
                <a:gd name="connsiteY27-584" fmla="*/ 1289550 h 1616330"/>
                <a:gd name="connsiteX28-585" fmla="*/ 1120140 w 1475761"/>
                <a:gd name="connsiteY28-586" fmla="*/ 1530850 h 1616330"/>
                <a:gd name="connsiteX29-587" fmla="*/ 1026160 w 1475761"/>
                <a:gd name="connsiteY29-588" fmla="*/ 1365750 h 1616330"/>
                <a:gd name="connsiteX30-589" fmla="*/ 944880 w 1475761"/>
                <a:gd name="connsiteY30-590" fmla="*/ 1492750 h 1616330"/>
                <a:gd name="connsiteX31-591" fmla="*/ 850900 w 1475761"/>
                <a:gd name="connsiteY31-592" fmla="*/ 1421630 h 1616330"/>
                <a:gd name="connsiteX32-593" fmla="*/ 805180 w 1475761"/>
                <a:gd name="connsiteY32-594" fmla="*/ 1429250 h 1616330"/>
                <a:gd name="connsiteX33-595" fmla="*/ 726440 w 1475761"/>
                <a:gd name="connsiteY33-596" fmla="*/ 1485130 h 1616330"/>
                <a:gd name="connsiteX34-597" fmla="*/ 670560 w 1475761"/>
                <a:gd name="connsiteY34-598" fmla="*/ 1444490 h 1616330"/>
                <a:gd name="connsiteX35-599" fmla="*/ 647700 w 1475761"/>
                <a:gd name="connsiteY35-600" fmla="*/ 1429250 h 1616330"/>
                <a:gd name="connsiteX36-601" fmla="*/ 530860 w 1475761"/>
                <a:gd name="connsiteY36-602" fmla="*/ 1457190 h 1616330"/>
                <a:gd name="connsiteX37-603" fmla="*/ 424180 w 1475761"/>
                <a:gd name="connsiteY37-604" fmla="*/ 1416550 h 1616330"/>
                <a:gd name="connsiteX38-605" fmla="*/ 358140 w 1475761"/>
                <a:gd name="connsiteY38-606" fmla="*/ 1436870 h 1616330"/>
                <a:gd name="connsiteX39-607" fmla="*/ 320040 w 1475761"/>
                <a:gd name="connsiteY39-608" fmla="*/ 1424170 h 1616330"/>
                <a:gd name="connsiteX40-609" fmla="*/ 276860 w 1475761"/>
                <a:gd name="connsiteY40-610" fmla="*/ 1414010 h 1616330"/>
                <a:gd name="connsiteX41-611" fmla="*/ 231140 w 1475761"/>
                <a:gd name="connsiteY41-612" fmla="*/ 1424170 h 1616330"/>
                <a:gd name="connsiteX42-613" fmla="*/ 132080 w 1475761"/>
                <a:gd name="connsiteY42-614" fmla="*/ 1383530 h 1616330"/>
                <a:gd name="connsiteX43-615" fmla="*/ 2540 w 1475761"/>
                <a:gd name="connsiteY43-616" fmla="*/ 1378450 h 1616330"/>
                <a:gd name="connsiteX0-617" fmla="*/ 0 w 1475761"/>
                <a:gd name="connsiteY0-618" fmla="*/ 1151908 h 1613308"/>
                <a:gd name="connsiteX1-619" fmla="*/ 125730 w 1475761"/>
                <a:gd name="connsiteY1-620" fmla="*/ 18 h 1613308"/>
                <a:gd name="connsiteX2-621" fmla="*/ 170180 w 1475761"/>
                <a:gd name="connsiteY2-622" fmla="*/ 143528 h 1613308"/>
                <a:gd name="connsiteX3-623" fmla="*/ 228600 w 1475761"/>
                <a:gd name="connsiteY3-624" fmla="*/ 87648 h 1613308"/>
                <a:gd name="connsiteX4-625" fmla="*/ 307340 w 1475761"/>
                <a:gd name="connsiteY4-626" fmla="*/ 201948 h 1613308"/>
                <a:gd name="connsiteX5-627" fmla="*/ 381000 w 1475761"/>
                <a:gd name="connsiteY5-628" fmla="*/ 161308 h 1613308"/>
                <a:gd name="connsiteX6-629" fmla="*/ 449580 w 1475761"/>
                <a:gd name="connsiteY6-630" fmla="*/ 163848 h 1613308"/>
                <a:gd name="connsiteX7-631" fmla="*/ 510540 w 1475761"/>
                <a:gd name="connsiteY7-632" fmla="*/ 179088 h 1613308"/>
                <a:gd name="connsiteX8-633" fmla="*/ 558800 w 1475761"/>
                <a:gd name="connsiteY8-634" fmla="*/ 153688 h 1613308"/>
                <a:gd name="connsiteX9-635" fmla="*/ 647065 w 1475761"/>
                <a:gd name="connsiteY9-636" fmla="*/ 184803 h 1613308"/>
                <a:gd name="connsiteX10-637" fmla="*/ 754380 w 1475761"/>
                <a:gd name="connsiteY10-638" fmla="*/ 163848 h 1613308"/>
                <a:gd name="connsiteX11-639" fmla="*/ 833120 w 1475761"/>
                <a:gd name="connsiteY11-640" fmla="*/ 184168 h 1613308"/>
                <a:gd name="connsiteX12-641" fmla="*/ 949960 w 1475761"/>
                <a:gd name="connsiteY12-642" fmla="*/ 163848 h 1613308"/>
                <a:gd name="connsiteX13-643" fmla="*/ 995680 w 1475761"/>
                <a:gd name="connsiteY13-644" fmla="*/ 199408 h 1613308"/>
                <a:gd name="connsiteX14-645" fmla="*/ 1102360 w 1475761"/>
                <a:gd name="connsiteY14-646" fmla="*/ 189248 h 1613308"/>
                <a:gd name="connsiteX15-647" fmla="*/ 1153160 w 1475761"/>
                <a:gd name="connsiteY15-648" fmla="*/ 168928 h 1613308"/>
                <a:gd name="connsiteX16-649" fmla="*/ 1219200 w 1475761"/>
                <a:gd name="connsiteY16-650" fmla="*/ 181628 h 1613308"/>
                <a:gd name="connsiteX17-651" fmla="*/ 1267460 w 1475761"/>
                <a:gd name="connsiteY17-652" fmla="*/ 135908 h 1613308"/>
                <a:gd name="connsiteX18-653" fmla="*/ 1376680 w 1475761"/>
                <a:gd name="connsiteY18-654" fmla="*/ 186708 h 1613308"/>
                <a:gd name="connsiteX19-655" fmla="*/ 1399540 w 1475761"/>
                <a:gd name="connsiteY19-656" fmla="*/ 151148 h 1613308"/>
                <a:gd name="connsiteX20-657" fmla="*/ 1422400 w 1475761"/>
                <a:gd name="connsiteY20-658" fmla="*/ 240048 h 1613308"/>
                <a:gd name="connsiteX21-659" fmla="*/ 1447800 w 1475761"/>
                <a:gd name="connsiteY21-660" fmla="*/ 204488 h 1613308"/>
                <a:gd name="connsiteX22-661" fmla="*/ 1465580 w 1475761"/>
                <a:gd name="connsiteY22-662" fmla="*/ 237508 h 1613308"/>
                <a:gd name="connsiteX23-663" fmla="*/ 1475740 w 1475761"/>
                <a:gd name="connsiteY23-664" fmla="*/ 222268 h 1613308"/>
                <a:gd name="connsiteX24-665" fmla="*/ 1463040 w 1475761"/>
                <a:gd name="connsiteY24-666" fmla="*/ 511828 h 1613308"/>
                <a:gd name="connsiteX25-667" fmla="*/ 1425575 w 1475761"/>
                <a:gd name="connsiteY25-668" fmla="*/ 562628 h 1613308"/>
                <a:gd name="connsiteX26-669" fmla="*/ 1292860 w 1475761"/>
                <a:gd name="connsiteY26-670" fmla="*/ 1591328 h 1613308"/>
                <a:gd name="connsiteX27-671" fmla="*/ 1211580 w 1475761"/>
                <a:gd name="connsiteY27-672" fmla="*/ 1286528 h 1613308"/>
                <a:gd name="connsiteX28-673" fmla="*/ 1120140 w 1475761"/>
                <a:gd name="connsiteY28-674" fmla="*/ 1527828 h 1613308"/>
                <a:gd name="connsiteX29-675" fmla="*/ 1026160 w 1475761"/>
                <a:gd name="connsiteY29-676" fmla="*/ 1362728 h 1613308"/>
                <a:gd name="connsiteX30-677" fmla="*/ 944880 w 1475761"/>
                <a:gd name="connsiteY30-678" fmla="*/ 1489728 h 1613308"/>
                <a:gd name="connsiteX31-679" fmla="*/ 850900 w 1475761"/>
                <a:gd name="connsiteY31-680" fmla="*/ 1418608 h 1613308"/>
                <a:gd name="connsiteX32-681" fmla="*/ 805180 w 1475761"/>
                <a:gd name="connsiteY32-682" fmla="*/ 1426228 h 1613308"/>
                <a:gd name="connsiteX33-683" fmla="*/ 726440 w 1475761"/>
                <a:gd name="connsiteY33-684" fmla="*/ 1482108 h 1613308"/>
                <a:gd name="connsiteX34-685" fmla="*/ 670560 w 1475761"/>
                <a:gd name="connsiteY34-686" fmla="*/ 1441468 h 1613308"/>
                <a:gd name="connsiteX35-687" fmla="*/ 647700 w 1475761"/>
                <a:gd name="connsiteY35-688" fmla="*/ 1426228 h 1613308"/>
                <a:gd name="connsiteX36-689" fmla="*/ 530860 w 1475761"/>
                <a:gd name="connsiteY36-690" fmla="*/ 1454168 h 1613308"/>
                <a:gd name="connsiteX37-691" fmla="*/ 424180 w 1475761"/>
                <a:gd name="connsiteY37-692" fmla="*/ 1413528 h 1613308"/>
                <a:gd name="connsiteX38-693" fmla="*/ 358140 w 1475761"/>
                <a:gd name="connsiteY38-694" fmla="*/ 1433848 h 1613308"/>
                <a:gd name="connsiteX39-695" fmla="*/ 320040 w 1475761"/>
                <a:gd name="connsiteY39-696" fmla="*/ 1421148 h 1613308"/>
                <a:gd name="connsiteX40-697" fmla="*/ 276860 w 1475761"/>
                <a:gd name="connsiteY40-698" fmla="*/ 1410988 h 1613308"/>
                <a:gd name="connsiteX41-699" fmla="*/ 231140 w 1475761"/>
                <a:gd name="connsiteY41-700" fmla="*/ 1421148 h 1613308"/>
                <a:gd name="connsiteX42-701" fmla="*/ 132080 w 1475761"/>
                <a:gd name="connsiteY42-702" fmla="*/ 1380508 h 1613308"/>
                <a:gd name="connsiteX43-703" fmla="*/ 2540 w 1475761"/>
                <a:gd name="connsiteY43-704" fmla="*/ 1375428 h 1613308"/>
                <a:gd name="connsiteX0-705" fmla="*/ 0 w 1475761"/>
                <a:gd name="connsiteY0-706" fmla="*/ 1152603 h 1614003"/>
                <a:gd name="connsiteX1-707" fmla="*/ 125730 w 1475761"/>
                <a:gd name="connsiteY1-708" fmla="*/ 713 h 1614003"/>
                <a:gd name="connsiteX2-709" fmla="*/ 170180 w 1475761"/>
                <a:gd name="connsiteY2-710" fmla="*/ 144223 h 1614003"/>
                <a:gd name="connsiteX3-711" fmla="*/ 228600 w 1475761"/>
                <a:gd name="connsiteY3-712" fmla="*/ 88343 h 1614003"/>
                <a:gd name="connsiteX4-713" fmla="*/ 307340 w 1475761"/>
                <a:gd name="connsiteY4-714" fmla="*/ 202643 h 1614003"/>
                <a:gd name="connsiteX5-715" fmla="*/ 381000 w 1475761"/>
                <a:gd name="connsiteY5-716" fmla="*/ 162003 h 1614003"/>
                <a:gd name="connsiteX6-717" fmla="*/ 449580 w 1475761"/>
                <a:gd name="connsiteY6-718" fmla="*/ 164543 h 1614003"/>
                <a:gd name="connsiteX7-719" fmla="*/ 510540 w 1475761"/>
                <a:gd name="connsiteY7-720" fmla="*/ 179783 h 1614003"/>
                <a:gd name="connsiteX8-721" fmla="*/ 558800 w 1475761"/>
                <a:gd name="connsiteY8-722" fmla="*/ 154383 h 1614003"/>
                <a:gd name="connsiteX9-723" fmla="*/ 647065 w 1475761"/>
                <a:gd name="connsiteY9-724" fmla="*/ 185498 h 1614003"/>
                <a:gd name="connsiteX10-725" fmla="*/ 754380 w 1475761"/>
                <a:gd name="connsiteY10-726" fmla="*/ 164543 h 1614003"/>
                <a:gd name="connsiteX11-727" fmla="*/ 833120 w 1475761"/>
                <a:gd name="connsiteY11-728" fmla="*/ 184863 h 1614003"/>
                <a:gd name="connsiteX12-729" fmla="*/ 949960 w 1475761"/>
                <a:gd name="connsiteY12-730" fmla="*/ 164543 h 1614003"/>
                <a:gd name="connsiteX13-731" fmla="*/ 995680 w 1475761"/>
                <a:gd name="connsiteY13-732" fmla="*/ 200103 h 1614003"/>
                <a:gd name="connsiteX14-733" fmla="*/ 1102360 w 1475761"/>
                <a:gd name="connsiteY14-734" fmla="*/ 189943 h 1614003"/>
                <a:gd name="connsiteX15-735" fmla="*/ 1153160 w 1475761"/>
                <a:gd name="connsiteY15-736" fmla="*/ 169623 h 1614003"/>
                <a:gd name="connsiteX16-737" fmla="*/ 1219200 w 1475761"/>
                <a:gd name="connsiteY16-738" fmla="*/ 182323 h 1614003"/>
                <a:gd name="connsiteX17-739" fmla="*/ 1267460 w 1475761"/>
                <a:gd name="connsiteY17-740" fmla="*/ 136603 h 1614003"/>
                <a:gd name="connsiteX18-741" fmla="*/ 1376680 w 1475761"/>
                <a:gd name="connsiteY18-742" fmla="*/ 187403 h 1614003"/>
                <a:gd name="connsiteX19-743" fmla="*/ 1399540 w 1475761"/>
                <a:gd name="connsiteY19-744" fmla="*/ 151843 h 1614003"/>
                <a:gd name="connsiteX20-745" fmla="*/ 1422400 w 1475761"/>
                <a:gd name="connsiteY20-746" fmla="*/ 240743 h 1614003"/>
                <a:gd name="connsiteX21-747" fmla="*/ 1447800 w 1475761"/>
                <a:gd name="connsiteY21-748" fmla="*/ 205183 h 1614003"/>
                <a:gd name="connsiteX22-749" fmla="*/ 1465580 w 1475761"/>
                <a:gd name="connsiteY22-750" fmla="*/ 238203 h 1614003"/>
                <a:gd name="connsiteX23-751" fmla="*/ 1475740 w 1475761"/>
                <a:gd name="connsiteY23-752" fmla="*/ 222963 h 1614003"/>
                <a:gd name="connsiteX24-753" fmla="*/ 1463040 w 1475761"/>
                <a:gd name="connsiteY24-754" fmla="*/ 512523 h 1614003"/>
                <a:gd name="connsiteX25-755" fmla="*/ 1425575 w 1475761"/>
                <a:gd name="connsiteY25-756" fmla="*/ 563323 h 1614003"/>
                <a:gd name="connsiteX26-757" fmla="*/ 1292860 w 1475761"/>
                <a:gd name="connsiteY26-758" fmla="*/ 1592023 h 1614003"/>
                <a:gd name="connsiteX27-759" fmla="*/ 1211580 w 1475761"/>
                <a:gd name="connsiteY27-760" fmla="*/ 1287223 h 1614003"/>
                <a:gd name="connsiteX28-761" fmla="*/ 1120140 w 1475761"/>
                <a:gd name="connsiteY28-762" fmla="*/ 1528523 h 1614003"/>
                <a:gd name="connsiteX29-763" fmla="*/ 1026160 w 1475761"/>
                <a:gd name="connsiteY29-764" fmla="*/ 1363423 h 1614003"/>
                <a:gd name="connsiteX30-765" fmla="*/ 944880 w 1475761"/>
                <a:gd name="connsiteY30-766" fmla="*/ 1490423 h 1614003"/>
                <a:gd name="connsiteX31-767" fmla="*/ 850900 w 1475761"/>
                <a:gd name="connsiteY31-768" fmla="*/ 1419303 h 1614003"/>
                <a:gd name="connsiteX32-769" fmla="*/ 805180 w 1475761"/>
                <a:gd name="connsiteY32-770" fmla="*/ 1426923 h 1614003"/>
                <a:gd name="connsiteX33-771" fmla="*/ 726440 w 1475761"/>
                <a:gd name="connsiteY33-772" fmla="*/ 1482803 h 1614003"/>
                <a:gd name="connsiteX34-773" fmla="*/ 670560 w 1475761"/>
                <a:gd name="connsiteY34-774" fmla="*/ 1442163 h 1614003"/>
                <a:gd name="connsiteX35-775" fmla="*/ 647700 w 1475761"/>
                <a:gd name="connsiteY35-776" fmla="*/ 1426923 h 1614003"/>
                <a:gd name="connsiteX36-777" fmla="*/ 530860 w 1475761"/>
                <a:gd name="connsiteY36-778" fmla="*/ 1454863 h 1614003"/>
                <a:gd name="connsiteX37-779" fmla="*/ 424180 w 1475761"/>
                <a:gd name="connsiteY37-780" fmla="*/ 1414223 h 1614003"/>
                <a:gd name="connsiteX38-781" fmla="*/ 358140 w 1475761"/>
                <a:gd name="connsiteY38-782" fmla="*/ 1434543 h 1614003"/>
                <a:gd name="connsiteX39-783" fmla="*/ 320040 w 1475761"/>
                <a:gd name="connsiteY39-784" fmla="*/ 1421843 h 1614003"/>
                <a:gd name="connsiteX40-785" fmla="*/ 276860 w 1475761"/>
                <a:gd name="connsiteY40-786" fmla="*/ 1411683 h 1614003"/>
                <a:gd name="connsiteX41-787" fmla="*/ 231140 w 1475761"/>
                <a:gd name="connsiteY41-788" fmla="*/ 1421843 h 1614003"/>
                <a:gd name="connsiteX42-789" fmla="*/ 132080 w 1475761"/>
                <a:gd name="connsiteY42-790" fmla="*/ 1381203 h 1614003"/>
                <a:gd name="connsiteX43-791" fmla="*/ 2540 w 1475761"/>
                <a:gd name="connsiteY43-792" fmla="*/ 1376123 h 1614003"/>
                <a:gd name="connsiteX0-793" fmla="*/ 0 w 1475761"/>
                <a:gd name="connsiteY0-794" fmla="*/ 1152603 h 1614003"/>
                <a:gd name="connsiteX1-795" fmla="*/ 125730 w 1475761"/>
                <a:gd name="connsiteY1-796" fmla="*/ 713 h 1614003"/>
                <a:gd name="connsiteX2-797" fmla="*/ 170180 w 1475761"/>
                <a:gd name="connsiteY2-798" fmla="*/ 144223 h 1614003"/>
                <a:gd name="connsiteX3-799" fmla="*/ 228600 w 1475761"/>
                <a:gd name="connsiteY3-800" fmla="*/ 88343 h 1614003"/>
                <a:gd name="connsiteX4-801" fmla="*/ 307340 w 1475761"/>
                <a:gd name="connsiteY4-802" fmla="*/ 202643 h 1614003"/>
                <a:gd name="connsiteX5-803" fmla="*/ 381000 w 1475761"/>
                <a:gd name="connsiteY5-804" fmla="*/ 162003 h 1614003"/>
                <a:gd name="connsiteX6-805" fmla="*/ 449580 w 1475761"/>
                <a:gd name="connsiteY6-806" fmla="*/ 164543 h 1614003"/>
                <a:gd name="connsiteX7-807" fmla="*/ 510540 w 1475761"/>
                <a:gd name="connsiteY7-808" fmla="*/ 179783 h 1614003"/>
                <a:gd name="connsiteX8-809" fmla="*/ 558800 w 1475761"/>
                <a:gd name="connsiteY8-810" fmla="*/ 154383 h 1614003"/>
                <a:gd name="connsiteX9-811" fmla="*/ 647065 w 1475761"/>
                <a:gd name="connsiteY9-812" fmla="*/ 185498 h 1614003"/>
                <a:gd name="connsiteX10-813" fmla="*/ 754380 w 1475761"/>
                <a:gd name="connsiteY10-814" fmla="*/ 164543 h 1614003"/>
                <a:gd name="connsiteX11-815" fmla="*/ 833120 w 1475761"/>
                <a:gd name="connsiteY11-816" fmla="*/ 184863 h 1614003"/>
                <a:gd name="connsiteX12-817" fmla="*/ 949960 w 1475761"/>
                <a:gd name="connsiteY12-818" fmla="*/ 164543 h 1614003"/>
                <a:gd name="connsiteX13-819" fmla="*/ 995680 w 1475761"/>
                <a:gd name="connsiteY13-820" fmla="*/ 200103 h 1614003"/>
                <a:gd name="connsiteX14-821" fmla="*/ 1102360 w 1475761"/>
                <a:gd name="connsiteY14-822" fmla="*/ 189943 h 1614003"/>
                <a:gd name="connsiteX15-823" fmla="*/ 1153160 w 1475761"/>
                <a:gd name="connsiteY15-824" fmla="*/ 169623 h 1614003"/>
                <a:gd name="connsiteX16-825" fmla="*/ 1219200 w 1475761"/>
                <a:gd name="connsiteY16-826" fmla="*/ 182323 h 1614003"/>
                <a:gd name="connsiteX17-827" fmla="*/ 1267460 w 1475761"/>
                <a:gd name="connsiteY17-828" fmla="*/ 136603 h 1614003"/>
                <a:gd name="connsiteX18-829" fmla="*/ 1376680 w 1475761"/>
                <a:gd name="connsiteY18-830" fmla="*/ 187403 h 1614003"/>
                <a:gd name="connsiteX19-831" fmla="*/ 1399540 w 1475761"/>
                <a:gd name="connsiteY19-832" fmla="*/ 151843 h 1614003"/>
                <a:gd name="connsiteX20-833" fmla="*/ 1422400 w 1475761"/>
                <a:gd name="connsiteY20-834" fmla="*/ 240743 h 1614003"/>
                <a:gd name="connsiteX21-835" fmla="*/ 1447800 w 1475761"/>
                <a:gd name="connsiteY21-836" fmla="*/ 205183 h 1614003"/>
                <a:gd name="connsiteX22-837" fmla="*/ 1465580 w 1475761"/>
                <a:gd name="connsiteY22-838" fmla="*/ 238203 h 1614003"/>
                <a:gd name="connsiteX23-839" fmla="*/ 1475740 w 1475761"/>
                <a:gd name="connsiteY23-840" fmla="*/ 222963 h 1614003"/>
                <a:gd name="connsiteX24-841" fmla="*/ 1463040 w 1475761"/>
                <a:gd name="connsiteY24-842" fmla="*/ 512523 h 1614003"/>
                <a:gd name="connsiteX25-843" fmla="*/ 1425575 w 1475761"/>
                <a:gd name="connsiteY25-844" fmla="*/ 563323 h 1614003"/>
                <a:gd name="connsiteX26-845" fmla="*/ 1292860 w 1475761"/>
                <a:gd name="connsiteY26-846" fmla="*/ 1592023 h 1614003"/>
                <a:gd name="connsiteX27-847" fmla="*/ 1211580 w 1475761"/>
                <a:gd name="connsiteY27-848" fmla="*/ 1287223 h 1614003"/>
                <a:gd name="connsiteX28-849" fmla="*/ 1120140 w 1475761"/>
                <a:gd name="connsiteY28-850" fmla="*/ 1528523 h 1614003"/>
                <a:gd name="connsiteX29-851" fmla="*/ 1026160 w 1475761"/>
                <a:gd name="connsiteY29-852" fmla="*/ 1363423 h 1614003"/>
                <a:gd name="connsiteX30-853" fmla="*/ 944880 w 1475761"/>
                <a:gd name="connsiteY30-854" fmla="*/ 1490423 h 1614003"/>
                <a:gd name="connsiteX31-855" fmla="*/ 850900 w 1475761"/>
                <a:gd name="connsiteY31-856" fmla="*/ 1419303 h 1614003"/>
                <a:gd name="connsiteX32-857" fmla="*/ 805180 w 1475761"/>
                <a:gd name="connsiteY32-858" fmla="*/ 1426923 h 1614003"/>
                <a:gd name="connsiteX33-859" fmla="*/ 726440 w 1475761"/>
                <a:gd name="connsiteY33-860" fmla="*/ 1482803 h 1614003"/>
                <a:gd name="connsiteX34-861" fmla="*/ 670560 w 1475761"/>
                <a:gd name="connsiteY34-862" fmla="*/ 1442163 h 1614003"/>
                <a:gd name="connsiteX35-863" fmla="*/ 647700 w 1475761"/>
                <a:gd name="connsiteY35-864" fmla="*/ 1426923 h 1614003"/>
                <a:gd name="connsiteX36-865" fmla="*/ 530860 w 1475761"/>
                <a:gd name="connsiteY36-866" fmla="*/ 1454863 h 1614003"/>
                <a:gd name="connsiteX37-867" fmla="*/ 424180 w 1475761"/>
                <a:gd name="connsiteY37-868" fmla="*/ 1414223 h 1614003"/>
                <a:gd name="connsiteX38-869" fmla="*/ 358140 w 1475761"/>
                <a:gd name="connsiteY38-870" fmla="*/ 1434543 h 1614003"/>
                <a:gd name="connsiteX39-871" fmla="*/ 320040 w 1475761"/>
                <a:gd name="connsiteY39-872" fmla="*/ 1421843 h 1614003"/>
                <a:gd name="connsiteX40-873" fmla="*/ 276860 w 1475761"/>
                <a:gd name="connsiteY40-874" fmla="*/ 1411683 h 1614003"/>
                <a:gd name="connsiteX41-875" fmla="*/ 231140 w 1475761"/>
                <a:gd name="connsiteY41-876" fmla="*/ 1421843 h 1614003"/>
                <a:gd name="connsiteX42-877" fmla="*/ 132080 w 1475761"/>
                <a:gd name="connsiteY42-878" fmla="*/ 1381203 h 1614003"/>
                <a:gd name="connsiteX43-879" fmla="*/ 2540 w 1475761"/>
                <a:gd name="connsiteY43-880" fmla="*/ 1376123 h 1614003"/>
                <a:gd name="connsiteX0-881" fmla="*/ 0 w 1475761"/>
                <a:gd name="connsiteY0-882" fmla="*/ 1152603 h 1614003"/>
                <a:gd name="connsiteX1-883" fmla="*/ 125730 w 1475761"/>
                <a:gd name="connsiteY1-884" fmla="*/ 713 h 1614003"/>
                <a:gd name="connsiteX2-885" fmla="*/ 170180 w 1475761"/>
                <a:gd name="connsiteY2-886" fmla="*/ 144223 h 1614003"/>
                <a:gd name="connsiteX3-887" fmla="*/ 228600 w 1475761"/>
                <a:gd name="connsiteY3-888" fmla="*/ 88343 h 1614003"/>
                <a:gd name="connsiteX4-889" fmla="*/ 307340 w 1475761"/>
                <a:gd name="connsiteY4-890" fmla="*/ 202643 h 1614003"/>
                <a:gd name="connsiteX5-891" fmla="*/ 381000 w 1475761"/>
                <a:gd name="connsiteY5-892" fmla="*/ 162003 h 1614003"/>
                <a:gd name="connsiteX6-893" fmla="*/ 449580 w 1475761"/>
                <a:gd name="connsiteY6-894" fmla="*/ 164543 h 1614003"/>
                <a:gd name="connsiteX7-895" fmla="*/ 510540 w 1475761"/>
                <a:gd name="connsiteY7-896" fmla="*/ 179783 h 1614003"/>
                <a:gd name="connsiteX8-897" fmla="*/ 558800 w 1475761"/>
                <a:gd name="connsiteY8-898" fmla="*/ 154383 h 1614003"/>
                <a:gd name="connsiteX9-899" fmla="*/ 647065 w 1475761"/>
                <a:gd name="connsiteY9-900" fmla="*/ 185498 h 1614003"/>
                <a:gd name="connsiteX10-901" fmla="*/ 754380 w 1475761"/>
                <a:gd name="connsiteY10-902" fmla="*/ 164543 h 1614003"/>
                <a:gd name="connsiteX11-903" fmla="*/ 833120 w 1475761"/>
                <a:gd name="connsiteY11-904" fmla="*/ 184863 h 1614003"/>
                <a:gd name="connsiteX12-905" fmla="*/ 949960 w 1475761"/>
                <a:gd name="connsiteY12-906" fmla="*/ 164543 h 1614003"/>
                <a:gd name="connsiteX13-907" fmla="*/ 995680 w 1475761"/>
                <a:gd name="connsiteY13-908" fmla="*/ 200103 h 1614003"/>
                <a:gd name="connsiteX14-909" fmla="*/ 1102360 w 1475761"/>
                <a:gd name="connsiteY14-910" fmla="*/ 189943 h 1614003"/>
                <a:gd name="connsiteX15-911" fmla="*/ 1153160 w 1475761"/>
                <a:gd name="connsiteY15-912" fmla="*/ 169623 h 1614003"/>
                <a:gd name="connsiteX16-913" fmla="*/ 1219200 w 1475761"/>
                <a:gd name="connsiteY16-914" fmla="*/ 182323 h 1614003"/>
                <a:gd name="connsiteX17-915" fmla="*/ 1267460 w 1475761"/>
                <a:gd name="connsiteY17-916" fmla="*/ 136603 h 1614003"/>
                <a:gd name="connsiteX18-917" fmla="*/ 1376680 w 1475761"/>
                <a:gd name="connsiteY18-918" fmla="*/ 187403 h 1614003"/>
                <a:gd name="connsiteX19-919" fmla="*/ 1399540 w 1475761"/>
                <a:gd name="connsiteY19-920" fmla="*/ 151843 h 1614003"/>
                <a:gd name="connsiteX20-921" fmla="*/ 1422400 w 1475761"/>
                <a:gd name="connsiteY20-922" fmla="*/ 240743 h 1614003"/>
                <a:gd name="connsiteX21-923" fmla="*/ 1447800 w 1475761"/>
                <a:gd name="connsiteY21-924" fmla="*/ 205183 h 1614003"/>
                <a:gd name="connsiteX22-925" fmla="*/ 1465580 w 1475761"/>
                <a:gd name="connsiteY22-926" fmla="*/ 238203 h 1614003"/>
                <a:gd name="connsiteX23-927" fmla="*/ 1475740 w 1475761"/>
                <a:gd name="connsiteY23-928" fmla="*/ 222963 h 1614003"/>
                <a:gd name="connsiteX24-929" fmla="*/ 1463040 w 1475761"/>
                <a:gd name="connsiteY24-930" fmla="*/ 512523 h 1614003"/>
                <a:gd name="connsiteX25-931" fmla="*/ 1425575 w 1475761"/>
                <a:gd name="connsiteY25-932" fmla="*/ 563323 h 1614003"/>
                <a:gd name="connsiteX26-933" fmla="*/ 1292860 w 1475761"/>
                <a:gd name="connsiteY26-934" fmla="*/ 1592023 h 1614003"/>
                <a:gd name="connsiteX27-935" fmla="*/ 1211580 w 1475761"/>
                <a:gd name="connsiteY27-936" fmla="*/ 1287223 h 1614003"/>
                <a:gd name="connsiteX28-937" fmla="*/ 1120140 w 1475761"/>
                <a:gd name="connsiteY28-938" fmla="*/ 1528523 h 1614003"/>
                <a:gd name="connsiteX29-939" fmla="*/ 1026160 w 1475761"/>
                <a:gd name="connsiteY29-940" fmla="*/ 1363423 h 1614003"/>
                <a:gd name="connsiteX30-941" fmla="*/ 944880 w 1475761"/>
                <a:gd name="connsiteY30-942" fmla="*/ 1490423 h 1614003"/>
                <a:gd name="connsiteX31-943" fmla="*/ 850900 w 1475761"/>
                <a:gd name="connsiteY31-944" fmla="*/ 1419303 h 1614003"/>
                <a:gd name="connsiteX32-945" fmla="*/ 805180 w 1475761"/>
                <a:gd name="connsiteY32-946" fmla="*/ 1426923 h 1614003"/>
                <a:gd name="connsiteX33-947" fmla="*/ 726440 w 1475761"/>
                <a:gd name="connsiteY33-948" fmla="*/ 1482803 h 1614003"/>
                <a:gd name="connsiteX34-949" fmla="*/ 670560 w 1475761"/>
                <a:gd name="connsiteY34-950" fmla="*/ 1442163 h 1614003"/>
                <a:gd name="connsiteX35-951" fmla="*/ 647700 w 1475761"/>
                <a:gd name="connsiteY35-952" fmla="*/ 1426923 h 1614003"/>
                <a:gd name="connsiteX36-953" fmla="*/ 530860 w 1475761"/>
                <a:gd name="connsiteY36-954" fmla="*/ 1454863 h 1614003"/>
                <a:gd name="connsiteX37-955" fmla="*/ 424180 w 1475761"/>
                <a:gd name="connsiteY37-956" fmla="*/ 1414223 h 1614003"/>
                <a:gd name="connsiteX38-957" fmla="*/ 358140 w 1475761"/>
                <a:gd name="connsiteY38-958" fmla="*/ 1434543 h 1614003"/>
                <a:gd name="connsiteX39-959" fmla="*/ 320040 w 1475761"/>
                <a:gd name="connsiteY39-960" fmla="*/ 1421843 h 1614003"/>
                <a:gd name="connsiteX40-961" fmla="*/ 276860 w 1475761"/>
                <a:gd name="connsiteY40-962" fmla="*/ 1411683 h 1614003"/>
                <a:gd name="connsiteX41-963" fmla="*/ 231140 w 1475761"/>
                <a:gd name="connsiteY41-964" fmla="*/ 1421843 h 1614003"/>
                <a:gd name="connsiteX42-965" fmla="*/ 132080 w 1475761"/>
                <a:gd name="connsiteY42-966" fmla="*/ 1381203 h 1614003"/>
                <a:gd name="connsiteX43-967" fmla="*/ 2540 w 1475761"/>
                <a:gd name="connsiteY43-968" fmla="*/ 1376123 h 1614003"/>
                <a:gd name="connsiteX0-969" fmla="*/ 0 w 1475761"/>
                <a:gd name="connsiteY0-970" fmla="*/ 1152603 h 1617960"/>
                <a:gd name="connsiteX1-971" fmla="*/ 125730 w 1475761"/>
                <a:gd name="connsiteY1-972" fmla="*/ 713 h 1617960"/>
                <a:gd name="connsiteX2-973" fmla="*/ 170180 w 1475761"/>
                <a:gd name="connsiteY2-974" fmla="*/ 144223 h 1617960"/>
                <a:gd name="connsiteX3-975" fmla="*/ 228600 w 1475761"/>
                <a:gd name="connsiteY3-976" fmla="*/ 88343 h 1617960"/>
                <a:gd name="connsiteX4-977" fmla="*/ 307340 w 1475761"/>
                <a:gd name="connsiteY4-978" fmla="*/ 202643 h 1617960"/>
                <a:gd name="connsiteX5-979" fmla="*/ 381000 w 1475761"/>
                <a:gd name="connsiteY5-980" fmla="*/ 162003 h 1617960"/>
                <a:gd name="connsiteX6-981" fmla="*/ 449580 w 1475761"/>
                <a:gd name="connsiteY6-982" fmla="*/ 164543 h 1617960"/>
                <a:gd name="connsiteX7-983" fmla="*/ 510540 w 1475761"/>
                <a:gd name="connsiteY7-984" fmla="*/ 179783 h 1617960"/>
                <a:gd name="connsiteX8-985" fmla="*/ 558800 w 1475761"/>
                <a:gd name="connsiteY8-986" fmla="*/ 154383 h 1617960"/>
                <a:gd name="connsiteX9-987" fmla="*/ 647065 w 1475761"/>
                <a:gd name="connsiteY9-988" fmla="*/ 185498 h 1617960"/>
                <a:gd name="connsiteX10-989" fmla="*/ 754380 w 1475761"/>
                <a:gd name="connsiteY10-990" fmla="*/ 164543 h 1617960"/>
                <a:gd name="connsiteX11-991" fmla="*/ 833120 w 1475761"/>
                <a:gd name="connsiteY11-992" fmla="*/ 184863 h 1617960"/>
                <a:gd name="connsiteX12-993" fmla="*/ 949960 w 1475761"/>
                <a:gd name="connsiteY12-994" fmla="*/ 164543 h 1617960"/>
                <a:gd name="connsiteX13-995" fmla="*/ 995680 w 1475761"/>
                <a:gd name="connsiteY13-996" fmla="*/ 200103 h 1617960"/>
                <a:gd name="connsiteX14-997" fmla="*/ 1102360 w 1475761"/>
                <a:gd name="connsiteY14-998" fmla="*/ 189943 h 1617960"/>
                <a:gd name="connsiteX15-999" fmla="*/ 1153160 w 1475761"/>
                <a:gd name="connsiteY15-1000" fmla="*/ 169623 h 1617960"/>
                <a:gd name="connsiteX16-1001" fmla="*/ 1219200 w 1475761"/>
                <a:gd name="connsiteY16-1002" fmla="*/ 182323 h 1617960"/>
                <a:gd name="connsiteX17-1003" fmla="*/ 1267460 w 1475761"/>
                <a:gd name="connsiteY17-1004" fmla="*/ 136603 h 1617960"/>
                <a:gd name="connsiteX18-1005" fmla="*/ 1376680 w 1475761"/>
                <a:gd name="connsiteY18-1006" fmla="*/ 187403 h 1617960"/>
                <a:gd name="connsiteX19-1007" fmla="*/ 1399540 w 1475761"/>
                <a:gd name="connsiteY19-1008" fmla="*/ 151843 h 1617960"/>
                <a:gd name="connsiteX20-1009" fmla="*/ 1422400 w 1475761"/>
                <a:gd name="connsiteY20-1010" fmla="*/ 240743 h 1617960"/>
                <a:gd name="connsiteX21-1011" fmla="*/ 1447800 w 1475761"/>
                <a:gd name="connsiteY21-1012" fmla="*/ 205183 h 1617960"/>
                <a:gd name="connsiteX22-1013" fmla="*/ 1465580 w 1475761"/>
                <a:gd name="connsiteY22-1014" fmla="*/ 238203 h 1617960"/>
                <a:gd name="connsiteX23-1015" fmla="*/ 1475740 w 1475761"/>
                <a:gd name="connsiteY23-1016" fmla="*/ 222963 h 1617960"/>
                <a:gd name="connsiteX24-1017" fmla="*/ 1463040 w 1475761"/>
                <a:gd name="connsiteY24-1018" fmla="*/ 512523 h 1617960"/>
                <a:gd name="connsiteX25-1019" fmla="*/ 1425575 w 1475761"/>
                <a:gd name="connsiteY25-1020" fmla="*/ 563323 h 1617960"/>
                <a:gd name="connsiteX26-1021" fmla="*/ 1292860 w 1475761"/>
                <a:gd name="connsiteY26-1022" fmla="*/ 1592023 h 1617960"/>
                <a:gd name="connsiteX27-1023" fmla="*/ 1211580 w 1475761"/>
                <a:gd name="connsiteY27-1024" fmla="*/ 1287223 h 1617960"/>
                <a:gd name="connsiteX28-1025" fmla="*/ 1120140 w 1475761"/>
                <a:gd name="connsiteY28-1026" fmla="*/ 1528523 h 1617960"/>
                <a:gd name="connsiteX29-1027" fmla="*/ 1026160 w 1475761"/>
                <a:gd name="connsiteY29-1028" fmla="*/ 1363423 h 1617960"/>
                <a:gd name="connsiteX30-1029" fmla="*/ 944880 w 1475761"/>
                <a:gd name="connsiteY30-1030" fmla="*/ 1490423 h 1617960"/>
                <a:gd name="connsiteX31-1031" fmla="*/ 850900 w 1475761"/>
                <a:gd name="connsiteY31-1032" fmla="*/ 1419303 h 1617960"/>
                <a:gd name="connsiteX32-1033" fmla="*/ 805180 w 1475761"/>
                <a:gd name="connsiteY32-1034" fmla="*/ 1426923 h 1617960"/>
                <a:gd name="connsiteX33-1035" fmla="*/ 726440 w 1475761"/>
                <a:gd name="connsiteY33-1036" fmla="*/ 1482803 h 1617960"/>
                <a:gd name="connsiteX34-1037" fmla="*/ 670560 w 1475761"/>
                <a:gd name="connsiteY34-1038" fmla="*/ 1442163 h 1617960"/>
                <a:gd name="connsiteX35-1039" fmla="*/ 647700 w 1475761"/>
                <a:gd name="connsiteY35-1040" fmla="*/ 1426923 h 1617960"/>
                <a:gd name="connsiteX36-1041" fmla="*/ 530860 w 1475761"/>
                <a:gd name="connsiteY36-1042" fmla="*/ 1454863 h 1617960"/>
                <a:gd name="connsiteX37-1043" fmla="*/ 424180 w 1475761"/>
                <a:gd name="connsiteY37-1044" fmla="*/ 1414223 h 1617960"/>
                <a:gd name="connsiteX38-1045" fmla="*/ 358140 w 1475761"/>
                <a:gd name="connsiteY38-1046" fmla="*/ 1434543 h 1617960"/>
                <a:gd name="connsiteX39-1047" fmla="*/ 320040 w 1475761"/>
                <a:gd name="connsiteY39-1048" fmla="*/ 1421843 h 1617960"/>
                <a:gd name="connsiteX40-1049" fmla="*/ 276860 w 1475761"/>
                <a:gd name="connsiteY40-1050" fmla="*/ 1411683 h 1617960"/>
                <a:gd name="connsiteX41-1051" fmla="*/ 231140 w 1475761"/>
                <a:gd name="connsiteY41-1052" fmla="*/ 1421843 h 1617960"/>
                <a:gd name="connsiteX42-1053" fmla="*/ 132080 w 1475761"/>
                <a:gd name="connsiteY42-1054" fmla="*/ 1381203 h 1617960"/>
                <a:gd name="connsiteX43-1055" fmla="*/ 2540 w 1475761"/>
                <a:gd name="connsiteY43-1056" fmla="*/ 1376123 h 161796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57" y="connsiteY28-58"/>
                </a:cxn>
                <a:cxn ang="0">
                  <a:pos x="connsiteX29-59" y="connsiteY29-60"/>
                </a:cxn>
                <a:cxn ang="0">
                  <a:pos x="connsiteX30-61" y="connsiteY30-62"/>
                </a:cxn>
                <a:cxn ang="0">
                  <a:pos x="connsiteX31-63" y="connsiteY31-64"/>
                </a:cxn>
                <a:cxn ang="0">
                  <a:pos x="connsiteX32-65" y="connsiteY32-66"/>
                </a:cxn>
                <a:cxn ang="0">
                  <a:pos x="connsiteX33-67" y="connsiteY33-68"/>
                </a:cxn>
                <a:cxn ang="0">
                  <a:pos x="connsiteX34-69" y="connsiteY34-70"/>
                </a:cxn>
                <a:cxn ang="0">
                  <a:pos x="connsiteX35-71" y="connsiteY35-72"/>
                </a:cxn>
                <a:cxn ang="0">
                  <a:pos x="connsiteX36-73" y="connsiteY36-74"/>
                </a:cxn>
                <a:cxn ang="0">
                  <a:pos x="connsiteX37-75" y="connsiteY37-76"/>
                </a:cxn>
                <a:cxn ang="0">
                  <a:pos x="connsiteX38-77" y="connsiteY38-78"/>
                </a:cxn>
                <a:cxn ang="0">
                  <a:pos x="connsiteX39-79" y="connsiteY39-80"/>
                </a:cxn>
                <a:cxn ang="0">
                  <a:pos x="connsiteX40-81" y="connsiteY40-82"/>
                </a:cxn>
                <a:cxn ang="0">
                  <a:pos x="connsiteX41-83" y="connsiteY41-84"/>
                </a:cxn>
                <a:cxn ang="0">
                  <a:pos x="connsiteX42-85" y="connsiteY42-86"/>
                </a:cxn>
                <a:cxn ang="0">
                  <a:pos x="connsiteX43-87" y="connsiteY43-88"/>
                </a:cxn>
              </a:cxnLst>
              <a:rect l="l" t="t" r="r" b="b"/>
              <a:pathLst>
                <a:path w="1475761" h="1617960">
                  <a:moveTo>
                    <a:pt x="0" y="1152603"/>
                  </a:moveTo>
                  <a:cubicBezTo>
                    <a:pt x="44450" y="657726"/>
                    <a:pt x="113817" y="-25157"/>
                    <a:pt x="125730" y="713"/>
                  </a:cubicBezTo>
                  <a:cubicBezTo>
                    <a:pt x="168640" y="93895"/>
                    <a:pt x="153035" y="129618"/>
                    <a:pt x="170180" y="144223"/>
                  </a:cubicBezTo>
                  <a:cubicBezTo>
                    <a:pt x="187325" y="158828"/>
                    <a:pt x="205740" y="78606"/>
                    <a:pt x="228600" y="88343"/>
                  </a:cubicBezTo>
                  <a:cubicBezTo>
                    <a:pt x="251460" y="98080"/>
                    <a:pt x="281940" y="190366"/>
                    <a:pt x="307340" y="202643"/>
                  </a:cubicBezTo>
                  <a:cubicBezTo>
                    <a:pt x="332740" y="214920"/>
                    <a:pt x="357293" y="168353"/>
                    <a:pt x="381000" y="162003"/>
                  </a:cubicBezTo>
                  <a:cubicBezTo>
                    <a:pt x="404707" y="155653"/>
                    <a:pt x="427990" y="161580"/>
                    <a:pt x="449580" y="164543"/>
                  </a:cubicBezTo>
                  <a:cubicBezTo>
                    <a:pt x="471170" y="167506"/>
                    <a:pt x="492337" y="181476"/>
                    <a:pt x="510540" y="179783"/>
                  </a:cubicBezTo>
                  <a:cubicBezTo>
                    <a:pt x="528743" y="178090"/>
                    <a:pt x="536046" y="153431"/>
                    <a:pt x="558800" y="154383"/>
                  </a:cubicBezTo>
                  <a:cubicBezTo>
                    <a:pt x="581554" y="155335"/>
                    <a:pt x="614468" y="183805"/>
                    <a:pt x="647065" y="185498"/>
                  </a:cubicBezTo>
                  <a:cubicBezTo>
                    <a:pt x="679662" y="187191"/>
                    <a:pt x="723371" y="164649"/>
                    <a:pt x="754380" y="164543"/>
                  </a:cubicBezTo>
                  <a:cubicBezTo>
                    <a:pt x="785389" y="164437"/>
                    <a:pt x="800523" y="184863"/>
                    <a:pt x="833120" y="184863"/>
                  </a:cubicBezTo>
                  <a:cubicBezTo>
                    <a:pt x="865717" y="184863"/>
                    <a:pt x="922867" y="162003"/>
                    <a:pt x="949960" y="164543"/>
                  </a:cubicBezTo>
                  <a:cubicBezTo>
                    <a:pt x="977053" y="167083"/>
                    <a:pt x="970280" y="195870"/>
                    <a:pt x="995680" y="200103"/>
                  </a:cubicBezTo>
                  <a:cubicBezTo>
                    <a:pt x="1021080" y="204336"/>
                    <a:pt x="1076113" y="195023"/>
                    <a:pt x="1102360" y="189943"/>
                  </a:cubicBezTo>
                  <a:cubicBezTo>
                    <a:pt x="1128607" y="184863"/>
                    <a:pt x="1133687" y="170893"/>
                    <a:pt x="1153160" y="169623"/>
                  </a:cubicBezTo>
                  <a:cubicBezTo>
                    <a:pt x="1172633" y="168353"/>
                    <a:pt x="1200150" y="187826"/>
                    <a:pt x="1219200" y="182323"/>
                  </a:cubicBezTo>
                  <a:cubicBezTo>
                    <a:pt x="1238250" y="176820"/>
                    <a:pt x="1241213" y="135756"/>
                    <a:pt x="1267460" y="136603"/>
                  </a:cubicBezTo>
                  <a:cubicBezTo>
                    <a:pt x="1293707" y="137450"/>
                    <a:pt x="1354667" y="184863"/>
                    <a:pt x="1376680" y="187403"/>
                  </a:cubicBezTo>
                  <a:cubicBezTo>
                    <a:pt x="1398693" y="189943"/>
                    <a:pt x="1391920" y="142953"/>
                    <a:pt x="1399540" y="151843"/>
                  </a:cubicBezTo>
                  <a:cubicBezTo>
                    <a:pt x="1407160" y="160733"/>
                    <a:pt x="1414357" y="231853"/>
                    <a:pt x="1422400" y="240743"/>
                  </a:cubicBezTo>
                  <a:cubicBezTo>
                    <a:pt x="1430443" y="249633"/>
                    <a:pt x="1440603" y="205606"/>
                    <a:pt x="1447800" y="205183"/>
                  </a:cubicBezTo>
                  <a:cubicBezTo>
                    <a:pt x="1454997" y="204760"/>
                    <a:pt x="1460923" y="235240"/>
                    <a:pt x="1465580" y="238203"/>
                  </a:cubicBezTo>
                  <a:cubicBezTo>
                    <a:pt x="1470237" y="241166"/>
                    <a:pt x="1476163" y="177243"/>
                    <a:pt x="1475740" y="222963"/>
                  </a:cubicBezTo>
                  <a:cubicBezTo>
                    <a:pt x="1475317" y="268683"/>
                    <a:pt x="1471401" y="455796"/>
                    <a:pt x="1463040" y="512523"/>
                  </a:cubicBezTo>
                  <a:cubicBezTo>
                    <a:pt x="1454679" y="569250"/>
                    <a:pt x="1459653" y="391026"/>
                    <a:pt x="1425575" y="563323"/>
                  </a:cubicBezTo>
                  <a:cubicBezTo>
                    <a:pt x="1391497" y="735620"/>
                    <a:pt x="1309476" y="1458038"/>
                    <a:pt x="1292860" y="1592023"/>
                  </a:cubicBezTo>
                  <a:cubicBezTo>
                    <a:pt x="1276244" y="1726008"/>
                    <a:pt x="1240367" y="1297806"/>
                    <a:pt x="1211580" y="1287223"/>
                  </a:cubicBezTo>
                  <a:cubicBezTo>
                    <a:pt x="1182793" y="1276640"/>
                    <a:pt x="1151043" y="1515823"/>
                    <a:pt x="1120140" y="1528523"/>
                  </a:cubicBezTo>
                  <a:cubicBezTo>
                    <a:pt x="1089237" y="1541223"/>
                    <a:pt x="1055370" y="1369773"/>
                    <a:pt x="1026160" y="1363423"/>
                  </a:cubicBezTo>
                  <a:cubicBezTo>
                    <a:pt x="996950" y="1357073"/>
                    <a:pt x="974090" y="1481110"/>
                    <a:pt x="944880" y="1490423"/>
                  </a:cubicBezTo>
                  <a:cubicBezTo>
                    <a:pt x="915670" y="1499736"/>
                    <a:pt x="874183" y="1429886"/>
                    <a:pt x="850900" y="1419303"/>
                  </a:cubicBezTo>
                  <a:cubicBezTo>
                    <a:pt x="827617" y="1408720"/>
                    <a:pt x="825923" y="1416340"/>
                    <a:pt x="805180" y="1426923"/>
                  </a:cubicBezTo>
                  <a:cubicBezTo>
                    <a:pt x="784437" y="1437506"/>
                    <a:pt x="748877" y="1480263"/>
                    <a:pt x="726440" y="1482803"/>
                  </a:cubicBezTo>
                  <a:cubicBezTo>
                    <a:pt x="704003" y="1485343"/>
                    <a:pt x="683683" y="1451476"/>
                    <a:pt x="670560" y="1442163"/>
                  </a:cubicBezTo>
                  <a:cubicBezTo>
                    <a:pt x="657437" y="1432850"/>
                    <a:pt x="670983" y="1424806"/>
                    <a:pt x="647700" y="1426923"/>
                  </a:cubicBezTo>
                  <a:cubicBezTo>
                    <a:pt x="624417" y="1429040"/>
                    <a:pt x="568113" y="1456980"/>
                    <a:pt x="530860" y="1454863"/>
                  </a:cubicBezTo>
                  <a:cubicBezTo>
                    <a:pt x="493607" y="1452746"/>
                    <a:pt x="452967" y="1417610"/>
                    <a:pt x="424180" y="1414223"/>
                  </a:cubicBezTo>
                  <a:cubicBezTo>
                    <a:pt x="395393" y="1410836"/>
                    <a:pt x="375497" y="1433273"/>
                    <a:pt x="358140" y="1434543"/>
                  </a:cubicBezTo>
                  <a:cubicBezTo>
                    <a:pt x="340783" y="1435813"/>
                    <a:pt x="333587" y="1425653"/>
                    <a:pt x="320040" y="1421843"/>
                  </a:cubicBezTo>
                  <a:cubicBezTo>
                    <a:pt x="306493" y="1418033"/>
                    <a:pt x="291677" y="1411683"/>
                    <a:pt x="276860" y="1411683"/>
                  </a:cubicBezTo>
                  <a:cubicBezTo>
                    <a:pt x="262043" y="1411683"/>
                    <a:pt x="255270" y="1426923"/>
                    <a:pt x="231140" y="1421843"/>
                  </a:cubicBezTo>
                  <a:cubicBezTo>
                    <a:pt x="207010" y="1416763"/>
                    <a:pt x="170180" y="1388823"/>
                    <a:pt x="132080" y="1381203"/>
                  </a:cubicBezTo>
                  <a:cubicBezTo>
                    <a:pt x="93980" y="1373583"/>
                    <a:pt x="48260" y="1374853"/>
                    <a:pt x="2540" y="1376123"/>
                  </a:cubicBezTo>
                </a:path>
              </a:pathLst>
            </a:custGeom>
            <a:no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2" name="任意多边形: 形状 91"/>
            <p:cNvSpPr/>
            <p:nvPr/>
          </p:nvSpPr>
          <p:spPr>
            <a:xfrm>
              <a:off x="9467928" y="3475779"/>
              <a:ext cx="1947864" cy="1422347"/>
            </a:xfrm>
            <a:custGeom>
              <a:avLst/>
              <a:gdLst>
                <a:gd name="connsiteX0" fmla="*/ 2540 w 1607349"/>
                <a:gd name="connsiteY0" fmla="*/ 1067778 h 1424151"/>
                <a:gd name="connsiteX1" fmla="*/ 144780 w 1607349"/>
                <a:gd name="connsiteY1" fmla="*/ 153378 h 1424151"/>
                <a:gd name="connsiteX2" fmla="*/ 287020 w 1607349"/>
                <a:gd name="connsiteY2" fmla="*/ 6058 h 1424151"/>
                <a:gd name="connsiteX3" fmla="*/ 345440 w 1607349"/>
                <a:gd name="connsiteY3" fmla="*/ 26378 h 1424151"/>
                <a:gd name="connsiteX4" fmla="*/ 401320 w 1607349"/>
                <a:gd name="connsiteY4" fmla="*/ 8598 h 1424151"/>
                <a:gd name="connsiteX5" fmla="*/ 459740 w 1607349"/>
                <a:gd name="connsiteY5" fmla="*/ 44158 h 1424151"/>
                <a:gd name="connsiteX6" fmla="*/ 487680 w 1607349"/>
                <a:gd name="connsiteY6" fmla="*/ 26378 h 1424151"/>
                <a:gd name="connsiteX7" fmla="*/ 530860 w 1607349"/>
                <a:gd name="connsiteY7" fmla="*/ 49238 h 1424151"/>
                <a:gd name="connsiteX8" fmla="*/ 553720 w 1607349"/>
                <a:gd name="connsiteY8" fmla="*/ 28918 h 1424151"/>
                <a:gd name="connsiteX9" fmla="*/ 629920 w 1607349"/>
                <a:gd name="connsiteY9" fmla="*/ 44158 h 1424151"/>
                <a:gd name="connsiteX10" fmla="*/ 675640 w 1607349"/>
                <a:gd name="connsiteY10" fmla="*/ 23838 h 1424151"/>
                <a:gd name="connsiteX11" fmla="*/ 690880 w 1607349"/>
                <a:gd name="connsiteY11" fmla="*/ 39078 h 1424151"/>
                <a:gd name="connsiteX12" fmla="*/ 723900 w 1607349"/>
                <a:gd name="connsiteY12" fmla="*/ 28918 h 1424151"/>
                <a:gd name="connsiteX13" fmla="*/ 739140 w 1607349"/>
                <a:gd name="connsiteY13" fmla="*/ 44158 h 1424151"/>
                <a:gd name="connsiteX14" fmla="*/ 789940 w 1607349"/>
                <a:gd name="connsiteY14" fmla="*/ 21298 h 1424151"/>
                <a:gd name="connsiteX15" fmla="*/ 909320 w 1607349"/>
                <a:gd name="connsiteY15" fmla="*/ 26378 h 1424151"/>
                <a:gd name="connsiteX16" fmla="*/ 937260 w 1607349"/>
                <a:gd name="connsiteY16" fmla="*/ 49238 h 1424151"/>
                <a:gd name="connsiteX17" fmla="*/ 955040 w 1607349"/>
                <a:gd name="connsiteY17" fmla="*/ 31458 h 1424151"/>
                <a:gd name="connsiteX18" fmla="*/ 977900 w 1607349"/>
                <a:gd name="connsiteY18" fmla="*/ 49238 h 1424151"/>
                <a:gd name="connsiteX19" fmla="*/ 1000760 w 1607349"/>
                <a:gd name="connsiteY19" fmla="*/ 28918 h 1424151"/>
                <a:gd name="connsiteX20" fmla="*/ 1137920 w 1607349"/>
                <a:gd name="connsiteY20" fmla="*/ 28918 h 1424151"/>
                <a:gd name="connsiteX21" fmla="*/ 1178560 w 1607349"/>
                <a:gd name="connsiteY21" fmla="*/ 46698 h 1424151"/>
                <a:gd name="connsiteX22" fmla="*/ 1193800 w 1607349"/>
                <a:gd name="connsiteY22" fmla="*/ 26378 h 1424151"/>
                <a:gd name="connsiteX23" fmla="*/ 1209040 w 1607349"/>
                <a:gd name="connsiteY23" fmla="*/ 39078 h 1424151"/>
                <a:gd name="connsiteX24" fmla="*/ 1239520 w 1607349"/>
                <a:gd name="connsiteY24" fmla="*/ 23838 h 1424151"/>
                <a:gd name="connsiteX25" fmla="*/ 1292860 w 1607349"/>
                <a:gd name="connsiteY25" fmla="*/ 39078 h 1424151"/>
                <a:gd name="connsiteX26" fmla="*/ 1313180 w 1607349"/>
                <a:gd name="connsiteY26" fmla="*/ 21298 h 1424151"/>
                <a:gd name="connsiteX27" fmla="*/ 1338580 w 1607349"/>
                <a:gd name="connsiteY27" fmla="*/ 46698 h 1424151"/>
                <a:gd name="connsiteX28" fmla="*/ 1379220 w 1607349"/>
                <a:gd name="connsiteY28" fmla="*/ 18758 h 1424151"/>
                <a:gd name="connsiteX29" fmla="*/ 1407160 w 1607349"/>
                <a:gd name="connsiteY29" fmla="*/ 39078 h 1424151"/>
                <a:gd name="connsiteX30" fmla="*/ 1419860 w 1607349"/>
                <a:gd name="connsiteY30" fmla="*/ 21298 h 1424151"/>
                <a:gd name="connsiteX31" fmla="*/ 1463040 w 1607349"/>
                <a:gd name="connsiteY31" fmla="*/ 54318 h 1424151"/>
                <a:gd name="connsiteX32" fmla="*/ 1521460 w 1607349"/>
                <a:gd name="connsiteY32" fmla="*/ 28918 h 1424151"/>
                <a:gd name="connsiteX33" fmla="*/ 1546860 w 1607349"/>
                <a:gd name="connsiteY33" fmla="*/ 44158 h 1424151"/>
                <a:gd name="connsiteX34" fmla="*/ 1574800 w 1607349"/>
                <a:gd name="connsiteY34" fmla="*/ 33998 h 1424151"/>
                <a:gd name="connsiteX35" fmla="*/ 1590040 w 1607349"/>
                <a:gd name="connsiteY35" fmla="*/ 49238 h 1424151"/>
                <a:gd name="connsiteX36" fmla="*/ 1605280 w 1607349"/>
                <a:gd name="connsiteY36" fmla="*/ 33998 h 1424151"/>
                <a:gd name="connsiteX37" fmla="*/ 1605280 w 1607349"/>
                <a:gd name="connsiteY37" fmla="*/ 219418 h 1424151"/>
                <a:gd name="connsiteX38" fmla="*/ 1569720 w 1607349"/>
                <a:gd name="connsiteY38" fmla="*/ 211798 h 1424151"/>
                <a:gd name="connsiteX39" fmla="*/ 1498600 w 1607349"/>
                <a:gd name="connsiteY39" fmla="*/ 343878 h 1424151"/>
                <a:gd name="connsiteX40" fmla="*/ 1430020 w 1607349"/>
                <a:gd name="connsiteY40" fmla="*/ 567398 h 1424151"/>
                <a:gd name="connsiteX41" fmla="*/ 1336040 w 1607349"/>
                <a:gd name="connsiteY41" fmla="*/ 1083018 h 1424151"/>
                <a:gd name="connsiteX42" fmla="*/ 1275080 w 1607349"/>
                <a:gd name="connsiteY42" fmla="*/ 1423378 h 1424151"/>
                <a:gd name="connsiteX43" fmla="*/ 1191260 w 1607349"/>
                <a:gd name="connsiteY43" fmla="*/ 1182078 h 1424151"/>
                <a:gd name="connsiteX44" fmla="*/ 1089660 w 1607349"/>
                <a:gd name="connsiteY44" fmla="*/ 1395438 h 1424151"/>
                <a:gd name="connsiteX45" fmla="*/ 985520 w 1607349"/>
                <a:gd name="connsiteY45" fmla="*/ 1237958 h 1424151"/>
                <a:gd name="connsiteX46" fmla="*/ 901700 w 1607349"/>
                <a:gd name="connsiteY46" fmla="*/ 1331938 h 1424151"/>
                <a:gd name="connsiteX47" fmla="*/ 787400 w 1607349"/>
                <a:gd name="connsiteY47" fmla="*/ 1276058 h 1424151"/>
                <a:gd name="connsiteX48" fmla="*/ 690880 w 1607349"/>
                <a:gd name="connsiteY48" fmla="*/ 1314158 h 1424151"/>
                <a:gd name="connsiteX49" fmla="*/ 586740 w 1607349"/>
                <a:gd name="connsiteY49" fmla="*/ 1281138 h 1424151"/>
                <a:gd name="connsiteX50" fmla="*/ 515620 w 1607349"/>
                <a:gd name="connsiteY50" fmla="*/ 1309078 h 1424151"/>
                <a:gd name="connsiteX51" fmla="*/ 398780 w 1607349"/>
                <a:gd name="connsiteY51" fmla="*/ 1291298 h 1424151"/>
                <a:gd name="connsiteX52" fmla="*/ 309880 w 1607349"/>
                <a:gd name="connsiteY52" fmla="*/ 1291298 h 1424151"/>
                <a:gd name="connsiteX53" fmla="*/ 271780 w 1607349"/>
                <a:gd name="connsiteY53" fmla="*/ 1296378 h 1424151"/>
                <a:gd name="connsiteX54" fmla="*/ 241300 w 1607349"/>
                <a:gd name="connsiteY54" fmla="*/ 1268438 h 1424151"/>
                <a:gd name="connsiteX55" fmla="*/ 193040 w 1607349"/>
                <a:gd name="connsiteY55" fmla="*/ 1281138 h 1424151"/>
                <a:gd name="connsiteX56" fmla="*/ 180340 w 1607349"/>
                <a:gd name="connsiteY56" fmla="*/ 1270978 h 1424151"/>
                <a:gd name="connsiteX57" fmla="*/ 170180 w 1607349"/>
                <a:gd name="connsiteY57" fmla="*/ 1291298 h 1424151"/>
                <a:gd name="connsiteX58" fmla="*/ 86360 w 1607349"/>
                <a:gd name="connsiteY58" fmla="*/ 1240498 h 1424151"/>
                <a:gd name="connsiteX59" fmla="*/ 48260 w 1607349"/>
                <a:gd name="connsiteY59" fmla="*/ 1245578 h 1424151"/>
                <a:gd name="connsiteX60" fmla="*/ 30480 w 1607349"/>
                <a:gd name="connsiteY60" fmla="*/ 1232878 h 1424151"/>
                <a:gd name="connsiteX61" fmla="*/ 22860 w 1607349"/>
                <a:gd name="connsiteY61" fmla="*/ 1217638 h 1424151"/>
                <a:gd name="connsiteX62" fmla="*/ 0 w 1607349"/>
                <a:gd name="connsiteY62" fmla="*/ 1243038 h 14241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607349" h="1424151">
                  <a:moveTo>
                    <a:pt x="2540" y="1067778"/>
                  </a:moveTo>
                  <a:cubicBezTo>
                    <a:pt x="49953" y="699054"/>
                    <a:pt x="97367" y="330331"/>
                    <a:pt x="144780" y="153378"/>
                  </a:cubicBezTo>
                  <a:cubicBezTo>
                    <a:pt x="192193" y="-23575"/>
                    <a:pt x="253577" y="27225"/>
                    <a:pt x="287020" y="6058"/>
                  </a:cubicBezTo>
                  <a:cubicBezTo>
                    <a:pt x="320463" y="-15109"/>
                    <a:pt x="326390" y="25955"/>
                    <a:pt x="345440" y="26378"/>
                  </a:cubicBezTo>
                  <a:cubicBezTo>
                    <a:pt x="364490" y="26801"/>
                    <a:pt x="382270" y="5635"/>
                    <a:pt x="401320" y="8598"/>
                  </a:cubicBezTo>
                  <a:cubicBezTo>
                    <a:pt x="420370" y="11561"/>
                    <a:pt x="445347" y="41195"/>
                    <a:pt x="459740" y="44158"/>
                  </a:cubicBezTo>
                  <a:cubicBezTo>
                    <a:pt x="474133" y="47121"/>
                    <a:pt x="475827" y="25531"/>
                    <a:pt x="487680" y="26378"/>
                  </a:cubicBezTo>
                  <a:cubicBezTo>
                    <a:pt x="499533" y="27225"/>
                    <a:pt x="519853" y="48815"/>
                    <a:pt x="530860" y="49238"/>
                  </a:cubicBezTo>
                  <a:cubicBezTo>
                    <a:pt x="541867" y="49661"/>
                    <a:pt x="537210" y="29765"/>
                    <a:pt x="553720" y="28918"/>
                  </a:cubicBezTo>
                  <a:cubicBezTo>
                    <a:pt x="570230" y="28071"/>
                    <a:pt x="609600" y="45005"/>
                    <a:pt x="629920" y="44158"/>
                  </a:cubicBezTo>
                  <a:cubicBezTo>
                    <a:pt x="650240" y="43311"/>
                    <a:pt x="665480" y="24685"/>
                    <a:pt x="675640" y="23838"/>
                  </a:cubicBezTo>
                  <a:cubicBezTo>
                    <a:pt x="685800" y="22991"/>
                    <a:pt x="682837" y="38231"/>
                    <a:pt x="690880" y="39078"/>
                  </a:cubicBezTo>
                  <a:cubicBezTo>
                    <a:pt x="698923" y="39925"/>
                    <a:pt x="715857" y="28071"/>
                    <a:pt x="723900" y="28918"/>
                  </a:cubicBezTo>
                  <a:cubicBezTo>
                    <a:pt x="731943" y="29765"/>
                    <a:pt x="728133" y="45428"/>
                    <a:pt x="739140" y="44158"/>
                  </a:cubicBezTo>
                  <a:cubicBezTo>
                    <a:pt x="750147" y="42888"/>
                    <a:pt x="761577" y="24261"/>
                    <a:pt x="789940" y="21298"/>
                  </a:cubicBezTo>
                  <a:cubicBezTo>
                    <a:pt x="818303" y="18335"/>
                    <a:pt x="884767" y="21721"/>
                    <a:pt x="909320" y="26378"/>
                  </a:cubicBezTo>
                  <a:cubicBezTo>
                    <a:pt x="933873" y="31035"/>
                    <a:pt x="929640" y="48391"/>
                    <a:pt x="937260" y="49238"/>
                  </a:cubicBezTo>
                  <a:cubicBezTo>
                    <a:pt x="944880" y="50085"/>
                    <a:pt x="948267" y="31458"/>
                    <a:pt x="955040" y="31458"/>
                  </a:cubicBezTo>
                  <a:cubicBezTo>
                    <a:pt x="961813" y="31458"/>
                    <a:pt x="970280" y="49661"/>
                    <a:pt x="977900" y="49238"/>
                  </a:cubicBezTo>
                  <a:cubicBezTo>
                    <a:pt x="985520" y="48815"/>
                    <a:pt x="974090" y="32305"/>
                    <a:pt x="1000760" y="28918"/>
                  </a:cubicBezTo>
                  <a:cubicBezTo>
                    <a:pt x="1027430" y="25531"/>
                    <a:pt x="1108287" y="25955"/>
                    <a:pt x="1137920" y="28918"/>
                  </a:cubicBezTo>
                  <a:cubicBezTo>
                    <a:pt x="1167553" y="31881"/>
                    <a:pt x="1169247" y="47121"/>
                    <a:pt x="1178560" y="46698"/>
                  </a:cubicBezTo>
                  <a:cubicBezTo>
                    <a:pt x="1187873" y="46275"/>
                    <a:pt x="1188720" y="27648"/>
                    <a:pt x="1193800" y="26378"/>
                  </a:cubicBezTo>
                  <a:cubicBezTo>
                    <a:pt x="1198880" y="25108"/>
                    <a:pt x="1201420" y="39501"/>
                    <a:pt x="1209040" y="39078"/>
                  </a:cubicBezTo>
                  <a:cubicBezTo>
                    <a:pt x="1216660" y="38655"/>
                    <a:pt x="1225550" y="23838"/>
                    <a:pt x="1239520" y="23838"/>
                  </a:cubicBezTo>
                  <a:cubicBezTo>
                    <a:pt x="1253490" y="23838"/>
                    <a:pt x="1280583" y="39501"/>
                    <a:pt x="1292860" y="39078"/>
                  </a:cubicBezTo>
                  <a:cubicBezTo>
                    <a:pt x="1305137" y="38655"/>
                    <a:pt x="1305560" y="20028"/>
                    <a:pt x="1313180" y="21298"/>
                  </a:cubicBezTo>
                  <a:cubicBezTo>
                    <a:pt x="1320800" y="22568"/>
                    <a:pt x="1327573" y="47121"/>
                    <a:pt x="1338580" y="46698"/>
                  </a:cubicBezTo>
                  <a:cubicBezTo>
                    <a:pt x="1349587" y="46275"/>
                    <a:pt x="1367790" y="20028"/>
                    <a:pt x="1379220" y="18758"/>
                  </a:cubicBezTo>
                  <a:cubicBezTo>
                    <a:pt x="1390650" y="17488"/>
                    <a:pt x="1400387" y="38655"/>
                    <a:pt x="1407160" y="39078"/>
                  </a:cubicBezTo>
                  <a:cubicBezTo>
                    <a:pt x="1413933" y="39501"/>
                    <a:pt x="1410547" y="18758"/>
                    <a:pt x="1419860" y="21298"/>
                  </a:cubicBezTo>
                  <a:cubicBezTo>
                    <a:pt x="1429173" y="23838"/>
                    <a:pt x="1446107" y="53048"/>
                    <a:pt x="1463040" y="54318"/>
                  </a:cubicBezTo>
                  <a:cubicBezTo>
                    <a:pt x="1479973" y="55588"/>
                    <a:pt x="1507490" y="30611"/>
                    <a:pt x="1521460" y="28918"/>
                  </a:cubicBezTo>
                  <a:cubicBezTo>
                    <a:pt x="1535430" y="27225"/>
                    <a:pt x="1537970" y="43311"/>
                    <a:pt x="1546860" y="44158"/>
                  </a:cubicBezTo>
                  <a:cubicBezTo>
                    <a:pt x="1555750" y="45005"/>
                    <a:pt x="1567603" y="33151"/>
                    <a:pt x="1574800" y="33998"/>
                  </a:cubicBezTo>
                  <a:cubicBezTo>
                    <a:pt x="1581997" y="34845"/>
                    <a:pt x="1584960" y="49238"/>
                    <a:pt x="1590040" y="49238"/>
                  </a:cubicBezTo>
                  <a:cubicBezTo>
                    <a:pt x="1595120" y="49238"/>
                    <a:pt x="1600200" y="16218"/>
                    <a:pt x="1605280" y="33998"/>
                  </a:cubicBezTo>
                  <a:cubicBezTo>
                    <a:pt x="1605280" y="95805"/>
                    <a:pt x="1609937" y="190631"/>
                    <a:pt x="1605280" y="219418"/>
                  </a:cubicBezTo>
                  <a:cubicBezTo>
                    <a:pt x="1593427" y="216878"/>
                    <a:pt x="1587500" y="191055"/>
                    <a:pt x="1569720" y="211798"/>
                  </a:cubicBezTo>
                  <a:cubicBezTo>
                    <a:pt x="1551940" y="232541"/>
                    <a:pt x="1521883" y="284611"/>
                    <a:pt x="1498600" y="343878"/>
                  </a:cubicBezTo>
                  <a:cubicBezTo>
                    <a:pt x="1475317" y="403145"/>
                    <a:pt x="1457113" y="444208"/>
                    <a:pt x="1430020" y="567398"/>
                  </a:cubicBezTo>
                  <a:cubicBezTo>
                    <a:pt x="1402927" y="690588"/>
                    <a:pt x="1361863" y="940355"/>
                    <a:pt x="1336040" y="1083018"/>
                  </a:cubicBezTo>
                  <a:cubicBezTo>
                    <a:pt x="1310217" y="1225681"/>
                    <a:pt x="1299210" y="1406868"/>
                    <a:pt x="1275080" y="1423378"/>
                  </a:cubicBezTo>
                  <a:cubicBezTo>
                    <a:pt x="1250950" y="1439888"/>
                    <a:pt x="1222163" y="1186735"/>
                    <a:pt x="1191260" y="1182078"/>
                  </a:cubicBezTo>
                  <a:cubicBezTo>
                    <a:pt x="1160357" y="1177421"/>
                    <a:pt x="1123950" y="1386125"/>
                    <a:pt x="1089660" y="1395438"/>
                  </a:cubicBezTo>
                  <a:cubicBezTo>
                    <a:pt x="1055370" y="1404751"/>
                    <a:pt x="1016847" y="1248541"/>
                    <a:pt x="985520" y="1237958"/>
                  </a:cubicBezTo>
                  <a:cubicBezTo>
                    <a:pt x="954193" y="1227375"/>
                    <a:pt x="934720" y="1325588"/>
                    <a:pt x="901700" y="1331938"/>
                  </a:cubicBezTo>
                  <a:cubicBezTo>
                    <a:pt x="868680" y="1338288"/>
                    <a:pt x="822537" y="1279021"/>
                    <a:pt x="787400" y="1276058"/>
                  </a:cubicBezTo>
                  <a:cubicBezTo>
                    <a:pt x="752263" y="1273095"/>
                    <a:pt x="724323" y="1313311"/>
                    <a:pt x="690880" y="1314158"/>
                  </a:cubicBezTo>
                  <a:cubicBezTo>
                    <a:pt x="657437" y="1315005"/>
                    <a:pt x="615950" y="1281985"/>
                    <a:pt x="586740" y="1281138"/>
                  </a:cubicBezTo>
                  <a:cubicBezTo>
                    <a:pt x="557530" y="1280291"/>
                    <a:pt x="546947" y="1307385"/>
                    <a:pt x="515620" y="1309078"/>
                  </a:cubicBezTo>
                  <a:cubicBezTo>
                    <a:pt x="484293" y="1310771"/>
                    <a:pt x="433070" y="1294261"/>
                    <a:pt x="398780" y="1291298"/>
                  </a:cubicBezTo>
                  <a:cubicBezTo>
                    <a:pt x="364490" y="1288335"/>
                    <a:pt x="331047" y="1290451"/>
                    <a:pt x="309880" y="1291298"/>
                  </a:cubicBezTo>
                  <a:cubicBezTo>
                    <a:pt x="288713" y="1292145"/>
                    <a:pt x="283210" y="1300188"/>
                    <a:pt x="271780" y="1296378"/>
                  </a:cubicBezTo>
                  <a:cubicBezTo>
                    <a:pt x="260350" y="1292568"/>
                    <a:pt x="254423" y="1270978"/>
                    <a:pt x="241300" y="1268438"/>
                  </a:cubicBezTo>
                  <a:cubicBezTo>
                    <a:pt x="228177" y="1265898"/>
                    <a:pt x="203200" y="1280715"/>
                    <a:pt x="193040" y="1281138"/>
                  </a:cubicBezTo>
                  <a:cubicBezTo>
                    <a:pt x="182880" y="1281561"/>
                    <a:pt x="184150" y="1269285"/>
                    <a:pt x="180340" y="1270978"/>
                  </a:cubicBezTo>
                  <a:cubicBezTo>
                    <a:pt x="176530" y="1272671"/>
                    <a:pt x="185843" y="1296378"/>
                    <a:pt x="170180" y="1291298"/>
                  </a:cubicBezTo>
                  <a:cubicBezTo>
                    <a:pt x="154517" y="1286218"/>
                    <a:pt x="106680" y="1248118"/>
                    <a:pt x="86360" y="1240498"/>
                  </a:cubicBezTo>
                  <a:cubicBezTo>
                    <a:pt x="66040" y="1232878"/>
                    <a:pt x="57573" y="1246848"/>
                    <a:pt x="48260" y="1245578"/>
                  </a:cubicBezTo>
                  <a:cubicBezTo>
                    <a:pt x="38947" y="1244308"/>
                    <a:pt x="34713" y="1237535"/>
                    <a:pt x="30480" y="1232878"/>
                  </a:cubicBezTo>
                  <a:cubicBezTo>
                    <a:pt x="26247" y="1228221"/>
                    <a:pt x="27940" y="1215945"/>
                    <a:pt x="22860" y="1217638"/>
                  </a:cubicBezTo>
                  <a:cubicBezTo>
                    <a:pt x="17780" y="1219331"/>
                    <a:pt x="8890" y="1231184"/>
                    <a:pt x="0" y="1243038"/>
                  </a:cubicBezTo>
                </a:path>
              </a:pathLst>
            </a:custGeom>
            <a:no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微软雅黑" panose="020B0503020204020204" pitchFamily="34" charset="-122"/>
                <a:ea typeface="微软雅黑" panose="020B0503020204020204" pitchFamily="34" charset="-122"/>
                <a:sym typeface="微软雅黑" panose="020B0503020204020204" pitchFamily="34" charset="-122"/>
              </a:endParaRPr>
            </a:p>
          </p:txBody>
        </p:sp>
        <p:cxnSp>
          <p:nvCxnSpPr>
            <p:cNvPr id="93" name="Straight Arrow Connector 16_1"/>
            <p:cNvCxnSpPr/>
            <p:nvPr/>
          </p:nvCxnSpPr>
          <p:spPr>
            <a:xfrm flipV="1">
              <a:off x="9465945" y="3081018"/>
              <a:ext cx="2564" cy="2504822"/>
            </a:xfrm>
            <a:prstGeom prst="straightConnector1">
              <a:avLst/>
            </a:prstGeom>
            <a:ln w="127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94" name="TextBox 13_1"/>
            <p:cNvSpPr txBox="1"/>
            <p:nvPr/>
          </p:nvSpPr>
          <p:spPr>
            <a:xfrm>
              <a:off x="6889327" y="2889786"/>
              <a:ext cx="1017378" cy="276999"/>
            </a:xfrm>
            <a:prstGeom prst="rect">
              <a:avLst/>
            </a:prstGeom>
            <a:noFill/>
          </p:spPr>
          <p:txBody>
            <a:bodyPr wrap="square">
              <a:spAutoFit/>
            </a:bodyPr>
            <a:lstStyle>
              <a:defPPr>
                <a:defRPr lang="en-US"/>
              </a:defPPr>
              <a:lvl1pPr algn="ctr">
                <a:defRPr sz="1200" b="1">
                  <a:solidFill>
                    <a:srgbClr val="00317A"/>
                  </a:solidFill>
                  <a:latin typeface="方正大黑简体" panose="02010601030101010101" pitchFamily="65" charset="-122"/>
                  <a:ea typeface="方正大黑简体" panose="02010601030101010101" pitchFamily="65" charset="-122"/>
                  <a:cs typeface="黑体" panose="02010609060101010101" charset="-122"/>
                </a:defRPr>
              </a:lvl1pPr>
            </a:lstStyle>
            <a:p>
              <a:r>
                <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实验前</a:t>
              </a:r>
              <a:endPar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5" name="TextBox 13_1_1"/>
            <p:cNvSpPr txBox="1"/>
            <p:nvPr/>
          </p:nvSpPr>
          <p:spPr>
            <a:xfrm>
              <a:off x="10004715" y="2889786"/>
              <a:ext cx="1017378" cy="276999"/>
            </a:xfrm>
            <a:prstGeom prst="rect">
              <a:avLst/>
            </a:prstGeom>
            <a:noFill/>
          </p:spPr>
          <p:txBody>
            <a:bodyPr wrap="square">
              <a:spAutoFit/>
            </a:bodyPr>
            <a:lstStyle>
              <a:defPPr>
                <a:defRPr lang="en-US"/>
              </a:defPPr>
              <a:lvl1pPr algn="ctr">
                <a:defRPr sz="1200" b="1">
                  <a:solidFill>
                    <a:srgbClr val="00317A"/>
                  </a:solidFill>
                  <a:latin typeface="方正大黑简体" panose="02010601030101010101" pitchFamily="65" charset="-122"/>
                  <a:ea typeface="方正大黑简体" panose="02010601030101010101" pitchFamily="65" charset="-122"/>
                  <a:cs typeface="黑体" panose="02010609060101010101" charset="-122"/>
                </a:defRPr>
              </a:lvl1pPr>
            </a:lstStyle>
            <a:p>
              <a:r>
                <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实验后</a:t>
              </a:r>
              <a:endPar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6" name="TextBox 13_1_2"/>
            <p:cNvSpPr txBox="1"/>
            <p:nvPr/>
          </p:nvSpPr>
          <p:spPr>
            <a:xfrm>
              <a:off x="6889327" y="5839788"/>
              <a:ext cx="1017378" cy="230832"/>
            </a:xfrm>
            <a:prstGeom prst="rect">
              <a:avLst/>
            </a:prstGeom>
            <a:noFill/>
          </p:spPr>
          <p:txBody>
            <a:bodyPr wrap="square">
              <a:spAutoFit/>
            </a:bodyPr>
            <a:lstStyle>
              <a:defPPr>
                <a:defRPr lang="en-US"/>
              </a:defPPr>
              <a:lvl1pPr algn="ctr">
                <a:defRPr sz="1200" b="1">
                  <a:solidFill>
                    <a:srgbClr val="00317A"/>
                  </a:solidFill>
                  <a:latin typeface="方正大黑简体" panose="02010601030101010101" pitchFamily="65" charset="-122"/>
                  <a:ea typeface="方正大黑简体" panose="02010601030101010101" pitchFamily="65" charset="-122"/>
                  <a:cs typeface="黑体" panose="02010609060101010101" charset="-122"/>
                </a:defRPr>
              </a:lvl1pPr>
            </a:lstStyle>
            <a:p>
              <a:r>
                <a:rPr lang="zh-CN" altLang="en-US" sz="9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位移（</a:t>
              </a:r>
              <a:r>
                <a:rPr lang="en-US" altLang="zh-CN" sz="9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m</a:t>
              </a:r>
              <a:r>
                <a:rPr lang="zh-CN" altLang="en-US" sz="9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sz="9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7" name="TextBox 13_1_2_1"/>
            <p:cNvSpPr txBox="1"/>
            <p:nvPr/>
          </p:nvSpPr>
          <p:spPr>
            <a:xfrm>
              <a:off x="10045378" y="5839788"/>
              <a:ext cx="1017378" cy="230832"/>
            </a:xfrm>
            <a:prstGeom prst="rect">
              <a:avLst/>
            </a:prstGeom>
            <a:noFill/>
          </p:spPr>
          <p:txBody>
            <a:bodyPr wrap="square">
              <a:spAutoFit/>
            </a:bodyPr>
            <a:lstStyle>
              <a:defPPr>
                <a:defRPr lang="en-US"/>
              </a:defPPr>
              <a:lvl1pPr algn="ctr">
                <a:defRPr sz="1200" b="1">
                  <a:solidFill>
                    <a:srgbClr val="00317A"/>
                  </a:solidFill>
                  <a:latin typeface="方正大黑简体" panose="02010601030101010101" pitchFamily="65" charset="-122"/>
                  <a:ea typeface="方正大黑简体" panose="02010601030101010101" pitchFamily="65" charset="-122"/>
                  <a:cs typeface="黑体" panose="02010609060101010101" charset="-122"/>
                </a:defRPr>
              </a:lvl1pPr>
            </a:lstStyle>
            <a:p>
              <a:r>
                <a:rPr lang="zh-CN" altLang="en-US" sz="9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位移（</a:t>
              </a:r>
              <a:r>
                <a:rPr lang="en-US" altLang="zh-CN" sz="9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m</a:t>
              </a:r>
              <a:r>
                <a:rPr lang="zh-CN" altLang="en-US" sz="9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sz="9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100" name="文本框 99"/>
          <p:cNvSpPr txBox="1"/>
          <p:nvPr/>
        </p:nvSpPr>
        <p:spPr>
          <a:xfrm>
            <a:off x="1643333" y="6251253"/>
            <a:ext cx="2893060" cy="338554"/>
          </a:xfrm>
          <a:prstGeom prst="rect">
            <a:avLst/>
          </a:prstGeom>
          <a:noFill/>
        </p:spPr>
        <p:txBody>
          <a:bodyPr wrap="square">
            <a:spAutoFit/>
          </a:bodyPr>
          <a:lstStyle/>
          <a:p>
            <a:pPr algn="ctr"/>
            <a:r>
              <a:rPr lang="zh-CN" altLang="en-US" sz="1600" b="1" dirty="0">
                <a:gradFill flip="none" rotWithShape="1">
                  <a:gsLst>
                    <a:gs pos="100000">
                      <a:srgbClr val="115CCD"/>
                    </a:gs>
                    <a:gs pos="62000">
                      <a:srgbClr val="257DFF"/>
                    </a:gs>
                    <a:gs pos="0">
                      <a:srgbClr val="4EECFB"/>
                    </a:gs>
                  </a:gsLst>
                  <a:lin ang="5400000" scaled="1"/>
                  <a:tileRect/>
                </a:gradFill>
                <a:latin typeface="微软雅黑" panose="020B0503020204020204" pitchFamily="34" charset="-122"/>
                <a:ea typeface="微软雅黑" panose="020B0503020204020204" pitchFamily="34" charset="-122"/>
                <a:cs typeface="黑体" panose="02010609060101010101" charset="-122"/>
                <a:sym typeface="微软雅黑" panose="020B0503020204020204" pitchFamily="34" charset="-122"/>
              </a:rPr>
              <a:t>井</a:t>
            </a:r>
            <a:r>
              <a:rPr lang="en-US" altLang="zh-CN" sz="1600" b="1" dirty="0" err="1">
                <a:gradFill flip="none" rotWithShape="1">
                  <a:gsLst>
                    <a:gs pos="100000">
                      <a:srgbClr val="115CCD"/>
                    </a:gs>
                    <a:gs pos="62000">
                      <a:srgbClr val="257DFF"/>
                    </a:gs>
                    <a:gs pos="0">
                      <a:srgbClr val="4EECFB"/>
                    </a:gs>
                  </a:gsLst>
                  <a:lin ang="5400000" scaled="1"/>
                  <a:tileRect/>
                </a:gradFill>
                <a:latin typeface="微软雅黑" panose="020B0503020204020204" pitchFamily="34" charset="-122"/>
                <a:ea typeface="微软雅黑" panose="020B0503020204020204" pitchFamily="34" charset="-122"/>
                <a:cs typeface="黑体" panose="02010609060101010101" charset="-122"/>
                <a:sym typeface="微软雅黑" panose="020B0503020204020204" pitchFamily="34" charset="-122"/>
              </a:rPr>
              <a:t>试验前</a:t>
            </a:r>
            <a:r>
              <a:rPr lang="zh-CN" altLang="en-US" sz="1600" b="1" dirty="0">
                <a:gradFill flip="none" rotWithShape="1">
                  <a:gsLst>
                    <a:gs pos="100000">
                      <a:srgbClr val="115CCD"/>
                    </a:gs>
                    <a:gs pos="62000">
                      <a:srgbClr val="257DFF"/>
                    </a:gs>
                    <a:gs pos="0">
                      <a:srgbClr val="4EECFB"/>
                    </a:gs>
                  </a:gsLst>
                  <a:lin ang="5400000" scaled="1"/>
                  <a:tileRect/>
                </a:gradFill>
                <a:latin typeface="微软雅黑" panose="020B0503020204020204" pitchFamily="34" charset="-122"/>
                <a:ea typeface="微软雅黑" panose="020B0503020204020204" pitchFamily="34" charset="-122"/>
                <a:cs typeface="黑体" panose="02010609060101010101" charset="-122"/>
                <a:sym typeface="微软雅黑" panose="020B0503020204020204" pitchFamily="34" charset="-122"/>
              </a:rPr>
              <a:t>后垢卡情况对比</a:t>
            </a:r>
            <a:endParaRPr lang="zh-CN" altLang="en-US" sz="1600" b="1" dirty="0">
              <a:gradFill flip="none" rotWithShape="1">
                <a:gsLst>
                  <a:gs pos="100000">
                    <a:srgbClr val="115CCD"/>
                  </a:gs>
                  <a:gs pos="62000">
                    <a:srgbClr val="257DFF"/>
                  </a:gs>
                  <a:gs pos="0">
                    <a:srgbClr val="4EECFB"/>
                  </a:gs>
                </a:gsLst>
                <a:lin ang="5400000" scaled="1"/>
                <a:tileRect/>
              </a:gra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1" name="TextBox 13_1"/>
          <p:cNvSpPr txBox="1"/>
          <p:nvPr/>
        </p:nvSpPr>
        <p:spPr>
          <a:xfrm>
            <a:off x="7362190" y="6251253"/>
            <a:ext cx="2893060" cy="338554"/>
          </a:xfrm>
          <a:prstGeom prst="rect">
            <a:avLst/>
          </a:prstGeom>
          <a:noFill/>
        </p:spPr>
        <p:txBody>
          <a:bodyPr wrap="square">
            <a:spAutoFit/>
          </a:bodyPr>
          <a:lstStyle>
            <a:defPPr>
              <a:defRPr lang="en-US"/>
            </a:defPPr>
            <a:lvl1pPr algn="ctr">
              <a:defRPr sz="1200" b="1">
                <a:solidFill>
                  <a:srgbClr val="00317A"/>
                </a:solidFill>
                <a:latin typeface="方正大黑简体" panose="02010601030101010101" pitchFamily="65" charset="-122"/>
                <a:ea typeface="方正大黑简体" panose="02010601030101010101" pitchFamily="65" charset="-122"/>
                <a:cs typeface="黑体" panose="02010609060101010101" charset="-122"/>
              </a:defRPr>
            </a:lvl1pPr>
          </a:lstStyle>
          <a:p>
            <a:r>
              <a:rPr lang="en-US" altLang="zh-CN" sz="1600" dirty="0" err="1">
                <a:gradFill flip="none" rotWithShape="1">
                  <a:gsLst>
                    <a:gs pos="100000">
                      <a:srgbClr val="115CCD"/>
                    </a:gs>
                    <a:gs pos="62000">
                      <a:srgbClr val="257DFF"/>
                    </a:gs>
                    <a:gs pos="0">
                      <a:srgbClr val="4EECFB"/>
                    </a:gs>
                  </a:gsLst>
                  <a:lin ang="5400000" scaled="1"/>
                  <a:tileRect/>
                </a:gradFill>
                <a:latin typeface="微软雅黑" panose="020B0503020204020204" pitchFamily="34" charset="-122"/>
                <a:ea typeface="微软雅黑" panose="020B0503020204020204" pitchFamily="34" charset="-122"/>
                <a:sym typeface="微软雅黑" panose="020B0503020204020204" pitchFamily="34" charset="-122"/>
              </a:rPr>
              <a:t>试验前后功图对比</a:t>
            </a:r>
            <a:endParaRPr lang="zh-CN" altLang="en-US" sz="1600" dirty="0">
              <a:gradFill flip="none" rotWithShape="1">
                <a:gsLst>
                  <a:gs pos="100000">
                    <a:srgbClr val="115CCD"/>
                  </a:gs>
                  <a:gs pos="62000">
                    <a:srgbClr val="257DFF"/>
                  </a:gs>
                  <a:gs pos="0">
                    <a:srgbClr val="4EECFB"/>
                  </a:gs>
                </a:gsLst>
                <a:lin ang="5400000" scaled="1"/>
                <a:tileRect/>
              </a:gradFill>
              <a:latin typeface="微软雅黑" panose="020B0503020204020204" pitchFamily="34" charset="-122"/>
              <a:ea typeface="微软雅黑" panose="020B0503020204020204" pitchFamily="34" charset="-122"/>
              <a:sym typeface="微软雅黑" panose="020B0503020204020204" pitchFamily="34" charset="-122"/>
            </a:endParaRPr>
          </a:p>
        </p:txBody>
      </p:sp>
      <p:graphicFrame>
        <p:nvGraphicFramePr>
          <p:cNvPr id="102" name="表格 101"/>
          <p:cNvGraphicFramePr/>
          <p:nvPr/>
        </p:nvGraphicFramePr>
        <p:xfrm>
          <a:off x="325025" y="3003049"/>
          <a:ext cx="5529677" cy="3041093"/>
        </p:xfrm>
        <a:graphic>
          <a:graphicData uri="http://schemas.openxmlformats.org/drawingml/2006/table">
            <a:tbl>
              <a:tblPr firstRow="1" bandRow="1">
                <a:tableStyleId>{2D5ABB26-0587-4C30-8999-92F81FD0307C}</a:tableStyleId>
              </a:tblPr>
              <a:tblGrid>
                <a:gridCol w="1693045"/>
                <a:gridCol w="1435589"/>
                <a:gridCol w="1225902"/>
                <a:gridCol w="1175141"/>
              </a:tblGrid>
              <a:tr h="505013">
                <a:tc>
                  <a:txBody>
                    <a:bodyPr/>
                    <a:lstStyle/>
                    <a:p>
                      <a:pPr algn="ctr">
                        <a:buNone/>
                      </a:pPr>
                      <a:r>
                        <a:rPr lang="zh-CN" sz="1200" b="1" dirty="0">
                          <a:gradFill flip="none" rotWithShape="1">
                            <a:gsLst>
                              <a:gs pos="100000">
                                <a:srgbClr val="115CCD"/>
                              </a:gs>
                              <a:gs pos="53000">
                                <a:srgbClr val="257DFF"/>
                              </a:gs>
                              <a:gs pos="0">
                                <a:srgbClr val="4EECFB"/>
                              </a:gs>
                            </a:gsLst>
                            <a:lin ang="5400000" scaled="1"/>
                            <a:tileRect/>
                          </a:gradFill>
                          <a:latin typeface="微软雅黑" panose="020B0503020204020204" pitchFamily="34" charset="-122"/>
                          <a:ea typeface="微软雅黑" panose="020B0503020204020204" pitchFamily="34" charset="-122"/>
                          <a:sym typeface="微软雅黑" panose="020B0503020204020204" pitchFamily="34" charset="-122"/>
                        </a:rPr>
                        <a:t>卡泵日期</a:t>
                      </a:r>
                      <a:endParaRPr lang="zh-CN" altLang="en-US" sz="1200" b="1" dirty="0">
                        <a:gradFill flip="none" rotWithShape="1">
                          <a:gsLst>
                            <a:gs pos="100000">
                              <a:srgbClr val="115CCD"/>
                            </a:gs>
                            <a:gs pos="53000">
                              <a:srgbClr val="257DFF"/>
                            </a:gs>
                            <a:gs pos="0">
                              <a:srgbClr val="4EECFB"/>
                            </a:gs>
                          </a:gsLst>
                          <a:lin ang="5400000" scaled="1"/>
                          <a:tileRect/>
                        </a:gra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a:noFill/>
                    </a:lnL>
                    <a:lnR w="3175" cap="flat" cmpd="sng" algn="ctr">
                      <a:no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alpha val="80000"/>
                      </a:schemeClr>
                    </a:solidFill>
                  </a:tcPr>
                </a:tc>
                <a:tc>
                  <a:txBody>
                    <a:bodyPr/>
                    <a:lstStyle/>
                    <a:p>
                      <a:pPr algn="ctr">
                        <a:buNone/>
                      </a:pPr>
                      <a:r>
                        <a:rPr lang="zh-CN" sz="1200" b="1" dirty="0">
                          <a:gradFill flip="none" rotWithShape="1">
                            <a:gsLst>
                              <a:gs pos="100000">
                                <a:srgbClr val="115CCD"/>
                              </a:gs>
                              <a:gs pos="53000">
                                <a:srgbClr val="257DFF"/>
                              </a:gs>
                              <a:gs pos="0">
                                <a:srgbClr val="4EECFB"/>
                              </a:gs>
                            </a:gsLst>
                            <a:lin ang="5400000" scaled="1"/>
                            <a:tileRect/>
                          </a:gradFill>
                          <a:latin typeface="微软雅黑" panose="020B0503020204020204" pitchFamily="34" charset="-122"/>
                          <a:ea typeface="微软雅黑" panose="020B0503020204020204" pitchFamily="34" charset="-122"/>
                          <a:sym typeface="微软雅黑" panose="020B0503020204020204" pitchFamily="34" charset="-122"/>
                        </a:rPr>
                        <a:t>垢卡周期（d）</a:t>
                      </a:r>
                      <a:endParaRPr lang="zh-CN" altLang="en-US" sz="1200" b="1" dirty="0">
                        <a:gradFill flip="none" rotWithShape="1">
                          <a:gsLst>
                            <a:gs pos="100000">
                              <a:srgbClr val="115CCD"/>
                            </a:gs>
                            <a:gs pos="53000">
                              <a:srgbClr val="257DFF"/>
                            </a:gs>
                            <a:gs pos="0">
                              <a:srgbClr val="4EECFB"/>
                            </a:gs>
                          </a:gsLst>
                          <a:lin ang="5400000" scaled="1"/>
                          <a:tileRect/>
                        </a:gra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12700" marR="12700" marT="1270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alpha val="80000"/>
                      </a:schemeClr>
                    </a:solidFill>
                  </a:tcPr>
                </a:tc>
                <a:tc>
                  <a:txBody>
                    <a:bodyPr/>
                    <a:lstStyle/>
                    <a:p>
                      <a:pPr algn="ctr">
                        <a:buNone/>
                      </a:pPr>
                      <a:r>
                        <a:rPr lang="zh-CN" sz="1200" b="1" dirty="0">
                          <a:gradFill flip="none" rotWithShape="1">
                            <a:gsLst>
                              <a:gs pos="100000">
                                <a:srgbClr val="115CCD"/>
                              </a:gs>
                              <a:gs pos="53000">
                                <a:srgbClr val="257DFF"/>
                              </a:gs>
                              <a:gs pos="0">
                                <a:srgbClr val="4EECFB"/>
                              </a:gs>
                            </a:gsLst>
                            <a:lin ang="5400000" scaled="1"/>
                            <a:tileRect/>
                          </a:gradFill>
                          <a:latin typeface="微软雅黑" panose="020B0503020204020204" pitchFamily="34" charset="-122"/>
                          <a:ea typeface="微软雅黑" panose="020B0503020204020204" pitchFamily="34" charset="-122"/>
                          <a:sym typeface="微软雅黑" panose="020B0503020204020204" pitchFamily="34" charset="-122"/>
                        </a:rPr>
                        <a:t>处理方式</a:t>
                      </a:r>
                      <a:endParaRPr lang="zh-CN" altLang="en-US" sz="1200" b="1" dirty="0">
                        <a:gradFill flip="none" rotWithShape="1">
                          <a:gsLst>
                            <a:gs pos="100000">
                              <a:srgbClr val="115CCD"/>
                            </a:gs>
                            <a:gs pos="53000">
                              <a:srgbClr val="257DFF"/>
                            </a:gs>
                            <a:gs pos="0">
                              <a:srgbClr val="4EECFB"/>
                            </a:gs>
                          </a:gsLst>
                          <a:lin ang="5400000" scaled="1"/>
                          <a:tileRect/>
                        </a:gra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alpha val="80000"/>
                      </a:schemeClr>
                    </a:solidFill>
                  </a:tcPr>
                </a:tc>
                <a:tc>
                  <a:txBody>
                    <a:bodyPr/>
                    <a:lstStyle/>
                    <a:p>
                      <a:pPr algn="ctr">
                        <a:buNone/>
                      </a:pPr>
                      <a:r>
                        <a:rPr lang="zh-CN" sz="1200" b="1" dirty="0">
                          <a:gradFill flip="none" rotWithShape="1">
                            <a:gsLst>
                              <a:gs pos="100000">
                                <a:srgbClr val="115CCD"/>
                              </a:gs>
                              <a:gs pos="53000">
                                <a:srgbClr val="257DFF"/>
                              </a:gs>
                              <a:gs pos="0">
                                <a:srgbClr val="4EECFB"/>
                              </a:gs>
                            </a:gsLst>
                            <a:lin ang="5400000" scaled="1"/>
                            <a:tileRect/>
                          </a:gradFill>
                          <a:latin typeface="微软雅黑" panose="020B0503020204020204" pitchFamily="34" charset="-122"/>
                          <a:ea typeface="微软雅黑" panose="020B0503020204020204" pitchFamily="34" charset="-122"/>
                          <a:sym typeface="微软雅黑" panose="020B0503020204020204" pitchFamily="34" charset="-122"/>
                        </a:rPr>
                        <a:t>备注</a:t>
                      </a:r>
                      <a:endParaRPr lang="zh-CN" altLang="en-US" sz="1200" b="1" dirty="0">
                        <a:gradFill flip="none" rotWithShape="1">
                          <a:gsLst>
                            <a:gs pos="100000">
                              <a:srgbClr val="115CCD"/>
                            </a:gs>
                            <a:gs pos="53000">
                              <a:srgbClr val="257DFF"/>
                            </a:gs>
                            <a:gs pos="0">
                              <a:srgbClr val="4EECFB"/>
                            </a:gs>
                          </a:gsLst>
                          <a:lin ang="5400000" scaled="1"/>
                          <a:tileRect/>
                        </a:gra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w="3175" cap="flat" cmpd="sng" algn="ctr">
                      <a:noFill/>
                      <a:prstDash val="solid"/>
                      <a:round/>
                      <a:headEnd type="none" w="med" len="med"/>
                      <a:tailEnd type="none" w="med" len="med"/>
                    </a:lnL>
                    <a:lnR>
                      <a:noFill/>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alpha val="80000"/>
                      </a:schemeClr>
                    </a:solidFill>
                  </a:tcPr>
                </a:tc>
              </a:tr>
              <a:tr h="317010">
                <a:tc>
                  <a:txBody>
                    <a:bodyPr/>
                    <a:lstStyle/>
                    <a:p>
                      <a:pPr algn="ctr">
                        <a:buNone/>
                      </a:pPr>
                      <a:r>
                        <a:rPr 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2023.6.4</a:t>
                      </a:r>
                      <a:endParaRPr lang="en-US" alt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a:noFill/>
                    </a:lnL>
                    <a:lnR w="3175" cap="flat" cmpd="sng" algn="ctr">
                      <a:noFill/>
                      <a:prstDash val="solid"/>
                      <a:round/>
                      <a:headEnd type="none" w="med" len="med"/>
                      <a:tailEnd type="none" w="med" len="med"/>
                    </a:lnR>
                    <a:lnT w="285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buNone/>
                      </a:pPr>
                      <a:endParaRPr lang="en-US" alt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285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buNone/>
                      </a:pPr>
                      <a:r>
                        <a:rPr lang="zh-CN"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酸洗解卡</a:t>
                      </a:r>
                      <a:endParaRPr lang="zh-CN" alt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285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buNone/>
                      </a:pPr>
                      <a:r>
                        <a:rPr lang="zh-CN"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未加药</a:t>
                      </a:r>
                      <a:endParaRPr lang="zh-CN" alt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w="3175" cap="flat" cmpd="sng" algn="ctr">
                      <a:noFill/>
                      <a:prstDash val="solid"/>
                      <a:round/>
                      <a:headEnd type="none" w="med" len="med"/>
                      <a:tailEnd type="none" w="med" len="med"/>
                    </a:lnL>
                    <a:lnR>
                      <a:noFill/>
                    </a:lnR>
                    <a:lnT w="285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r>
              <a:tr h="317010">
                <a:tc>
                  <a:txBody>
                    <a:bodyPr/>
                    <a:lstStyle/>
                    <a:p>
                      <a:pPr algn="ctr">
                        <a:buNone/>
                      </a:pPr>
                      <a:r>
                        <a:rPr 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2023.9.16</a:t>
                      </a:r>
                      <a:endParaRPr lang="en-US" alt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a:noFill/>
                    </a:lnL>
                    <a:lnR w="3175"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buNone/>
                      </a:pPr>
                      <a:r>
                        <a:rPr 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104</a:t>
                      </a:r>
                      <a:endParaRPr lang="en-US" alt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buNone/>
                      </a:pPr>
                      <a:r>
                        <a:rPr lang="zh-CN"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酸洗解卡</a:t>
                      </a:r>
                      <a:endParaRPr lang="zh-CN" alt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buNone/>
                      </a:pPr>
                      <a:r>
                        <a:rPr lang="zh-CN"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未加药</a:t>
                      </a:r>
                      <a:endParaRPr lang="zh-CN" alt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w="3175" cap="flat" cmpd="sng" algn="ctr">
                      <a:noFill/>
                      <a:prstDash val="solid"/>
                      <a:round/>
                      <a:headEnd type="none" w="med" len="med"/>
                      <a:tailEnd type="none" w="med" len="med"/>
                    </a:lnL>
                    <a:lnR>
                      <a:noFill/>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r>
              <a:tr h="317010">
                <a:tc>
                  <a:txBody>
                    <a:bodyPr/>
                    <a:lstStyle/>
                    <a:p>
                      <a:pPr algn="ctr">
                        <a:buNone/>
                      </a:pPr>
                      <a:r>
                        <a:rPr 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2023.10.17</a:t>
                      </a:r>
                      <a:endParaRPr lang="en-US" alt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a:noFill/>
                    </a:lnL>
                    <a:lnR w="3175"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buNone/>
                      </a:pPr>
                      <a:r>
                        <a:rPr 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31</a:t>
                      </a:r>
                      <a:endParaRPr lang="en-US" alt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buNone/>
                      </a:pPr>
                      <a:r>
                        <a:rPr lang="zh-CN"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酸洗解卡</a:t>
                      </a:r>
                      <a:endParaRPr lang="zh-CN" alt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buNone/>
                      </a:pPr>
                      <a:r>
                        <a:rPr lang="zh-CN" sz="1000" b="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未加药</a:t>
                      </a:r>
                      <a:endParaRPr lang="zh-CN" altLang="en-US" sz="1000" b="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w="3175" cap="flat" cmpd="sng" algn="ctr">
                      <a:noFill/>
                      <a:prstDash val="solid"/>
                      <a:round/>
                      <a:headEnd type="none" w="med" len="med"/>
                      <a:tailEnd type="none" w="med" len="med"/>
                    </a:lnL>
                    <a:lnR>
                      <a:noFill/>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r>
              <a:tr h="317010">
                <a:tc>
                  <a:txBody>
                    <a:bodyPr/>
                    <a:lstStyle/>
                    <a:p>
                      <a:pPr algn="ctr">
                        <a:buNone/>
                      </a:pPr>
                      <a:r>
                        <a:rPr 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2023.11.18</a:t>
                      </a:r>
                      <a:endParaRPr lang="en-US" alt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a:noFill/>
                    </a:lnL>
                    <a:lnR w="3175"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buNone/>
                      </a:pPr>
                      <a:r>
                        <a:rPr 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32</a:t>
                      </a:r>
                      <a:endParaRPr lang="en-US" alt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buNone/>
                      </a:pPr>
                      <a:r>
                        <a:rPr lang="zh-CN"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酸洗解卡</a:t>
                      </a:r>
                      <a:endParaRPr lang="zh-CN" alt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buNone/>
                      </a:pPr>
                      <a:r>
                        <a:rPr lang="zh-CN"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未加药</a:t>
                      </a:r>
                      <a:endParaRPr lang="zh-CN" alt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w="3175" cap="flat" cmpd="sng" algn="ctr">
                      <a:noFill/>
                      <a:prstDash val="solid"/>
                      <a:round/>
                      <a:headEnd type="none" w="med" len="med"/>
                      <a:tailEnd type="none" w="med" len="med"/>
                    </a:lnL>
                    <a:lnR>
                      <a:noFill/>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r>
              <a:tr h="317010">
                <a:tc>
                  <a:txBody>
                    <a:bodyPr/>
                    <a:lstStyle/>
                    <a:p>
                      <a:pPr algn="ctr">
                        <a:buNone/>
                      </a:pPr>
                      <a:r>
                        <a:rPr 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2023.12.8</a:t>
                      </a:r>
                      <a:endParaRPr lang="en-US" alt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a:noFill/>
                    </a:lnL>
                    <a:lnR w="3175"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buNone/>
                      </a:pPr>
                      <a:r>
                        <a:rPr 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20</a:t>
                      </a:r>
                      <a:endParaRPr lang="en-US" alt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buNone/>
                      </a:pPr>
                      <a:r>
                        <a:rPr lang="zh-CN"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酸洗解卡</a:t>
                      </a:r>
                      <a:endParaRPr lang="zh-CN" alt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buNone/>
                      </a:pPr>
                      <a:r>
                        <a:rPr lang="zh-CN"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未加药</a:t>
                      </a:r>
                      <a:endParaRPr lang="zh-CN" alt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w="3175" cap="flat" cmpd="sng" algn="ctr">
                      <a:noFill/>
                      <a:prstDash val="solid"/>
                      <a:round/>
                      <a:headEnd type="none" w="med" len="med"/>
                      <a:tailEnd type="none" w="med" len="med"/>
                    </a:lnL>
                    <a:lnR>
                      <a:noFill/>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r>
              <a:tr h="317010">
                <a:tc>
                  <a:txBody>
                    <a:bodyPr/>
                    <a:lstStyle/>
                    <a:p>
                      <a:pPr algn="ctr">
                        <a:buNone/>
                      </a:pPr>
                      <a:r>
                        <a:rPr 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2023.12.31</a:t>
                      </a:r>
                      <a:endParaRPr lang="en-US" alt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a:noFill/>
                    </a:lnL>
                    <a:lnR w="3175"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buNone/>
                      </a:pPr>
                      <a:r>
                        <a:rPr 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23</a:t>
                      </a:r>
                      <a:endParaRPr lang="en-US" alt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buNone/>
                      </a:pPr>
                      <a:r>
                        <a:rPr lang="zh-CN"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防垢器试验</a:t>
                      </a:r>
                      <a:endParaRPr lang="zh-CN" alt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buNone/>
                      </a:pPr>
                      <a:r>
                        <a:rPr lang="zh-CN"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结垢卡泵</a:t>
                      </a:r>
                      <a:endParaRPr lang="zh-CN" alt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w="3175" cap="flat" cmpd="sng" algn="ctr">
                      <a:noFill/>
                      <a:prstDash val="solid"/>
                      <a:round/>
                      <a:headEnd type="none" w="med" len="med"/>
                      <a:tailEnd type="none" w="med" len="med"/>
                    </a:lnL>
                    <a:lnR>
                      <a:noFill/>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r>
              <a:tr h="317010">
                <a:tc>
                  <a:txBody>
                    <a:bodyPr/>
                    <a:lstStyle/>
                    <a:p>
                      <a:pPr algn="ctr">
                        <a:buNone/>
                      </a:pPr>
                      <a:r>
                        <a:rPr lang="zh-CN"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实验前平均垢卡周期</a:t>
                      </a:r>
                      <a:endParaRPr lang="zh-CN" alt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a:noFill/>
                    </a:lnL>
                    <a:lnR w="3175"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buNone/>
                      </a:pPr>
                      <a:r>
                        <a:rPr 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42</a:t>
                      </a:r>
                      <a:endParaRPr lang="en-US" alt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buNone/>
                      </a:pPr>
                      <a:endParaRPr lang="en-US" alt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buNone/>
                      </a:pPr>
                      <a:endParaRPr lang="en-US" alt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w="3175" cap="flat" cmpd="sng" algn="ctr">
                      <a:noFill/>
                      <a:prstDash val="solid"/>
                      <a:round/>
                      <a:headEnd type="none" w="med" len="med"/>
                      <a:tailEnd type="none" w="med" len="med"/>
                    </a:lnL>
                    <a:lnR>
                      <a:noFill/>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r>
              <a:tr h="317010">
                <a:tc>
                  <a:txBody>
                    <a:bodyPr/>
                    <a:lstStyle/>
                    <a:p>
                      <a:pPr algn="ctr">
                        <a:buNone/>
                      </a:pPr>
                      <a:r>
                        <a:rPr lang="zh-CN"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试验后运行周期</a:t>
                      </a:r>
                      <a:endParaRPr lang="zh-CN" alt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a:noFill/>
                    </a:lnL>
                    <a:lnR w="3175"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buNone/>
                      </a:pPr>
                      <a:r>
                        <a:rPr 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180</a:t>
                      </a:r>
                      <a:endParaRPr lang="en-US" alt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buNone/>
                      </a:pPr>
                      <a:endParaRPr lang="en-US" alt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buNone/>
                      </a:pPr>
                      <a:r>
                        <a:rPr lang="zh-CN" alt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未加药</a:t>
                      </a:r>
                      <a:endParaRPr lang="zh-CN" alt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w="3175" cap="flat" cmpd="sng" algn="ctr">
                      <a:noFill/>
                      <a:prstDash val="solid"/>
                      <a:round/>
                      <a:headEnd type="none" w="med" len="med"/>
                      <a:tailEnd type="none" w="med" len="med"/>
                    </a:lnL>
                    <a:lnR>
                      <a:noFill/>
                    </a:lnR>
                    <a:lnT w="31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r>
            </a:tbl>
          </a:graphicData>
        </a:graphic>
      </p:graphicFrame>
      <p:sp>
        <p:nvSpPr>
          <p:cNvPr id="103" name="文本框 102"/>
          <p:cNvSpPr txBox="1"/>
          <p:nvPr/>
        </p:nvSpPr>
        <p:spPr>
          <a:xfrm>
            <a:off x="502826" y="6537909"/>
            <a:ext cx="5174074" cy="261610"/>
          </a:xfrm>
          <a:prstGeom prst="rect">
            <a:avLst/>
          </a:prstGeom>
          <a:noFill/>
        </p:spPr>
        <p:txBody>
          <a:bodyPr wrap="square">
            <a:spAutoFit/>
          </a:bodyPr>
          <a:lstStyle/>
          <a:p>
            <a:pPr algn="ctr"/>
            <a:r>
              <a:rPr lang="en-US" altLang="zh-CN" sz="1050" b="1">
                <a:gradFill flip="none" rotWithShape="1">
                  <a:gsLst>
                    <a:gs pos="100000">
                      <a:srgbClr val="115CCD"/>
                    </a:gs>
                    <a:gs pos="62000">
                      <a:srgbClr val="257DFF"/>
                    </a:gs>
                    <a:gs pos="0">
                      <a:srgbClr val="4EECFB"/>
                    </a:gs>
                  </a:gsLst>
                  <a:lin ang="5400000" scaled="1"/>
                  <a:tileRect/>
                </a:gradFill>
                <a:latin typeface="微软雅黑" panose="020B0503020204020204" pitchFamily="34" charset="-122"/>
                <a:ea typeface="微软雅黑" panose="020B0503020204020204" pitchFamily="34" charset="-122"/>
                <a:cs typeface="黑体" panose="02010609060101010101" charset="-122"/>
                <a:sym typeface="微软雅黑" panose="020B0503020204020204" pitchFamily="34" charset="-122"/>
              </a:rPr>
              <a:t>Comparison of scaling before and after well testing</a:t>
            </a:r>
            <a:endParaRPr lang="en-US" altLang="zh-CN" sz="1050" b="1" dirty="0">
              <a:gradFill flip="none" rotWithShape="1">
                <a:gsLst>
                  <a:gs pos="100000">
                    <a:srgbClr val="115CCD"/>
                  </a:gs>
                  <a:gs pos="62000">
                    <a:srgbClr val="257DFF"/>
                  </a:gs>
                  <a:gs pos="0">
                    <a:srgbClr val="4EECFB"/>
                  </a:gs>
                </a:gsLst>
                <a:lin ang="5400000" scaled="1"/>
                <a:tileRect/>
              </a:gradFill>
              <a:latin typeface="微软雅黑" panose="020B0503020204020204" pitchFamily="34" charset="-122"/>
              <a:ea typeface="微软雅黑" panose="020B0503020204020204" pitchFamily="34" charset="-122"/>
              <a:cs typeface="黑体" panose="02010609060101010101" charset="-122"/>
              <a:sym typeface="微软雅黑" panose="020B0503020204020204" pitchFamily="34" charset="-122"/>
            </a:endParaRPr>
          </a:p>
        </p:txBody>
      </p:sp>
      <p:sp>
        <p:nvSpPr>
          <p:cNvPr id="104" name="TextBox 13_1"/>
          <p:cNvSpPr txBox="1"/>
          <p:nvPr/>
        </p:nvSpPr>
        <p:spPr>
          <a:xfrm>
            <a:off x="6221683" y="6537909"/>
            <a:ext cx="5174074" cy="261610"/>
          </a:xfrm>
          <a:prstGeom prst="rect">
            <a:avLst/>
          </a:prstGeom>
          <a:noFill/>
        </p:spPr>
        <p:txBody>
          <a:bodyPr wrap="square">
            <a:spAutoFit/>
          </a:bodyPr>
          <a:lstStyle>
            <a:defPPr>
              <a:defRPr lang="en-US"/>
            </a:defPPr>
            <a:lvl1pPr algn="ctr">
              <a:defRPr sz="1200" b="1">
                <a:solidFill>
                  <a:srgbClr val="00317A"/>
                </a:solidFill>
                <a:latin typeface="方正大黑简体" panose="02010601030101010101" pitchFamily="65" charset="-122"/>
                <a:ea typeface="方正大黑简体" panose="02010601030101010101" pitchFamily="65" charset="-122"/>
                <a:cs typeface="黑体" panose="02010609060101010101" charset="-122"/>
              </a:defRPr>
            </a:lvl1pPr>
          </a:lstStyle>
          <a:p>
            <a:r>
              <a:rPr lang="en-US" altLang="zh-CN" sz="1050">
                <a:gradFill flip="none" rotWithShape="1">
                  <a:gsLst>
                    <a:gs pos="100000">
                      <a:srgbClr val="115CCD"/>
                    </a:gs>
                    <a:gs pos="62000">
                      <a:srgbClr val="257DFF"/>
                    </a:gs>
                    <a:gs pos="0">
                      <a:srgbClr val="4EECFB"/>
                    </a:gs>
                  </a:gsLst>
                  <a:lin ang="5400000" scaled="1"/>
                  <a:tileRect/>
                </a:gradFill>
                <a:latin typeface="微软雅黑" panose="020B0503020204020204" pitchFamily="34" charset="-122"/>
                <a:ea typeface="微软雅黑" panose="020B0503020204020204" pitchFamily="34" charset="-122"/>
                <a:sym typeface="微软雅黑" panose="020B0503020204020204" pitchFamily="34" charset="-122"/>
              </a:rPr>
              <a:t>Comparison of power diagrams before and after the experiment</a:t>
            </a:r>
            <a:endParaRPr lang="en-US" altLang="zh-CN" sz="1050" dirty="0" err="1">
              <a:gradFill flip="none" rotWithShape="1">
                <a:gsLst>
                  <a:gs pos="100000">
                    <a:srgbClr val="115CCD"/>
                  </a:gs>
                  <a:gs pos="62000">
                    <a:srgbClr val="257DFF"/>
                  </a:gs>
                  <a:gs pos="0">
                    <a:srgbClr val="4EECFB"/>
                  </a:gs>
                </a:gsLst>
                <a:lin ang="5400000" scaled="1"/>
                <a:tileRect/>
              </a:gra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0" name="组合 9"/>
          <p:cNvGrpSpPr/>
          <p:nvPr/>
        </p:nvGrpSpPr>
        <p:grpSpPr>
          <a:xfrm>
            <a:off x="325841" y="235856"/>
            <a:ext cx="10178073" cy="579433"/>
            <a:chOff x="325841" y="375556"/>
            <a:chExt cx="10178073" cy="579433"/>
          </a:xfrm>
        </p:grpSpPr>
        <p:sp>
          <p:nvSpPr>
            <p:cNvPr id="11" name="矩形 10"/>
            <p:cNvSpPr/>
            <p:nvPr/>
          </p:nvSpPr>
          <p:spPr>
            <a:xfrm>
              <a:off x="325841" y="386072"/>
              <a:ext cx="368670" cy="368670"/>
            </a:xfrm>
            <a:prstGeom prst="rect">
              <a:avLst/>
            </a:prstGeom>
            <a:gradFill>
              <a:gsLst>
                <a:gs pos="0">
                  <a:srgbClr val="257DFF"/>
                </a:gs>
                <a:gs pos="100000">
                  <a:srgbClr val="0040A2"/>
                </a:gs>
              </a:gsLst>
              <a:lin ang="2700000" scaled="0"/>
            </a:gra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nvGrpSpPr>
            <p:cNvPr id="13" name="组合 12"/>
            <p:cNvGrpSpPr/>
            <p:nvPr/>
          </p:nvGrpSpPr>
          <p:grpSpPr>
            <a:xfrm>
              <a:off x="911223" y="375556"/>
              <a:ext cx="9592691" cy="579433"/>
              <a:chOff x="975515" y="330140"/>
              <a:chExt cx="9592691" cy="579433"/>
            </a:xfrm>
          </p:grpSpPr>
          <p:sp>
            <p:nvSpPr>
              <p:cNvPr id="24" name="文本框 23"/>
              <p:cNvSpPr txBox="1"/>
              <p:nvPr/>
            </p:nvSpPr>
            <p:spPr>
              <a:xfrm>
                <a:off x="975515" y="330140"/>
                <a:ext cx="9592691" cy="46166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项目案例</a:t>
                </a:r>
                <a:r>
                  <a:rPr kumimoji="0" lang="en-US" altLang="zh-CN"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1-</a:t>
                </a:r>
                <a:r>
                  <a:rPr kumimoji="0" lang="zh-CN" altLang="en-US"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大庆石油三元复合驱机采井磁防垢技术现场试验</a:t>
                </a:r>
                <a:r>
                  <a:rPr kumimoji="0" lang="zh-CN" altLang="en-US"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a:t>
                </a:r>
                <a:r>
                  <a:rPr kumimoji="0" lang="en-US" altLang="zh-CN"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2023</a:t>
                </a:r>
                <a:r>
                  <a:rPr kumimoji="0" lang="zh-CN" altLang="en-US"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年</a:t>
                </a:r>
                <a:r>
                  <a:rPr kumimoji="0" lang="en-US" altLang="zh-CN"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12</a:t>
                </a:r>
                <a:r>
                  <a:rPr kumimoji="0" lang="zh-CN" altLang="en-US"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月</a:t>
                </a:r>
                <a:r>
                  <a:rPr kumimoji="0" lang="en-US" altLang="zh-CN"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-2025</a:t>
                </a:r>
                <a:r>
                  <a:rPr kumimoji="0" lang="zh-CN" altLang="en-US"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年</a:t>
                </a:r>
                <a:r>
                  <a:rPr kumimoji="0" lang="en-US" altLang="zh-CN"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1</a:t>
                </a:r>
                <a:r>
                  <a:rPr kumimoji="0" lang="zh-CN" altLang="en-US"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月）</a:t>
                </a:r>
                <a:endPar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endParaRPr>
              </a:p>
            </p:txBody>
          </p:sp>
          <p:sp>
            <p:nvSpPr>
              <p:cNvPr id="30" name="文本框 29"/>
              <p:cNvSpPr txBox="1"/>
              <p:nvPr/>
            </p:nvSpPr>
            <p:spPr>
              <a:xfrm>
                <a:off x="975515" y="694129"/>
                <a:ext cx="8199681" cy="21544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rPr>
                  <a:t>Project Case 1- On site Test of Magnetic Scale Prevention Technology for Daqing Petroleum Three Element Composite Drive Production Wells (December 2023 January 2025)</a:t>
                </a:r>
                <a:endPar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endParaRPr>
              </a:p>
            </p:txBody>
          </p:sp>
        </p:grpSp>
      </p:gr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alpha val="50000"/>
          </a:schemeClr>
        </a:solidFill>
        <a:effectLst/>
      </p:bgPr>
    </p:bg>
    <p:spTree>
      <p:nvGrpSpPr>
        <p:cNvPr id="1" name=""/>
        <p:cNvGrpSpPr/>
        <p:nvPr/>
      </p:nvGrpSpPr>
      <p:grpSpPr>
        <a:xfrm>
          <a:off x="0" y="0"/>
          <a:ext cx="0" cy="0"/>
          <a:chOff x="0" y="0"/>
          <a:chExt cx="0" cy="0"/>
        </a:xfrm>
      </p:grpSpPr>
      <p:sp>
        <p:nvSpPr>
          <p:cNvPr id="15" name="矩形 14"/>
          <p:cNvSpPr/>
          <p:nvPr/>
        </p:nvSpPr>
        <p:spPr>
          <a:xfrm>
            <a:off x="0" y="1633619"/>
            <a:ext cx="12192000" cy="619017"/>
          </a:xfrm>
          <a:prstGeom prst="rect">
            <a:avLst/>
          </a:prstGeom>
          <a:solidFill>
            <a:srgbClr val="368DFF">
              <a:alpha val="16000"/>
            </a:srgbClr>
          </a:soli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algn="ctr"/>
            <a:endParaRPr lang="zh-CN" altLang="en-US" kern="0">
              <a:solidFill>
                <a:prstClr val="white"/>
              </a:solidFill>
              <a:latin typeface="等线" panose="02010600030101010101" charset="-122"/>
              <a:ea typeface="等线" panose="02010600030101010101" charset="-122"/>
            </a:endParaRPr>
          </a:p>
        </p:txBody>
      </p:sp>
      <p:pic>
        <p:nvPicPr>
          <p:cNvPr id="2" name="图形 1"/>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898900" y="235856"/>
            <a:ext cx="1620000" cy="451619"/>
          </a:xfrm>
          <a:prstGeom prst="rect">
            <a:avLst/>
          </a:prstGeom>
        </p:spPr>
      </p:pic>
      <p:sp>
        <p:nvSpPr>
          <p:cNvPr id="3" name="PA-平行四边形 106"/>
          <p:cNvSpPr/>
          <p:nvPr>
            <p:custDataLst>
              <p:tags r:id="rId5"/>
            </p:custDataLst>
          </p:nvPr>
        </p:nvSpPr>
        <p:spPr>
          <a:xfrm>
            <a:off x="0" y="1085173"/>
            <a:ext cx="3094892" cy="534475"/>
          </a:xfrm>
          <a:prstGeom prst="parallelogram">
            <a:avLst>
              <a:gd name="adj" fmla="val 0"/>
            </a:avLst>
          </a:prstGeom>
          <a:gradFill flip="none" rotWithShape="1">
            <a:gsLst>
              <a:gs pos="93000">
                <a:srgbClr val="0040A2"/>
              </a:gs>
              <a:gs pos="31000">
                <a:srgbClr val="257DFF"/>
              </a:gs>
              <a:gs pos="0">
                <a:srgbClr val="4EECFB">
                  <a:alpha val="0"/>
                </a:srgbClr>
              </a:gs>
            </a:gsLst>
            <a:lin ang="10800000" scaled="1"/>
            <a:tileRect/>
          </a:gradFill>
          <a:ln w="12700" cap="flat" cmpd="sng" algn="ctr">
            <a:noFill/>
            <a:prstDash val="solid"/>
            <a:miter lim="800000"/>
          </a:ln>
          <a:effectLst/>
        </p:spPr>
        <p:txBody>
          <a:bodyPr lIns="121615" tIns="60808" rIns="121615" bIns="60808"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3725" b="0" i="0" u="none" strike="noStrike" kern="0" cap="none" spc="0" normalizeH="0" baseline="0" noProof="0">
              <a:ln>
                <a:noFill/>
              </a:ln>
              <a:solidFill>
                <a:prstClr val="white"/>
              </a:solidFill>
              <a:effectLst/>
              <a:uLnTx/>
              <a:uFillTx/>
              <a:latin typeface="思源宋体 Heavy" panose="02020900000000000000" pitchFamily="18" charset="-122"/>
              <a:ea typeface="思源宋体 Heavy" panose="02020900000000000000" pitchFamily="18" charset="-122"/>
              <a:cs typeface="+mn-cs"/>
            </a:endParaRPr>
          </a:p>
        </p:txBody>
      </p:sp>
      <p:sp>
        <p:nvSpPr>
          <p:cNvPr id="5" name="文本框 4"/>
          <p:cNvSpPr txBox="1"/>
          <p:nvPr/>
        </p:nvSpPr>
        <p:spPr>
          <a:xfrm>
            <a:off x="325024" y="1173953"/>
            <a:ext cx="2429899" cy="369332"/>
          </a:xfrm>
          <a:prstGeom prst="rect">
            <a:avLst/>
          </a:prstGeom>
          <a:noFill/>
        </p:spPr>
        <p:txBody>
          <a:bodyPr wrap="square" anchor="b">
            <a:spAutoFit/>
          </a:bodyPr>
          <a:lstStyle/>
          <a:p>
            <a:pPr algn="just">
              <a:defRPr/>
            </a:pPr>
            <a:r>
              <a:rPr lang="zh-CN" altLang="en-US" b="1" kern="100">
                <a:solidFill>
                  <a:prstClr val="white"/>
                </a:solidFill>
                <a:latin typeface="微软雅黑" panose="020B0503020204020204" pitchFamily="34" charset="-122"/>
              </a:rPr>
              <a:t>试验井二</a:t>
            </a:r>
            <a:endParaRPr lang="zh-CN" altLang="en-US" b="1" kern="100">
              <a:solidFill>
                <a:prstClr val="white"/>
              </a:solidFill>
              <a:latin typeface="微软雅黑" panose="020B0503020204020204" pitchFamily="34" charset="-122"/>
            </a:endParaRPr>
          </a:p>
        </p:txBody>
      </p:sp>
      <p:sp>
        <p:nvSpPr>
          <p:cNvPr id="16" name="矩形 15"/>
          <p:cNvSpPr/>
          <p:nvPr/>
        </p:nvSpPr>
        <p:spPr>
          <a:xfrm>
            <a:off x="0" y="2327983"/>
            <a:ext cx="12192000" cy="426944"/>
          </a:xfrm>
          <a:prstGeom prst="rect">
            <a:avLst/>
          </a:prstGeom>
          <a:solidFill>
            <a:srgbClr val="368DFF">
              <a:alpha val="16000"/>
            </a:srgbClr>
          </a:soli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algn="ctr"/>
            <a:endParaRPr lang="zh-CN" altLang="en-US" kern="0">
              <a:solidFill>
                <a:prstClr val="white"/>
              </a:solidFill>
              <a:latin typeface="等线" panose="02010600030101010101" charset="-122"/>
              <a:ea typeface="等线" panose="02010600030101010101" charset="-122"/>
            </a:endParaRPr>
          </a:p>
        </p:txBody>
      </p:sp>
      <p:sp>
        <p:nvSpPr>
          <p:cNvPr id="17" name="文本框 16"/>
          <p:cNvSpPr txBox="1"/>
          <p:nvPr/>
        </p:nvSpPr>
        <p:spPr>
          <a:xfrm>
            <a:off x="879233" y="2343228"/>
            <a:ext cx="10433536" cy="396455"/>
          </a:xfrm>
          <a:prstGeom prst="rect">
            <a:avLst/>
          </a:prstGeom>
          <a:noFill/>
        </p:spPr>
        <p:txBody>
          <a:bodyPr wrap="square">
            <a:spAutoFit/>
          </a:bodyPr>
          <a:lstStyle/>
          <a:p>
            <a:pPr algn="ctr">
              <a:lnSpc>
                <a:spcPct val="150000"/>
              </a:lnSpc>
            </a:pPr>
            <a:r>
              <a:rPr lang="en-US" altLang="zh-CN" sz="7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This well belongs to the weakly alkaline ternary industrial zone of the second type oil reservoir in the North Three East Central South Block. Currently, it is in the stage of injecting ternary sub plugs and experiencing a peak period of scaling.</a:t>
            </a:r>
            <a:endParaRPr lang="en-US" altLang="zh-CN" sz="7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gn="ctr">
              <a:lnSpc>
                <a:spcPct val="150000"/>
              </a:lnSpc>
            </a:pPr>
            <a:r>
              <a:rPr lang="en-US" altLang="zh-CN" sz="7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Magnetic anti scaling field test was conducted on January 26, 2024, and the production operation was stable after the test.</a:t>
            </a:r>
            <a:endParaRPr lang="en-US" altLang="zh-CN" sz="7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 name="文本框 3"/>
          <p:cNvSpPr txBox="1"/>
          <p:nvPr/>
        </p:nvSpPr>
        <p:spPr>
          <a:xfrm>
            <a:off x="425377" y="1653753"/>
            <a:ext cx="11341247" cy="578748"/>
          </a:xfrm>
          <a:prstGeom prst="rect">
            <a:avLst/>
          </a:prstGeom>
          <a:noFill/>
        </p:spPr>
        <p:txBody>
          <a:bodyPr wrap="square" lIns="0" tIns="0" rIns="0" bIns="0">
            <a:spAutoFit/>
          </a:bodyPr>
          <a:lstStyle/>
          <a:p>
            <a:pPr marR="5080" algn="ctr">
              <a:lnSpc>
                <a:spcPct val="120000"/>
              </a:lnSpc>
              <a:spcBef>
                <a:spcPts val="90"/>
              </a:spcBef>
            </a:pPr>
            <a:r>
              <a:rPr lang="zh-CN" altLang="en-US"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该井隶属北三东中南块二类油层弱碱三元工业区，目前处于三元副段塞注入阶段，结垢高峰期。</a:t>
            </a:r>
            <a:endParaRPr lang="en-US" altLang="zh-CN"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marR="5080" algn="ctr">
              <a:lnSpc>
                <a:spcPct val="120000"/>
              </a:lnSpc>
              <a:spcBef>
                <a:spcPts val="90"/>
              </a:spcBef>
            </a:pPr>
            <a:r>
              <a:rPr lang="zh-CN" altLang="en-US"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于</a:t>
            </a:r>
            <a:r>
              <a:rPr lang="en-US" altLang="zh-CN"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2024</a:t>
            </a:r>
            <a:r>
              <a:rPr lang="zh-CN" altLang="en-US"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年</a:t>
            </a:r>
            <a:r>
              <a:rPr lang="en-US" altLang="zh-CN"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1</a:t>
            </a:r>
            <a:r>
              <a:rPr lang="zh-CN" altLang="en-US"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月</a:t>
            </a:r>
            <a:r>
              <a:rPr lang="en-US" altLang="zh-CN"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26</a:t>
            </a:r>
            <a:r>
              <a:rPr lang="zh-CN" altLang="en-US"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日进行磁防垢现场试验，试验后生产运行平稳。 </a:t>
            </a:r>
            <a:endParaRPr lang="zh-CN" altLang="en-US"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 name="矩形 12"/>
          <p:cNvSpPr/>
          <p:nvPr/>
        </p:nvSpPr>
        <p:spPr>
          <a:xfrm>
            <a:off x="486508" y="2942713"/>
            <a:ext cx="5462954" cy="3563595"/>
          </a:xfrm>
          <a:prstGeom prst="rect">
            <a:avLst/>
          </a:prstGeom>
          <a:solidFill>
            <a:schemeClr val="bg1">
              <a:lumMod val="85000"/>
              <a:alpha val="30000"/>
            </a:schemeClr>
          </a:solidFill>
          <a:ln w="19050" cap="flat" cmpd="sng" algn="ctr">
            <a:noFill/>
            <a:prstDash val="solid"/>
            <a:miter lim="800000"/>
          </a:ln>
          <a:effectLst/>
        </p:spPr>
        <p:txBody>
          <a:bodyPr rtlCol="0" anchor="ctr"/>
          <a:lstStyle/>
          <a:p>
            <a:pPr algn="ctr"/>
            <a:endParaRPr lang="zh-CN" altLang="en-US" kern="0">
              <a:solidFill>
                <a:prstClr val="white"/>
              </a:solidFill>
              <a:latin typeface="等线" panose="02010600030101010101" charset="-122"/>
              <a:ea typeface="等线" panose="02010600030101010101" charset="-122"/>
            </a:endParaRPr>
          </a:p>
        </p:txBody>
      </p:sp>
      <p:sp>
        <p:nvSpPr>
          <p:cNvPr id="24" name="矩形 23"/>
          <p:cNvSpPr/>
          <p:nvPr/>
        </p:nvSpPr>
        <p:spPr>
          <a:xfrm>
            <a:off x="6242539" y="2942713"/>
            <a:ext cx="5462954" cy="3563595"/>
          </a:xfrm>
          <a:prstGeom prst="rect">
            <a:avLst/>
          </a:prstGeom>
          <a:solidFill>
            <a:schemeClr val="bg1">
              <a:lumMod val="85000"/>
              <a:alpha val="30000"/>
            </a:schemeClr>
          </a:solidFill>
          <a:ln w="19050" cap="flat" cmpd="sng" algn="ctr">
            <a:noFill/>
            <a:prstDash val="solid"/>
            <a:miter lim="800000"/>
          </a:ln>
          <a:effectLst/>
        </p:spPr>
        <p:txBody>
          <a:bodyPr rtlCol="0" anchor="ctr"/>
          <a:lstStyle/>
          <a:p>
            <a:pPr algn="ctr"/>
            <a:endParaRPr lang="zh-CN" altLang="en-US" kern="0">
              <a:solidFill>
                <a:prstClr val="white"/>
              </a:solidFill>
              <a:latin typeface="等线" panose="02010600030101010101" charset="-122"/>
              <a:ea typeface="等线" panose="02010600030101010101" charset="-122"/>
            </a:endParaRPr>
          </a:p>
        </p:txBody>
      </p:sp>
      <p:sp>
        <p:nvSpPr>
          <p:cNvPr id="30" name="文本框 29"/>
          <p:cNvSpPr txBox="1"/>
          <p:nvPr/>
        </p:nvSpPr>
        <p:spPr>
          <a:xfrm>
            <a:off x="1202364" y="6126603"/>
            <a:ext cx="4031242" cy="276999"/>
          </a:xfrm>
          <a:prstGeom prst="rect">
            <a:avLst/>
          </a:prstGeom>
          <a:noFill/>
        </p:spPr>
        <p:txBody>
          <a:bodyPr wrap="square">
            <a:spAutoFit/>
          </a:bodyPr>
          <a:lstStyle/>
          <a:p>
            <a:pPr algn="ctr"/>
            <a:r>
              <a:rPr lang="zh-CN" altLang="en-US" sz="1200" b="1">
                <a:latin typeface="微软雅黑" panose="020B0503020204020204" pitchFamily="34" charset="-122"/>
                <a:ea typeface="微软雅黑" panose="020B0503020204020204" pitchFamily="34" charset="-122"/>
                <a:sym typeface="微软雅黑" panose="020B0503020204020204" pitchFamily="34" charset="-122"/>
              </a:rPr>
              <a:t>（试验井二）试验前后生产数据对比</a:t>
            </a:r>
            <a:endParaRPr lang="zh-CN" altLang="en-US" sz="1200" b="1"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 name="TextBox 59_1"/>
          <p:cNvSpPr txBox="1"/>
          <p:nvPr/>
        </p:nvSpPr>
        <p:spPr>
          <a:xfrm>
            <a:off x="6958395" y="6126603"/>
            <a:ext cx="4031242" cy="276999"/>
          </a:xfrm>
          <a:prstGeom prst="rect">
            <a:avLst/>
          </a:prstGeom>
          <a:noFill/>
        </p:spPr>
        <p:txBody>
          <a:bodyPr wrap="square">
            <a:spAutoFit/>
          </a:bodyPr>
          <a:lstStyle>
            <a:defPPr>
              <a:defRPr lang="en-US"/>
            </a:defPPr>
            <a:lvl1pPr algn="ctr">
              <a:defRPr sz="1200"/>
            </a:lvl1pPr>
          </a:lstStyle>
          <a:p>
            <a:r>
              <a:rPr lang="zh-CN" altLang="en-US" b="1">
                <a:latin typeface="微软雅黑" panose="020B0503020204020204" pitchFamily="34" charset="-122"/>
                <a:ea typeface="微软雅黑" panose="020B0503020204020204" pitchFamily="34" charset="-122"/>
                <a:sym typeface="微软雅黑" panose="020B0503020204020204" pitchFamily="34" charset="-122"/>
              </a:rPr>
              <a:t>（试验井二）试验前后离子数据对比</a:t>
            </a:r>
            <a:endParaRPr lang="zh-CN" altLang="en-US" b="1"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2" name="文本框 31"/>
          <p:cNvSpPr txBox="1"/>
          <p:nvPr/>
        </p:nvSpPr>
        <p:spPr>
          <a:xfrm>
            <a:off x="1202364" y="6508156"/>
            <a:ext cx="4031242" cy="200055"/>
          </a:xfrm>
          <a:prstGeom prst="rect">
            <a:avLst/>
          </a:prstGeom>
          <a:noFill/>
        </p:spPr>
        <p:txBody>
          <a:bodyPr wrap="square">
            <a:spAutoFit/>
          </a:bodyPr>
          <a:lstStyle/>
          <a:p>
            <a:pPr algn="ctr"/>
            <a:r>
              <a:rPr lang="en-US" altLang="zh-CN" sz="700">
                <a:latin typeface="微软雅黑" panose="020B0503020204020204" pitchFamily="34" charset="-122"/>
                <a:ea typeface="微软雅黑" panose="020B0503020204020204" pitchFamily="34" charset="-122"/>
                <a:sym typeface="微软雅黑" panose="020B0503020204020204" pitchFamily="34" charset="-122"/>
              </a:rPr>
              <a:t>Comparison of Production Data Before and After Experiment (Experiment Well 2)</a:t>
            </a:r>
            <a:endParaRPr lang="en-US" altLang="zh-CN" sz="7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 name="TextBox 59_1"/>
          <p:cNvSpPr txBox="1"/>
          <p:nvPr/>
        </p:nvSpPr>
        <p:spPr>
          <a:xfrm>
            <a:off x="6958395" y="6508156"/>
            <a:ext cx="4031242" cy="200055"/>
          </a:xfrm>
          <a:prstGeom prst="rect">
            <a:avLst/>
          </a:prstGeom>
          <a:noFill/>
        </p:spPr>
        <p:txBody>
          <a:bodyPr wrap="square">
            <a:spAutoFit/>
          </a:bodyPr>
          <a:lstStyle>
            <a:defPPr>
              <a:defRPr lang="en-US"/>
            </a:defPPr>
            <a:lvl1pPr algn="ctr">
              <a:defRPr sz="1200"/>
            </a:lvl1pPr>
          </a:lstStyle>
          <a:p>
            <a:r>
              <a:rPr lang="en-US" altLang="zh-CN" sz="700">
                <a:latin typeface="微软雅黑" panose="020B0503020204020204" pitchFamily="34" charset="-122"/>
                <a:ea typeface="微软雅黑" panose="020B0503020204020204" pitchFamily="34" charset="-122"/>
                <a:sym typeface="微软雅黑" panose="020B0503020204020204" pitchFamily="34" charset="-122"/>
              </a:rPr>
              <a:t>Comparison of ion data before and after the experiment (Experiment Well 2)</a:t>
            </a:r>
            <a:endParaRPr lang="zh-CN" altLang="en-US" sz="700" dirty="0">
              <a:latin typeface="微软雅黑" panose="020B0503020204020204" pitchFamily="34" charset="-122"/>
              <a:ea typeface="微软雅黑" panose="020B0503020204020204" pitchFamily="34" charset="-122"/>
              <a:sym typeface="微软雅黑" panose="020B0503020204020204" pitchFamily="34" charset="-122"/>
            </a:endParaRPr>
          </a:p>
        </p:txBody>
      </p:sp>
      <p:graphicFrame>
        <p:nvGraphicFramePr>
          <p:cNvPr id="6" name="图表 5"/>
          <p:cNvGraphicFramePr/>
          <p:nvPr/>
        </p:nvGraphicFramePr>
        <p:xfrm>
          <a:off x="682947" y="3070966"/>
          <a:ext cx="5070076" cy="3106630"/>
        </p:xfrm>
        <a:graphic>
          <a:graphicData uri="http://schemas.openxmlformats.org/drawingml/2006/chart">
            <c:chart xmlns:c="http://schemas.openxmlformats.org/drawingml/2006/chart" xmlns:r="http://schemas.openxmlformats.org/officeDocument/2006/relationships" r:id="rId1"/>
          </a:graphicData>
        </a:graphic>
      </p:graphicFrame>
      <p:graphicFrame>
        <p:nvGraphicFramePr>
          <p:cNvPr id="7" name="Chart 47_1"/>
          <p:cNvGraphicFramePr/>
          <p:nvPr/>
        </p:nvGraphicFramePr>
        <p:xfrm>
          <a:off x="6355710" y="3070966"/>
          <a:ext cx="5236614" cy="3108918"/>
        </p:xfrm>
        <a:graphic>
          <a:graphicData uri="http://schemas.openxmlformats.org/drawingml/2006/chart">
            <c:chart xmlns:c="http://schemas.openxmlformats.org/drawingml/2006/chart" xmlns:r="http://schemas.openxmlformats.org/officeDocument/2006/relationships" r:id="rId2"/>
          </a:graphicData>
        </a:graphic>
      </p:graphicFrame>
      <p:grpSp>
        <p:nvGrpSpPr>
          <p:cNvPr id="8" name="组合 7"/>
          <p:cNvGrpSpPr/>
          <p:nvPr/>
        </p:nvGrpSpPr>
        <p:grpSpPr>
          <a:xfrm>
            <a:off x="325841" y="235856"/>
            <a:ext cx="10178073" cy="579433"/>
            <a:chOff x="325841" y="375556"/>
            <a:chExt cx="10178073" cy="579433"/>
          </a:xfrm>
        </p:grpSpPr>
        <p:sp>
          <p:nvSpPr>
            <p:cNvPr id="9" name="矩形 8"/>
            <p:cNvSpPr/>
            <p:nvPr/>
          </p:nvSpPr>
          <p:spPr>
            <a:xfrm>
              <a:off x="325841" y="386072"/>
              <a:ext cx="368670" cy="368670"/>
            </a:xfrm>
            <a:prstGeom prst="rect">
              <a:avLst/>
            </a:prstGeom>
            <a:gradFill>
              <a:gsLst>
                <a:gs pos="0">
                  <a:srgbClr val="257DFF"/>
                </a:gs>
                <a:gs pos="100000">
                  <a:srgbClr val="0040A2"/>
                </a:gs>
              </a:gsLst>
              <a:lin ang="2700000" scaled="0"/>
            </a:gra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nvGrpSpPr>
            <p:cNvPr id="10" name="组合 9"/>
            <p:cNvGrpSpPr/>
            <p:nvPr/>
          </p:nvGrpSpPr>
          <p:grpSpPr>
            <a:xfrm>
              <a:off x="911223" y="375556"/>
              <a:ext cx="9592691" cy="579433"/>
              <a:chOff x="975515" y="330140"/>
              <a:chExt cx="9592691" cy="579433"/>
            </a:xfrm>
          </p:grpSpPr>
          <p:sp>
            <p:nvSpPr>
              <p:cNvPr id="11" name="文本框 10"/>
              <p:cNvSpPr txBox="1"/>
              <p:nvPr/>
            </p:nvSpPr>
            <p:spPr>
              <a:xfrm>
                <a:off x="975515" y="330140"/>
                <a:ext cx="9592691" cy="46166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项目案例</a:t>
                </a:r>
                <a:r>
                  <a:rPr kumimoji="0" lang="en-US" altLang="zh-CN"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1-</a:t>
                </a:r>
                <a:r>
                  <a:rPr kumimoji="0" lang="zh-CN" altLang="en-US"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大庆石油三元复合驱机采井磁防垢技术现场试验</a:t>
                </a:r>
                <a:r>
                  <a:rPr kumimoji="0" lang="zh-CN" altLang="en-US"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a:t>
                </a:r>
                <a:r>
                  <a:rPr kumimoji="0" lang="en-US" altLang="zh-CN"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2023</a:t>
                </a:r>
                <a:r>
                  <a:rPr kumimoji="0" lang="zh-CN" altLang="en-US"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年</a:t>
                </a:r>
                <a:r>
                  <a:rPr kumimoji="0" lang="en-US" altLang="zh-CN"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12</a:t>
                </a:r>
                <a:r>
                  <a:rPr kumimoji="0" lang="zh-CN" altLang="en-US"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月</a:t>
                </a:r>
                <a:r>
                  <a:rPr kumimoji="0" lang="en-US" altLang="zh-CN"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-2025</a:t>
                </a:r>
                <a:r>
                  <a:rPr kumimoji="0" lang="zh-CN" altLang="en-US"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年</a:t>
                </a:r>
                <a:r>
                  <a:rPr kumimoji="0" lang="en-US" altLang="zh-CN"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1</a:t>
                </a:r>
                <a:r>
                  <a:rPr kumimoji="0" lang="zh-CN" altLang="en-US"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月）</a:t>
                </a:r>
                <a:endPar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endParaRPr>
              </a:p>
            </p:txBody>
          </p:sp>
          <p:sp>
            <p:nvSpPr>
              <p:cNvPr id="12" name="文本框 11"/>
              <p:cNvSpPr txBox="1"/>
              <p:nvPr/>
            </p:nvSpPr>
            <p:spPr>
              <a:xfrm>
                <a:off x="975515" y="694129"/>
                <a:ext cx="8199681" cy="21544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rPr>
                  <a:t>Project Case 1- On site Test of Magnetic Scale Prevention Technology for Daqing Petroleum Three Element Composite Drive Production Wells (December 2023 January 2025)</a:t>
                </a:r>
                <a:endPar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endParaRPr>
              </a:p>
            </p:txBody>
          </p:sp>
        </p:grpSp>
      </p:gr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alpha val="50000"/>
          </a:schemeClr>
        </a:solidFill>
        <a:effectLst/>
      </p:bgPr>
    </p:bg>
    <p:spTree>
      <p:nvGrpSpPr>
        <p:cNvPr id="1" name=""/>
        <p:cNvGrpSpPr/>
        <p:nvPr/>
      </p:nvGrpSpPr>
      <p:grpSpPr>
        <a:xfrm>
          <a:off x="0" y="0"/>
          <a:ext cx="0" cy="0"/>
          <a:chOff x="0" y="0"/>
          <a:chExt cx="0" cy="0"/>
        </a:xfrm>
      </p:grpSpPr>
      <p:sp>
        <p:nvSpPr>
          <p:cNvPr id="6" name="PA-平行四边形 106"/>
          <p:cNvSpPr/>
          <p:nvPr>
            <p:custDataLst>
              <p:tags r:id="rId1"/>
            </p:custDataLst>
          </p:nvPr>
        </p:nvSpPr>
        <p:spPr>
          <a:xfrm flipH="1">
            <a:off x="-2" y="2834385"/>
            <a:ext cx="12192001" cy="3378420"/>
          </a:xfrm>
          <a:prstGeom prst="parallelogram">
            <a:avLst>
              <a:gd name="adj" fmla="val 0"/>
            </a:avLst>
          </a:prstGeom>
          <a:gradFill flip="none" rotWithShape="1">
            <a:gsLst>
              <a:gs pos="100000">
                <a:srgbClr val="0040A2"/>
              </a:gs>
              <a:gs pos="73000">
                <a:srgbClr val="115CCD"/>
              </a:gs>
              <a:gs pos="36000">
                <a:srgbClr val="257DFF"/>
              </a:gs>
              <a:gs pos="0">
                <a:srgbClr val="4EECFB"/>
              </a:gs>
            </a:gsLst>
            <a:lin ang="10800000" scaled="1"/>
            <a:tileRect/>
          </a:gradFill>
          <a:ln w="12700" cap="flat" cmpd="sng" algn="ctr">
            <a:noFill/>
            <a:prstDash val="solid"/>
            <a:miter lim="800000"/>
          </a:ln>
          <a:effectLst/>
        </p:spPr>
        <p:txBody>
          <a:bodyPr lIns="121615" tIns="60808" rIns="121615" bIns="60808"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3725" b="0" i="0" u="none" strike="noStrike" kern="0" cap="none" spc="0" normalizeH="0" baseline="0" noProof="0">
              <a:ln>
                <a:noFill/>
              </a:ln>
              <a:solidFill>
                <a:prstClr val="white"/>
              </a:solidFill>
              <a:effectLst/>
              <a:uLnTx/>
              <a:uFillTx/>
              <a:latin typeface="思源宋体 Heavy" panose="02020900000000000000" pitchFamily="18" charset="-122"/>
              <a:ea typeface="思源宋体 Heavy" panose="02020900000000000000" pitchFamily="18" charset="-122"/>
              <a:cs typeface="+mn-cs"/>
            </a:endParaRPr>
          </a:p>
        </p:txBody>
      </p:sp>
      <p:sp>
        <p:nvSpPr>
          <p:cNvPr id="15" name="矩形 14"/>
          <p:cNvSpPr/>
          <p:nvPr/>
        </p:nvSpPr>
        <p:spPr>
          <a:xfrm>
            <a:off x="0" y="1633619"/>
            <a:ext cx="12192000" cy="619017"/>
          </a:xfrm>
          <a:prstGeom prst="rect">
            <a:avLst/>
          </a:prstGeom>
          <a:solidFill>
            <a:srgbClr val="368DFF">
              <a:alpha val="16000"/>
            </a:srgbClr>
          </a:soli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algn="ctr"/>
            <a:endParaRPr lang="zh-CN" altLang="en-US" kern="0">
              <a:solidFill>
                <a:prstClr val="white"/>
              </a:solidFill>
              <a:latin typeface="等线" panose="02010600030101010101" charset="-122"/>
              <a:ea typeface="等线" panose="02010600030101010101" charset="-122"/>
            </a:endParaRPr>
          </a:p>
        </p:txBody>
      </p:sp>
      <p:pic>
        <p:nvPicPr>
          <p:cNvPr id="2" name="图形 1"/>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898900" y="235856"/>
            <a:ext cx="1620000" cy="451619"/>
          </a:xfrm>
          <a:prstGeom prst="rect">
            <a:avLst/>
          </a:prstGeom>
        </p:spPr>
      </p:pic>
      <p:sp>
        <p:nvSpPr>
          <p:cNvPr id="3" name="PA-平行四边形 106"/>
          <p:cNvSpPr/>
          <p:nvPr>
            <p:custDataLst>
              <p:tags r:id="rId4"/>
            </p:custDataLst>
          </p:nvPr>
        </p:nvSpPr>
        <p:spPr>
          <a:xfrm>
            <a:off x="0" y="1085173"/>
            <a:ext cx="3094892" cy="534475"/>
          </a:xfrm>
          <a:prstGeom prst="parallelogram">
            <a:avLst>
              <a:gd name="adj" fmla="val 0"/>
            </a:avLst>
          </a:prstGeom>
          <a:gradFill flip="none" rotWithShape="1">
            <a:gsLst>
              <a:gs pos="93000">
                <a:srgbClr val="0040A2"/>
              </a:gs>
              <a:gs pos="31000">
                <a:srgbClr val="257DFF"/>
              </a:gs>
              <a:gs pos="0">
                <a:srgbClr val="4EECFB">
                  <a:alpha val="0"/>
                </a:srgbClr>
              </a:gs>
            </a:gsLst>
            <a:lin ang="10800000" scaled="1"/>
            <a:tileRect/>
          </a:gradFill>
          <a:ln w="12700" cap="flat" cmpd="sng" algn="ctr">
            <a:noFill/>
            <a:prstDash val="solid"/>
            <a:miter lim="800000"/>
          </a:ln>
          <a:effectLst/>
        </p:spPr>
        <p:txBody>
          <a:bodyPr lIns="121615" tIns="60808" rIns="121615" bIns="60808"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3725" b="0" i="0" u="none" strike="noStrike" kern="0" cap="none" spc="0" normalizeH="0" baseline="0" noProof="0">
              <a:ln>
                <a:noFill/>
              </a:ln>
              <a:solidFill>
                <a:prstClr val="white"/>
              </a:solidFill>
              <a:effectLst/>
              <a:uLnTx/>
              <a:uFillTx/>
              <a:latin typeface="思源宋体 Heavy" panose="02020900000000000000" pitchFamily="18" charset="-122"/>
              <a:ea typeface="思源宋体 Heavy" panose="02020900000000000000" pitchFamily="18" charset="-122"/>
              <a:cs typeface="+mn-cs"/>
            </a:endParaRPr>
          </a:p>
        </p:txBody>
      </p:sp>
      <p:sp>
        <p:nvSpPr>
          <p:cNvPr id="5" name="文本框 4"/>
          <p:cNvSpPr txBox="1"/>
          <p:nvPr/>
        </p:nvSpPr>
        <p:spPr>
          <a:xfrm>
            <a:off x="325024" y="1173953"/>
            <a:ext cx="2429899" cy="369332"/>
          </a:xfrm>
          <a:prstGeom prst="rect">
            <a:avLst/>
          </a:prstGeom>
          <a:noFill/>
        </p:spPr>
        <p:txBody>
          <a:bodyPr wrap="square" anchor="b">
            <a:spAutoFit/>
          </a:bodyPr>
          <a:lstStyle/>
          <a:p>
            <a:pPr algn="just">
              <a:defRPr/>
            </a:pPr>
            <a:r>
              <a:rPr lang="zh-CN" altLang="en-US" b="1" kern="100">
                <a:solidFill>
                  <a:prstClr val="white"/>
                </a:solidFill>
                <a:latin typeface="微软雅黑" panose="020B0503020204020204" pitchFamily="34" charset="-122"/>
              </a:rPr>
              <a:t>段试验效果</a:t>
            </a:r>
            <a:endParaRPr lang="zh-CN" altLang="en-US" b="1" kern="100">
              <a:solidFill>
                <a:prstClr val="white"/>
              </a:solidFill>
              <a:latin typeface="微软雅黑" panose="020B0503020204020204" pitchFamily="34" charset="-122"/>
            </a:endParaRPr>
          </a:p>
        </p:txBody>
      </p:sp>
      <p:sp>
        <p:nvSpPr>
          <p:cNvPr id="16" name="矩形 15"/>
          <p:cNvSpPr/>
          <p:nvPr/>
        </p:nvSpPr>
        <p:spPr>
          <a:xfrm>
            <a:off x="0" y="2327983"/>
            <a:ext cx="12192000" cy="426944"/>
          </a:xfrm>
          <a:prstGeom prst="rect">
            <a:avLst/>
          </a:prstGeom>
          <a:solidFill>
            <a:srgbClr val="368DFF">
              <a:alpha val="16000"/>
            </a:srgbClr>
          </a:soli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algn="ctr"/>
            <a:endParaRPr lang="zh-CN" altLang="en-US" kern="0">
              <a:solidFill>
                <a:prstClr val="white"/>
              </a:solidFill>
              <a:latin typeface="等线" panose="02010600030101010101" charset="-122"/>
              <a:ea typeface="等线" panose="02010600030101010101" charset="-122"/>
            </a:endParaRPr>
          </a:p>
        </p:txBody>
      </p:sp>
      <p:sp>
        <p:nvSpPr>
          <p:cNvPr id="17" name="文本框 16"/>
          <p:cNvSpPr txBox="1"/>
          <p:nvPr/>
        </p:nvSpPr>
        <p:spPr>
          <a:xfrm>
            <a:off x="651412" y="2343228"/>
            <a:ext cx="10889176" cy="396455"/>
          </a:xfrm>
          <a:prstGeom prst="rect">
            <a:avLst/>
          </a:prstGeom>
          <a:noFill/>
        </p:spPr>
        <p:txBody>
          <a:bodyPr wrap="square">
            <a:spAutoFit/>
          </a:bodyPr>
          <a:lstStyle/>
          <a:p>
            <a:pPr algn="ctr">
              <a:lnSpc>
                <a:spcPct val="150000"/>
              </a:lnSpc>
            </a:pPr>
            <a:r>
              <a:rPr lang="en-US" altLang="zh-CN" sz="7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Due to a shortage of anti scaling agents, the well experienced a total of 4 scaling incidents in 2023, with an average scaling cycle of 64 days. The load fluctuation on the dynamometer chart was severe, indicating severe scaling underground;</a:t>
            </a:r>
            <a:endParaRPr lang="en-US" altLang="zh-CN" sz="7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gn="ctr">
              <a:lnSpc>
                <a:spcPct val="150000"/>
              </a:lnSpc>
            </a:pPr>
            <a:r>
              <a:rPr lang="en-US" altLang="zh-CN" sz="7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After the experiment, the well has been running normally for 55 days without any scaling or jamming. The power diagram shows that the load fluctuation tends to be flat, and whether the scaling cycle is prolonged remains to be further observed.</a:t>
            </a:r>
            <a:endParaRPr lang="en-US" altLang="zh-CN" sz="7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 name="文本框 3"/>
          <p:cNvSpPr txBox="1"/>
          <p:nvPr/>
        </p:nvSpPr>
        <p:spPr>
          <a:xfrm>
            <a:off x="425377" y="1653753"/>
            <a:ext cx="11341247" cy="578748"/>
          </a:xfrm>
          <a:prstGeom prst="rect">
            <a:avLst/>
          </a:prstGeom>
          <a:noFill/>
        </p:spPr>
        <p:txBody>
          <a:bodyPr wrap="square" lIns="0" tIns="0" rIns="0" bIns="0">
            <a:spAutoFit/>
          </a:bodyPr>
          <a:lstStyle/>
          <a:p>
            <a:pPr marR="5080" algn="ctr">
              <a:lnSpc>
                <a:spcPct val="120000"/>
              </a:lnSpc>
              <a:spcBef>
                <a:spcPts val="90"/>
              </a:spcBef>
            </a:pPr>
            <a:r>
              <a:rPr lang="zh-CN" altLang="en-US"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由于防垢药剂短缺，该井</a:t>
            </a:r>
            <a:r>
              <a:rPr lang="en-US" altLang="zh-CN"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2023</a:t>
            </a:r>
            <a:r>
              <a:rPr lang="zh-CN" altLang="en-US"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年共发生垢卡</a:t>
            </a:r>
            <a:r>
              <a:rPr lang="en-US" altLang="zh-CN"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4</a:t>
            </a:r>
            <a:r>
              <a:rPr lang="zh-CN" altLang="en-US"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次，平均垢卡周期</a:t>
            </a:r>
            <a:r>
              <a:rPr lang="en-US" altLang="zh-CN"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64</a:t>
            </a:r>
            <a:r>
              <a:rPr lang="zh-CN" altLang="en-US"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天，示功图载荷波动剧烈，判断井下结垢严重 ；</a:t>
            </a:r>
            <a:endParaRPr lang="en-US" altLang="zh-CN"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marR="5080" algn="ctr">
              <a:lnSpc>
                <a:spcPct val="120000"/>
              </a:lnSpc>
              <a:spcBef>
                <a:spcPts val="90"/>
              </a:spcBef>
            </a:pPr>
            <a:r>
              <a:rPr lang="zh-CN" altLang="en-US"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试验后该井已正常运行</a:t>
            </a:r>
            <a:r>
              <a:rPr lang="en-US" altLang="zh-CN"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55</a:t>
            </a:r>
            <a:r>
              <a:rPr lang="zh-CN" altLang="en-US"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天，未出现垢卡情况 ，功图显示载荷波动趋于平缓，垢卡周期是否延长待进一步观察。</a:t>
            </a:r>
            <a:endParaRPr lang="zh-CN" altLang="en-US" sz="16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0" name="文本框 99"/>
          <p:cNvSpPr txBox="1"/>
          <p:nvPr/>
        </p:nvSpPr>
        <p:spPr>
          <a:xfrm>
            <a:off x="1643333" y="6251253"/>
            <a:ext cx="2893060" cy="338554"/>
          </a:xfrm>
          <a:prstGeom prst="rect">
            <a:avLst/>
          </a:prstGeom>
          <a:noFill/>
        </p:spPr>
        <p:txBody>
          <a:bodyPr wrap="square">
            <a:spAutoFit/>
          </a:bodyPr>
          <a:lstStyle/>
          <a:p>
            <a:pPr algn="ctr"/>
            <a:r>
              <a:rPr lang="zh-CN" altLang="en-US" sz="1600" b="1" dirty="0">
                <a:gradFill flip="none" rotWithShape="1">
                  <a:gsLst>
                    <a:gs pos="100000">
                      <a:srgbClr val="115CCD"/>
                    </a:gs>
                    <a:gs pos="62000">
                      <a:srgbClr val="257DFF"/>
                    </a:gs>
                    <a:gs pos="0">
                      <a:srgbClr val="4EECFB"/>
                    </a:gs>
                  </a:gsLst>
                  <a:lin ang="5400000" scaled="1"/>
                  <a:tileRect/>
                </a:gradFill>
                <a:latin typeface="微软雅黑" panose="020B0503020204020204" pitchFamily="34" charset="-122"/>
                <a:ea typeface="微软雅黑" panose="020B0503020204020204" pitchFamily="34" charset="-122"/>
                <a:cs typeface="黑体" panose="02010609060101010101" charset="-122"/>
                <a:sym typeface="微软雅黑" panose="020B0503020204020204" pitchFamily="34" charset="-122"/>
              </a:rPr>
              <a:t>井</a:t>
            </a:r>
            <a:r>
              <a:rPr lang="en-US" altLang="zh-CN" sz="1600" b="1" dirty="0" err="1">
                <a:gradFill flip="none" rotWithShape="1">
                  <a:gsLst>
                    <a:gs pos="100000">
                      <a:srgbClr val="115CCD"/>
                    </a:gs>
                    <a:gs pos="62000">
                      <a:srgbClr val="257DFF"/>
                    </a:gs>
                    <a:gs pos="0">
                      <a:srgbClr val="4EECFB"/>
                    </a:gs>
                  </a:gsLst>
                  <a:lin ang="5400000" scaled="1"/>
                  <a:tileRect/>
                </a:gradFill>
                <a:latin typeface="微软雅黑" panose="020B0503020204020204" pitchFamily="34" charset="-122"/>
                <a:ea typeface="微软雅黑" panose="020B0503020204020204" pitchFamily="34" charset="-122"/>
                <a:cs typeface="黑体" panose="02010609060101010101" charset="-122"/>
                <a:sym typeface="微软雅黑" panose="020B0503020204020204" pitchFamily="34" charset="-122"/>
              </a:rPr>
              <a:t>试验前</a:t>
            </a:r>
            <a:r>
              <a:rPr lang="zh-CN" altLang="en-US" sz="1600" b="1" dirty="0">
                <a:gradFill flip="none" rotWithShape="1">
                  <a:gsLst>
                    <a:gs pos="100000">
                      <a:srgbClr val="115CCD"/>
                    </a:gs>
                    <a:gs pos="62000">
                      <a:srgbClr val="257DFF"/>
                    </a:gs>
                    <a:gs pos="0">
                      <a:srgbClr val="4EECFB"/>
                    </a:gs>
                  </a:gsLst>
                  <a:lin ang="5400000" scaled="1"/>
                  <a:tileRect/>
                </a:gradFill>
                <a:latin typeface="微软雅黑" panose="020B0503020204020204" pitchFamily="34" charset="-122"/>
                <a:ea typeface="微软雅黑" panose="020B0503020204020204" pitchFamily="34" charset="-122"/>
                <a:cs typeface="黑体" panose="02010609060101010101" charset="-122"/>
                <a:sym typeface="微软雅黑" panose="020B0503020204020204" pitchFamily="34" charset="-122"/>
              </a:rPr>
              <a:t>后垢卡情况对比</a:t>
            </a:r>
            <a:endParaRPr lang="zh-CN" altLang="en-US" sz="1600" b="1" dirty="0">
              <a:gradFill flip="none" rotWithShape="1">
                <a:gsLst>
                  <a:gs pos="100000">
                    <a:srgbClr val="115CCD"/>
                  </a:gs>
                  <a:gs pos="62000">
                    <a:srgbClr val="257DFF"/>
                  </a:gs>
                  <a:gs pos="0">
                    <a:srgbClr val="4EECFB"/>
                  </a:gs>
                </a:gsLst>
                <a:lin ang="5400000" scaled="1"/>
                <a:tileRect/>
              </a:gra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1" name="TextBox 13_1"/>
          <p:cNvSpPr txBox="1"/>
          <p:nvPr/>
        </p:nvSpPr>
        <p:spPr>
          <a:xfrm>
            <a:off x="7362190" y="6251253"/>
            <a:ext cx="2893060" cy="338554"/>
          </a:xfrm>
          <a:prstGeom prst="rect">
            <a:avLst/>
          </a:prstGeom>
          <a:noFill/>
        </p:spPr>
        <p:txBody>
          <a:bodyPr wrap="square">
            <a:spAutoFit/>
          </a:bodyPr>
          <a:lstStyle>
            <a:defPPr>
              <a:defRPr lang="en-US"/>
            </a:defPPr>
            <a:lvl1pPr algn="ctr">
              <a:defRPr sz="1200" b="1">
                <a:solidFill>
                  <a:srgbClr val="00317A"/>
                </a:solidFill>
                <a:latin typeface="方正大黑简体" panose="02010601030101010101" pitchFamily="65" charset="-122"/>
                <a:ea typeface="方正大黑简体" panose="02010601030101010101" pitchFamily="65" charset="-122"/>
                <a:cs typeface="黑体" panose="02010609060101010101" charset="-122"/>
              </a:defRPr>
            </a:lvl1pPr>
          </a:lstStyle>
          <a:p>
            <a:r>
              <a:rPr lang="en-US" altLang="zh-CN" sz="1600" dirty="0" err="1">
                <a:gradFill flip="none" rotWithShape="1">
                  <a:gsLst>
                    <a:gs pos="100000">
                      <a:srgbClr val="115CCD"/>
                    </a:gs>
                    <a:gs pos="62000">
                      <a:srgbClr val="257DFF"/>
                    </a:gs>
                    <a:gs pos="0">
                      <a:srgbClr val="4EECFB"/>
                    </a:gs>
                  </a:gsLst>
                  <a:lin ang="5400000" scaled="1"/>
                  <a:tileRect/>
                </a:gradFill>
                <a:latin typeface="微软雅黑" panose="020B0503020204020204" pitchFamily="34" charset="-122"/>
                <a:ea typeface="微软雅黑" panose="020B0503020204020204" pitchFamily="34" charset="-122"/>
                <a:sym typeface="微软雅黑" panose="020B0503020204020204" pitchFamily="34" charset="-122"/>
              </a:rPr>
              <a:t>试验前后功图对比</a:t>
            </a:r>
            <a:endParaRPr lang="zh-CN" altLang="en-US" sz="1600" dirty="0">
              <a:gradFill flip="none" rotWithShape="1">
                <a:gsLst>
                  <a:gs pos="100000">
                    <a:srgbClr val="115CCD"/>
                  </a:gs>
                  <a:gs pos="62000">
                    <a:srgbClr val="257DFF"/>
                  </a:gs>
                  <a:gs pos="0">
                    <a:srgbClr val="4EECFB"/>
                  </a:gs>
                </a:gsLst>
                <a:lin ang="5400000" scaled="1"/>
                <a:tileRect/>
              </a:gradFill>
              <a:latin typeface="微软雅黑" panose="020B0503020204020204" pitchFamily="34" charset="-122"/>
              <a:ea typeface="微软雅黑" panose="020B0503020204020204" pitchFamily="34" charset="-122"/>
              <a:sym typeface="微软雅黑" panose="020B0503020204020204" pitchFamily="34" charset="-122"/>
            </a:endParaRPr>
          </a:p>
        </p:txBody>
      </p:sp>
      <p:graphicFrame>
        <p:nvGraphicFramePr>
          <p:cNvPr id="102" name="表格 101"/>
          <p:cNvGraphicFramePr/>
          <p:nvPr/>
        </p:nvGraphicFramePr>
        <p:xfrm>
          <a:off x="325025" y="3003049"/>
          <a:ext cx="5529677" cy="2769778"/>
        </p:xfrm>
        <a:graphic>
          <a:graphicData uri="http://schemas.openxmlformats.org/drawingml/2006/table">
            <a:tbl>
              <a:tblPr firstRow="1" bandRow="1">
                <a:tableStyleId>{2D5ABB26-0587-4C30-8999-92F81FD0307C}</a:tableStyleId>
              </a:tblPr>
              <a:tblGrid>
                <a:gridCol w="1693045"/>
                <a:gridCol w="1435589"/>
                <a:gridCol w="1225902"/>
                <a:gridCol w="1175141"/>
              </a:tblGrid>
              <a:tr h="581110">
                <a:tc>
                  <a:txBody>
                    <a:bodyPr/>
                    <a:lstStyle/>
                    <a:p>
                      <a:pPr algn="ctr">
                        <a:buNone/>
                      </a:pPr>
                      <a:r>
                        <a:rPr lang="zh-CN" sz="1200" b="1" dirty="0">
                          <a:gradFill flip="none" rotWithShape="1">
                            <a:gsLst>
                              <a:gs pos="100000">
                                <a:srgbClr val="115CCD"/>
                              </a:gs>
                              <a:gs pos="53000">
                                <a:srgbClr val="257DFF"/>
                              </a:gs>
                              <a:gs pos="0">
                                <a:srgbClr val="4EECFB"/>
                              </a:gs>
                            </a:gsLst>
                            <a:lin ang="5400000" scaled="1"/>
                            <a:tileRect/>
                          </a:gradFill>
                          <a:latin typeface="微软雅黑" panose="020B0503020204020204" pitchFamily="34" charset="-122"/>
                          <a:ea typeface="微软雅黑" panose="020B0503020204020204" pitchFamily="34" charset="-122"/>
                          <a:sym typeface="微软雅黑" panose="020B0503020204020204" pitchFamily="34" charset="-122"/>
                        </a:rPr>
                        <a:t>卡泵日期</a:t>
                      </a:r>
                      <a:endParaRPr lang="zh-CN" altLang="en-US" sz="1200" b="1" dirty="0">
                        <a:gradFill flip="none" rotWithShape="1">
                          <a:gsLst>
                            <a:gs pos="100000">
                              <a:srgbClr val="115CCD"/>
                            </a:gs>
                            <a:gs pos="53000">
                              <a:srgbClr val="257DFF"/>
                            </a:gs>
                            <a:gs pos="0">
                              <a:srgbClr val="4EECFB"/>
                            </a:gs>
                          </a:gsLst>
                          <a:lin ang="5400000" scaled="1"/>
                          <a:tileRect/>
                        </a:gra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a:noFill/>
                    </a:lnL>
                    <a:lnR w="3175" cap="flat" cmpd="sng" algn="ctr">
                      <a:no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alpha val="80000"/>
                      </a:schemeClr>
                    </a:solidFill>
                  </a:tcPr>
                </a:tc>
                <a:tc>
                  <a:txBody>
                    <a:bodyPr/>
                    <a:lstStyle/>
                    <a:p>
                      <a:pPr algn="ctr">
                        <a:buNone/>
                      </a:pPr>
                      <a:r>
                        <a:rPr lang="zh-CN" sz="1200" b="1" dirty="0">
                          <a:gradFill flip="none" rotWithShape="1">
                            <a:gsLst>
                              <a:gs pos="100000">
                                <a:srgbClr val="115CCD"/>
                              </a:gs>
                              <a:gs pos="53000">
                                <a:srgbClr val="257DFF"/>
                              </a:gs>
                              <a:gs pos="0">
                                <a:srgbClr val="4EECFB"/>
                              </a:gs>
                            </a:gsLst>
                            <a:lin ang="5400000" scaled="1"/>
                            <a:tileRect/>
                          </a:gradFill>
                          <a:latin typeface="微软雅黑" panose="020B0503020204020204" pitchFamily="34" charset="-122"/>
                          <a:ea typeface="微软雅黑" panose="020B0503020204020204" pitchFamily="34" charset="-122"/>
                          <a:sym typeface="微软雅黑" panose="020B0503020204020204" pitchFamily="34" charset="-122"/>
                        </a:rPr>
                        <a:t>垢卡周期（d）</a:t>
                      </a:r>
                      <a:endParaRPr lang="zh-CN" altLang="en-US" sz="1200" b="1" dirty="0">
                        <a:gradFill flip="none" rotWithShape="1">
                          <a:gsLst>
                            <a:gs pos="100000">
                              <a:srgbClr val="115CCD"/>
                            </a:gs>
                            <a:gs pos="53000">
                              <a:srgbClr val="257DFF"/>
                            </a:gs>
                            <a:gs pos="0">
                              <a:srgbClr val="4EECFB"/>
                            </a:gs>
                          </a:gsLst>
                          <a:lin ang="5400000" scaled="1"/>
                          <a:tileRect/>
                        </a:gradFill>
                        <a:latin typeface="微软雅黑" panose="020B0503020204020204" pitchFamily="34" charset="-122"/>
                        <a:ea typeface="微软雅黑" panose="020B0503020204020204" pitchFamily="34" charset="-122"/>
                        <a:cs typeface="方正大黑简体" panose="02010601030101010101" pitchFamily="65" charset="-122"/>
                        <a:sym typeface="微软雅黑" panose="020B0503020204020204" pitchFamily="34" charset="-122"/>
                      </a:endParaRPr>
                    </a:p>
                  </a:txBody>
                  <a:tcPr marL="12700" marR="12700" marT="1270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alpha val="80000"/>
                      </a:schemeClr>
                    </a:solidFill>
                  </a:tcPr>
                </a:tc>
                <a:tc>
                  <a:txBody>
                    <a:bodyPr/>
                    <a:lstStyle/>
                    <a:p>
                      <a:pPr algn="ctr">
                        <a:buNone/>
                      </a:pPr>
                      <a:r>
                        <a:rPr lang="zh-CN" sz="1200" b="1" dirty="0">
                          <a:gradFill flip="none" rotWithShape="1">
                            <a:gsLst>
                              <a:gs pos="100000">
                                <a:srgbClr val="115CCD"/>
                              </a:gs>
                              <a:gs pos="53000">
                                <a:srgbClr val="257DFF"/>
                              </a:gs>
                              <a:gs pos="0">
                                <a:srgbClr val="4EECFB"/>
                              </a:gs>
                            </a:gsLst>
                            <a:lin ang="5400000" scaled="1"/>
                            <a:tileRect/>
                          </a:gradFill>
                          <a:latin typeface="微软雅黑" panose="020B0503020204020204" pitchFamily="34" charset="-122"/>
                          <a:ea typeface="微软雅黑" panose="020B0503020204020204" pitchFamily="34" charset="-122"/>
                          <a:sym typeface="微软雅黑" panose="020B0503020204020204" pitchFamily="34" charset="-122"/>
                        </a:rPr>
                        <a:t>处理方式</a:t>
                      </a:r>
                      <a:endParaRPr lang="zh-CN" altLang="en-US" sz="1200" b="1" dirty="0">
                        <a:gradFill flip="none" rotWithShape="1">
                          <a:gsLst>
                            <a:gs pos="100000">
                              <a:srgbClr val="115CCD"/>
                            </a:gs>
                            <a:gs pos="53000">
                              <a:srgbClr val="257DFF"/>
                            </a:gs>
                            <a:gs pos="0">
                              <a:srgbClr val="4EECFB"/>
                            </a:gs>
                          </a:gsLst>
                          <a:lin ang="5400000" scaled="1"/>
                          <a:tileRect/>
                        </a:gra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alpha val="80000"/>
                      </a:schemeClr>
                    </a:solidFill>
                  </a:tcPr>
                </a:tc>
                <a:tc>
                  <a:txBody>
                    <a:bodyPr/>
                    <a:lstStyle/>
                    <a:p>
                      <a:pPr algn="ctr">
                        <a:buNone/>
                      </a:pPr>
                      <a:r>
                        <a:rPr lang="zh-CN" sz="1200" b="1" dirty="0">
                          <a:gradFill flip="none" rotWithShape="1">
                            <a:gsLst>
                              <a:gs pos="100000">
                                <a:srgbClr val="115CCD"/>
                              </a:gs>
                              <a:gs pos="53000">
                                <a:srgbClr val="257DFF"/>
                              </a:gs>
                              <a:gs pos="0">
                                <a:srgbClr val="4EECFB"/>
                              </a:gs>
                            </a:gsLst>
                            <a:lin ang="5400000" scaled="1"/>
                            <a:tileRect/>
                          </a:gradFill>
                          <a:latin typeface="微软雅黑" panose="020B0503020204020204" pitchFamily="34" charset="-122"/>
                          <a:ea typeface="微软雅黑" panose="020B0503020204020204" pitchFamily="34" charset="-122"/>
                          <a:sym typeface="微软雅黑" panose="020B0503020204020204" pitchFamily="34" charset="-122"/>
                        </a:rPr>
                        <a:t>备注</a:t>
                      </a:r>
                      <a:endParaRPr lang="zh-CN" altLang="en-US" sz="1200" b="1" dirty="0">
                        <a:gradFill flip="none" rotWithShape="1">
                          <a:gsLst>
                            <a:gs pos="100000">
                              <a:srgbClr val="115CCD"/>
                            </a:gs>
                            <a:gs pos="53000">
                              <a:srgbClr val="257DFF"/>
                            </a:gs>
                            <a:gs pos="0">
                              <a:srgbClr val="4EECFB"/>
                            </a:gs>
                          </a:gsLst>
                          <a:lin ang="5400000" scaled="1"/>
                          <a:tileRect/>
                        </a:gra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w="3175" cap="flat" cmpd="sng" algn="ctr">
                      <a:noFill/>
                      <a:prstDash val="solid"/>
                      <a:round/>
                      <a:headEnd type="none" w="med" len="med"/>
                      <a:tailEnd type="none" w="med" len="med"/>
                    </a:lnL>
                    <a:lnR>
                      <a:noFill/>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alpha val="80000"/>
                      </a:schemeClr>
                    </a:solidFill>
                  </a:tcPr>
                </a:tc>
              </a:tr>
              <a:tr h="364778">
                <a:tc>
                  <a:txBody>
                    <a:bodyPr/>
                    <a:lstStyle/>
                    <a:p>
                      <a:pPr algn="ctr">
                        <a:buNone/>
                      </a:pPr>
                      <a:r>
                        <a:rPr 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2023.7.18</a:t>
                      </a:r>
                      <a:endParaRPr lang="en-US" alt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a:noFill/>
                    </a:lnL>
                    <a:lnR w="3175" cap="flat" cmpd="sng" algn="ctr">
                      <a:noFill/>
                      <a:prstDash val="solid"/>
                      <a:round/>
                      <a:headEnd type="none" w="med" len="med"/>
                      <a:tailEnd type="none" w="med" len="med"/>
                    </a:lnR>
                    <a:lnT w="285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buNone/>
                      </a:pPr>
                      <a:endParaRPr lang="en-US" alt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285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buNone/>
                      </a:pPr>
                      <a:r>
                        <a:rPr lang="zh-CN" sz="1000" b="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酸洗解卡</a:t>
                      </a:r>
                      <a:endParaRPr lang="zh-CN" altLang="en-US" sz="1000" b="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285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buNone/>
                      </a:pPr>
                      <a:r>
                        <a:rPr lang="zh-CN"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未加药</a:t>
                      </a:r>
                      <a:endParaRPr lang="zh-CN" alt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w="3175" cap="flat" cmpd="sng" algn="ctr">
                      <a:noFill/>
                      <a:prstDash val="solid"/>
                      <a:round/>
                      <a:headEnd type="none" w="med" len="med"/>
                      <a:tailEnd type="none" w="med" len="med"/>
                    </a:lnL>
                    <a:lnR>
                      <a:noFill/>
                    </a:lnR>
                    <a:lnT w="285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r>
              <a:tr h="364778">
                <a:tc>
                  <a:txBody>
                    <a:bodyPr/>
                    <a:lstStyle/>
                    <a:p>
                      <a:pPr algn="ctr">
                        <a:buNone/>
                      </a:pPr>
                      <a:r>
                        <a:rPr 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2023.9.27</a:t>
                      </a:r>
                      <a:endParaRPr lang="en-US" alt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a:noFill/>
                    </a:lnL>
                    <a:lnR w="3175"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buNone/>
                      </a:pPr>
                      <a:r>
                        <a:rPr 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71</a:t>
                      </a:r>
                      <a:endParaRPr lang="en-US" alt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buNone/>
                      </a:pPr>
                      <a:r>
                        <a:rPr lang="zh-CN"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检泵作业</a:t>
                      </a:r>
                      <a:endParaRPr lang="zh-CN" alt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buNone/>
                      </a:pPr>
                      <a:r>
                        <a:rPr lang="zh-CN"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未加药</a:t>
                      </a:r>
                      <a:endParaRPr lang="zh-CN" alt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w="3175" cap="flat" cmpd="sng" algn="ctr">
                      <a:noFill/>
                      <a:prstDash val="solid"/>
                      <a:round/>
                      <a:headEnd type="none" w="med" len="med"/>
                      <a:tailEnd type="none" w="med" len="med"/>
                    </a:lnL>
                    <a:lnR>
                      <a:noFill/>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r>
              <a:tr h="364778">
                <a:tc>
                  <a:txBody>
                    <a:bodyPr/>
                    <a:lstStyle/>
                    <a:p>
                      <a:pPr algn="ctr">
                        <a:buNone/>
                      </a:pPr>
                      <a:r>
                        <a:rPr 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2023.12.27</a:t>
                      </a:r>
                      <a:endParaRPr lang="en-US" alt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a:noFill/>
                    </a:lnL>
                    <a:lnR w="3175"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buNone/>
                      </a:pPr>
                      <a:r>
                        <a:rPr lang="en-US" sz="1000" b="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91</a:t>
                      </a:r>
                      <a:endParaRPr lang="en-US" altLang="en-US" sz="1000" b="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buNone/>
                      </a:pPr>
                      <a:r>
                        <a:rPr lang="zh-CN"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酸洗解卡</a:t>
                      </a:r>
                      <a:endParaRPr lang="zh-CN" alt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buNone/>
                      </a:pPr>
                      <a:r>
                        <a:rPr lang="zh-CN"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未加药</a:t>
                      </a:r>
                      <a:endParaRPr lang="zh-CN" altLang="en-US" sz="10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txBody>
                  <a:tcPr marL="12700" marR="12700" marT="12700" anchor="ctr">
                    <a:lnL w="3175" cap="flat" cmpd="sng" algn="ctr">
                      <a:noFill/>
                      <a:prstDash val="solid"/>
                      <a:round/>
                      <a:headEnd type="none" w="med" len="med"/>
                      <a:tailEnd type="none" w="med" len="med"/>
                    </a:lnL>
                    <a:lnR>
                      <a:noFill/>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r>
              <a:tr h="364778">
                <a:tc>
                  <a:txBody>
                    <a:bodyPr/>
                    <a:lstStyle/>
                    <a:p>
                      <a:pPr marL="0" algn="ctr" defTabSz="914400" rtl="0" eaLnBrk="1" latinLnBrk="0" hangingPunct="1">
                        <a:buNone/>
                      </a:pPr>
                      <a:r>
                        <a:rPr lang="en-US" sz="1000" b="0" kern="1200" dirty="0">
                          <a:solidFill>
                            <a:schemeClr val="bg1"/>
                          </a:solidFill>
                          <a:latin typeface="微软雅黑" panose="020B0503020204020204" pitchFamily="34" charset="-122"/>
                          <a:ea typeface="微软雅黑" panose="020B0503020204020204" pitchFamily="34" charset="-122"/>
                          <a:cs typeface="+mn-cs"/>
                          <a:sym typeface="微软雅黑" panose="020B0503020204020204" pitchFamily="34" charset="-122"/>
                        </a:rPr>
                        <a:t>2024.1.26</a:t>
                      </a:r>
                      <a:endParaRPr lang="en-US" altLang="en-US" sz="1000" b="0" kern="1200" dirty="0">
                        <a:solidFill>
                          <a:schemeClr val="bg1"/>
                        </a:solidFill>
                        <a:latin typeface="微软雅黑" panose="020B0503020204020204" pitchFamily="34" charset="-122"/>
                        <a:ea typeface="微软雅黑" panose="020B0503020204020204" pitchFamily="34" charset="-122"/>
                        <a:cs typeface="+mn-cs"/>
                        <a:sym typeface="微软雅黑" panose="020B0503020204020204" pitchFamily="34" charset="-122"/>
                      </a:endParaRPr>
                    </a:p>
                  </a:txBody>
                  <a:tcPr marL="12700" marR="12700" marT="12700" anchor="ctr">
                    <a:lnL>
                      <a:noFill/>
                    </a:lnL>
                    <a:lnR w="3175"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algn="ctr" defTabSz="914400" rtl="0" eaLnBrk="1" latinLnBrk="0" hangingPunct="1">
                        <a:buNone/>
                      </a:pPr>
                      <a:r>
                        <a:rPr lang="en-US" sz="1000" b="0" kern="1200">
                          <a:solidFill>
                            <a:schemeClr val="bg1"/>
                          </a:solidFill>
                          <a:latin typeface="微软雅黑" panose="020B0503020204020204" pitchFamily="34" charset="-122"/>
                          <a:ea typeface="微软雅黑" panose="020B0503020204020204" pitchFamily="34" charset="-122"/>
                          <a:cs typeface="+mn-cs"/>
                          <a:sym typeface="微软雅黑" panose="020B0503020204020204" pitchFamily="34" charset="-122"/>
                        </a:rPr>
                        <a:t>30</a:t>
                      </a:r>
                      <a:endParaRPr lang="en-US" altLang="en-US" sz="1000" b="0" kern="1200">
                        <a:solidFill>
                          <a:schemeClr val="bg1"/>
                        </a:solidFill>
                        <a:latin typeface="微软雅黑" panose="020B0503020204020204" pitchFamily="34" charset="-122"/>
                        <a:ea typeface="微软雅黑" panose="020B0503020204020204" pitchFamily="34" charset="-122"/>
                        <a:cs typeface="+mn-cs"/>
                        <a:sym typeface="微软雅黑" panose="020B0503020204020204" pitchFamily="34" charset="-122"/>
                      </a:endParaRPr>
                    </a:p>
                  </a:txBody>
                  <a:tcPr marL="12700" marR="12700" marT="1270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algn="ctr" defTabSz="914400" rtl="0" eaLnBrk="1" latinLnBrk="0" hangingPunct="1">
                        <a:buNone/>
                      </a:pPr>
                      <a:r>
                        <a:rPr lang="zh-CN" altLang="en-US" sz="1000" b="0" kern="1200" dirty="0">
                          <a:solidFill>
                            <a:schemeClr val="bg1"/>
                          </a:solidFill>
                          <a:latin typeface="微软雅黑" panose="020B0503020204020204" pitchFamily="34" charset="-122"/>
                          <a:ea typeface="微软雅黑" panose="020B0503020204020204" pitchFamily="34" charset="-122"/>
                          <a:cs typeface="+mn-cs"/>
                          <a:sym typeface="微软雅黑" panose="020B0503020204020204" pitchFamily="34" charset="-122"/>
                        </a:rPr>
                        <a:t>防垢器试验</a:t>
                      </a:r>
                      <a:endParaRPr lang="zh-CN" altLang="en-US" sz="1000" b="0" kern="1200" dirty="0">
                        <a:solidFill>
                          <a:schemeClr val="bg1"/>
                        </a:solidFill>
                        <a:latin typeface="微软雅黑" panose="020B0503020204020204" pitchFamily="34" charset="-122"/>
                        <a:ea typeface="微软雅黑" panose="020B0503020204020204" pitchFamily="34" charset="-122"/>
                        <a:cs typeface="+mn-cs"/>
                        <a:sym typeface="微软雅黑" panose="020B0503020204020204" pitchFamily="34" charset="-122"/>
                      </a:endParaRPr>
                    </a:p>
                  </a:txBody>
                  <a:tcPr marL="12700" marR="12700" marT="1270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algn="ctr" defTabSz="914400" rtl="0" eaLnBrk="1" latinLnBrk="0" hangingPunct="1">
                        <a:buNone/>
                      </a:pPr>
                      <a:r>
                        <a:rPr lang="zh-CN" altLang="en-US" sz="1000" b="0" kern="1200" dirty="0">
                          <a:solidFill>
                            <a:schemeClr val="bg1"/>
                          </a:solidFill>
                          <a:latin typeface="微软雅黑" panose="020B0503020204020204" pitchFamily="34" charset="-122"/>
                          <a:ea typeface="微软雅黑" panose="020B0503020204020204" pitchFamily="34" charset="-122"/>
                          <a:cs typeface="+mn-cs"/>
                          <a:sym typeface="微软雅黑" panose="020B0503020204020204" pitchFamily="34" charset="-122"/>
                        </a:rPr>
                        <a:t>结垢卡泵</a:t>
                      </a:r>
                      <a:endParaRPr lang="zh-CN" altLang="en-US" sz="1000" b="0" kern="1200" dirty="0">
                        <a:solidFill>
                          <a:schemeClr val="bg1"/>
                        </a:solidFill>
                        <a:latin typeface="微软雅黑" panose="020B0503020204020204" pitchFamily="34" charset="-122"/>
                        <a:ea typeface="微软雅黑" panose="020B0503020204020204" pitchFamily="34" charset="-122"/>
                        <a:cs typeface="+mn-cs"/>
                        <a:sym typeface="微软雅黑" panose="020B0503020204020204" pitchFamily="34" charset="-122"/>
                      </a:endParaRPr>
                    </a:p>
                  </a:txBody>
                  <a:tcPr marL="12700" marR="12700" marT="12700" anchor="ctr">
                    <a:lnL w="3175" cap="flat" cmpd="sng" algn="ctr">
                      <a:noFill/>
                      <a:prstDash val="solid"/>
                      <a:round/>
                      <a:headEnd type="none" w="med" len="med"/>
                      <a:tailEnd type="none" w="med" len="med"/>
                    </a:lnL>
                    <a:lnR>
                      <a:noFill/>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r>
              <a:tr h="364778">
                <a:tc>
                  <a:txBody>
                    <a:bodyPr/>
                    <a:lstStyle/>
                    <a:p>
                      <a:pPr marL="0" algn="ctr" defTabSz="914400" rtl="0" eaLnBrk="1" latinLnBrk="0" hangingPunct="1">
                        <a:buNone/>
                      </a:pPr>
                      <a:r>
                        <a:rPr lang="zh-CN" altLang="en-US" sz="1000" b="0" kern="1200" dirty="0">
                          <a:solidFill>
                            <a:schemeClr val="bg1"/>
                          </a:solidFill>
                          <a:latin typeface="微软雅黑" panose="020B0503020204020204" pitchFamily="34" charset="-122"/>
                          <a:ea typeface="微软雅黑" panose="020B0503020204020204" pitchFamily="34" charset="-122"/>
                          <a:cs typeface="+mn-cs"/>
                          <a:sym typeface="微软雅黑" panose="020B0503020204020204" pitchFamily="34" charset="-122"/>
                        </a:rPr>
                        <a:t>实验前平均垢卡周期</a:t>
                      </a:r>
                      <a:endParaRPr lang="zh-CN" altLang="en-US" sz="1000" b="0" kern="1200" dirty="0">
                        <a:solidFill>
                          <a:schemeClr val="bg1"/>
                        </a:solidFill>
                        <a:latin typeface="微软雅黑" panose="020B0503020204020204" pitchFamily="34" charset="-122"/>
                        <a:ea typeface="微软雅黑" panose="020B0503020204020204" pitchFamily="34" charset="-122"/>
                        <a:cs typeface="+mn-cs"/>
                        <a:sym typeface="微软雅黑" panose="020B0503020204020204" pitchFamily="34" charset="-122"/>
                      </a:endParaRPr>
                    </a:p>
                  </a:txBody>
                  <a:tcPr marL="12700" marR="12700" marT="12700" anchor="ctr">
                    <a:lnL>
                      <a:noFill/>
                    </a:lnL>
                    <a:lnR w="3175"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algn="ctr" defTabSz="914400" rtl="0" eaLnBrk="1" latinLnBrk="0" hangingPunct="1">
                        <a:buNone/>
                      </a:pPr>
                      <a:r>
                        <a:rPr lang="en-US" sz="1000" b="0" kern="1200">
                          <a:solidFill>
                            <a:schemeClr val="bg1"/>
                          </a:solidFill>
                          <a:latin typeface="微软雅黑" panose="020B0503020204020204" pitchFamily="34" charset="-122"/>
                          <a:ea typeface="微软雅黑" panose="020B0503020204020204" pitchFamily="34" charset="-122"/>
                          <a:cs typeface="+mn-cs"/>
                          <a:sym typeface="微软雅黑" panose="020B0503020204020204" pitchFamily="34" charset="-122"/>
                        </a:rPr>
                        <a:t>64</a:t>
                      </a:r>
                      <a:endParaRPr lang="en-US" altLang="en-US" sz="1000" b="0" kern="1200">
                        <a:solidFill>
                          <a:schemeClr val="bg1"/>
                        </a:solidFill>
                        <a:latin typeface="微软雅黑" panose="020B0503020204020204" pitchFamily="34" charset="-122"/>
                        <a:ea typeface="微软雅黑" panose="020B0503020204020204" pitchFamily="34" charset="-122"/>
                        <a:cs typeface="+mn-cs"/>
                        <a:sym typeface="微软雅黑" panose="020B0503020204020204" pitchFamily="34" charset="-122"/>
                      </a:endParaRPr>
                    </a:p>
                  </a:txBody>
                  <a:tcPr marL="12700" marR="12700" marT="1270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algn="ctr" defTabSz="914400" rtl="0" eaLnBrk="1" latinLnBrk="0" hangingPunct="1">
                        <a:buNone/>
                      </a:pPr>
                      <a:endParaRPr lang="en-US" altLang="en-US" sz="1000" b="0" kern="1200">
                        <a:solidFill>
                          <a:schemeClr val="bg1"/>
                        </a:solidFill>
                        <a:latin typeface="微软雅黑" panose="020B0503020204020204" pitchFamily="34" charset="-122"/>
                        <a:ea typeface="微软雅黑" panose="020B0503020204020204" pitchFamily="34" charset="-122"/>
                        <a:cs typeface="+mn-cs"/>
                        <a:sym typeface="微软雅黑" panose="020B0503020204020204" pitchFamily="34" charset="-122"/>
                      </a:endParaRPr>
                    </a:p>
                  </a:txBody>
                  <a:tcPr marL="12700" marR="12700" marT="1270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algn="ctr" defTabSz="914400" rtl="0" eaLnBrk="1" latinLnBrk="0" hangingPunct="1">
                        <a:buNone/>
                      </a:pPr>
                      <a:endParaRPr lang="en-US" altLang="en-US" sz="1000" b="0" kern="1200" dirty="0">
                        <a:solidFill>
                          <a:schemeClr val="bg1"/>
                        </a:solidFill>
                        <a:latin typeface="微软雅黑" panose="020B0503020204020204" pitchFamily="34" charset="-122"/>
                        <a:ea typeface="微软雅黑" panose="020B0503020204020204" pitchFamily="34" charset="-122"/>
                        <a:cs typeface="+mn-cs"/>
                        <a:sym typeface="微软雅黑" panose="020B0503020204020204" pitchFamily="34" charset="-122"/>
                      </a:endParaRPr>
                    </a:p>
                  </a:txBody>
                  <a:tcPr marL="12700" marR="12700" marT="12700" anchor="ctr">
                    <a:lnL w="3175" cap="flat" cmpd="sng" algn="ctr">
                      <a:noFill/>
                      <a:prstDash val="solid"/>
                      <a:round/>
                      <a:headEnd type="none" w="med" len="med"/>
                      <a:tailEnd type="none" w="med" len="med"/>
                    </a:lnL>
                    <a:lnR>
                      <a:noFill/>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r>
              <a:tr h="364778">
                <a:tc>
                  <a:txBody>
                    <a:bodyPr/>
                    <a:lstStyle/>
                    <a:p>
                      <a:pPr marL="0" algn="ctr" defTabSz="914400" rtl="0" eaLnBrk="1" latinLnBrk="0" hangingPunct="1">
                        <a:buNone/>
                      </a:pPr>
                      <a:r>
                        <a:rPr lang="zh-CN" altLang="en-US" sz="1000" b="0" kern="1200" dirty="0">
                          <a:solidFill>
                            <a:schemeClr val="bg1"/>
                          </a:solidFill>
                          <a:latin typeface="微软雅黑" panose="020B0503020204020204" pitchFamily="34" charset="-122"/>
                          <a:ea typeface="微软雅黑" panose="020B0503020204020204" pitchFamily="34" charset="-122"/>
                          <a:cs typeface="+mn-cs"/>
                          <a:sym typeface="微软雅黑" panose="020B0503020204020204" pitchFamily="34" charset="-122"/>
                        </a:rPr>
                        <a:t>试验后运行周期</a:t>
                      </a:r>
                      <a:endParaRPr lang="zh-CN" altLang="en-US" sz="1000" b="0" kern="1200" dirty="0">
                        <a:solidFill>
                          <a:schemeClr val="bg1"/>
                        </a:solidFill>
                        <a:latin typeface="微软雅黑" panose="020B0503020204020204" pitchFamily="34" charset="-122"/>
                        <a:ea typeface="微软雅黑" panose="020B0503020204020204" pitchFamily="34" charset="-122"/>
                        <a:cs typeface="+mn-cs"/>
                        <a:sym typeface="微软雅黑" panose="020B0503020204020204" pitchFamily="34" charset="-122"/>
                      </a:endParaRPr>
                    </a:p>
                  </a:txBody>
                  <a:tcPr marL="12700" marR="12700" marT="12700" anchor="ctr">
                    <a:lnL>
                      <a:noFill/>
                    </a:lnL>
                    <a:lnR w="3175"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algn="ctr" defTabSz="914400" rtl="0" eaLnBrk="1" latinLnBrk="0" hangingPunct="1">
                        <a:buNone/>
                      </a:pPr>
                      <a:r>
                        <a:rPr lang="en-US" sz="1000" b="0" kern="1200" dirty="0">
                          <a:solidFill>
                            <a:schemeClr val="bg1"/>
                          </a:solidFill>
                          <a:latin typeface="微软雅黑" panose="020B0503020204020204" pitchFamily="34" charset="-122"/>
                          <a:ea typeface="微软雅黑" panose="020B0503020204020204" pitchFamily="34" charset="-122"/>
                          <a:cs typeface="+mn-cs"/>
                          <a:sym typeface="微软雅黑" panose="020B0503020204020204" pitchFamily="34" charset="-122"/>
                        </a:rPr>
                        <a:t>180</a:t>
                      </a:r>
                      <a:endParaRPr lang="en-US" altLang="en-US" sz="1000" b="0" kern="1200" dirty="0">
                        <a:solidFill>
                          <a:schemeClr val="bg1"/>
                        </a:solidFill>
                        <a:latin typeface="微软雅黑" panose="020B0503020204020204" pitchFamily="34" charset="-122"/>
                        <a:ea typeface="微软雅黑" panose="020B0503020204020204" pitchFamily="34" charset="-122"/>
                        <a:cs typeface="+mn-cs"/>
                        <a:sym typeface="微软雅黑" panose="020B0503020204020204" pitchFamily="34" charset="-122"/>
                      </a:endParaRPr>
                    </a:p>
                  </a:txBody>
                  <a:tcPr marL="12700" marR="12700" marT="1270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algn="ctr" defTabSz="914400" rtl="0" eaLnBrk="1" latinLnBrk="0" hangingPunct="1">
                        <a:buNone/>
                      </a:pPr>
                      <a:endParaRPr lang="en-US" altLang="en-US" sz="1000" b="0" kern="1200" dirty="0">
                        <a:solidFill>
                          <a:schemeClr val="bg1"/>
                        </a:solidFill>
                        <a:latin typeface="微软雅黑" panose="020B0503020204020204" pitchFamily="34" charset="-122"/>
                        <a:ea typeface="微软雅黑" panose="020B0503020204020204" pitchFamily="34" charset="-122"/>
                        <a:cs typeface="+mn-cs"/>
                        <a:sym typeface="微软雅黑" panose="020B0503020204020204" pitchFamily="34" charset="-122"/>
                      </a:endParaRPr>
                    </a:p>
                  </a:txBody>
                  <a:tcPr marL="12700" marR="12700" marT="1270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algn="ctr" defTabSz="914400" rtl="0" eaLnBrk="1" latinLnBrk="0" hangingPunct="1">
                        <a:buNone/>
                      </a:pPr>
                      <a:r>
                        <a:rPr lang="zh-CN" altLang="en-US" sz="1000" b="0" kern="1200" dirty="0">
                          <a:solidFill>
                            <a:schemeClr val="bg1"/>
                          </a:solidFill>
                          <a:latin typeface="微软雅黑" panose="020B0503020204020204" pitchFamily="34" charset="-122"/>
                          <a:ea typeface="微软雅黑" panose="020B0503020204020204" pitchFamily="34" charset="-122"/>
                          <a:cs typeface="+mn-cs"/>
                          <a:sym typeface="微软雅黑" panose="020B0503020204020204" pitchFamily="34" charset="-122"/>
                        </a:rPr>
                        <a:t>未加药</a:t>
                      </a:r>
                      <a:endParaRPr lang="en-US" altLang="en-US" sz="1000" b="0" kern="1200" dirty="0">
                        <a:solidFill>
                          <a:schemeClr val="bg1"/>
                        </a:solidFill>
                        <a:latin typeface="微软雅黑" panose="020B0503020204020204" pitchFamily="34" charset="-122"/>
                        <a:ea typeface="微软雅黑" panose="020B0503020204020204" pitchFamily="34" charset="-122"/>
                        <a:cs typeface="+mn-cs"/>
                        <a:sym typeface="微软雅黑" panose="020B0503020204020204" pitchFamily="34" charset="-122"/>
                      </a:endParaRPr>
                    </a:p>
                  </a:txBody>
                  <a:tcPr marL="12700" marR="12700" marT="12700" anchor="ctr">
                    <a:lnL w="3175" cap="flat" cmpd="sng" algn="ctr">
                      <a:noFill/>
                      <a:prstDash val="solid"/>
                      <a:round/>
                      <a:headEnd type="none" w="med" len="med"/>
                      <a:tailEnd type="none" w="med" len="med"/>
                    </a:lnL>
                    <a:lnR>
                      <a:noFill/>
                    </a:lnR>
                    <a:lnT w="31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tcPr>
                </a:tc>
              </a:tr>
            </a:tbl>
          </a:graphicData>
        </a:graphic>
      </p:graphicFrame>
      <p:sp>
        <p:nvSpPr>
          <p:cNvPr id="103" name="文本框 102"/>
          <p:cNvSpPr txBox="1"/>
          <p:nvPr/>
        </p:nvSpPr>
        <p:spPr>
          <a:xfrm>
            <a:off x="502826" y="6537909"/>
            <a:ext cx="5174074" cy="261610"/>
          </a:xfrm>
          <a:prstGeom prst="rect">
            <a:avLst/>
          </a:prstGeom>
          <a:noFill/>
        </p:spPr>
        <p:txBody>
          <a:bodyPr wrap="square">
            <a:spAutoFit/>
          </a:bodyPr>
          <a:lstStyle/>
          <a:p>
            <a:pPr algn="ctr"/>
            <a:r>
              <a:rPr lang="en-US" altLang="zh-CN" sz="1050" b="1">
                <a:gradFill flip="none" rotWithShape="1">
                  <a:gsLst>
                    <a:gs pos="100000">
                      <a:srgbClr val="115CCD"/>
                    </a:gs>
                    <a:gs pos="62000">
                      <a:srgbClr val="257DFF"/>
                    </a:gs>
                    <a:gs pos="0">
                      <a:srgbClr val="4EECFB"/>
                    </a:gs>
                  </a:gsLst>
                  <a:lin ang="5400000" scaled="1"/>
                  <a:tileRect/>
                </a:gradFill>
                <a:latin typeface="微软雅黑" panose="020B0503020204020204" pitchFamily="34" charset="-122"/>
                <a:ea typeface="微软雅黑" panose="020B0503020204020204" pitchFamily="34" charset="-122"/>
                <a:cs typeface="黑体" panose="02010609060101010101" charset="-122"/>
                <a:sym typeface="微软雅黑" panose="020B0503020204020204" pitchFamily="34" charset="-122"/>
              </a:rPr>
              <a:t>Comparison of scaling before and after well testing</a:t>
            </a:r>
            <a:endParaRPr lang="en-US" altLang="zh-CN" sz="1050" b="1" dirty="0">
              <a:gradFill flip="none" rotWithShape="1">
                <a:gsLst>
                  <a:gs pos="100000">
                    <a:srgbClr val="115CCD"/>
                  </a:gs>
                  <a:gs pos="62000">
                    <a:srgbClr val="257DFF"/>
                  </a:gs>
                  <a:gs pos="0">
                    <a:srgbClr val="4EECFB"/>
                  </a:gs>
                </a:gsLst>
                <a:lin ang="5400000" scaled="1"/>
                <a:tileRect/>
              </a:gradFill>
              <a:latin typeface="微软雅黑" panose="020B0503020204020204" pitchFamily="34" charset="-122"/>
              <a:ea typeface="微软雅黑" panose="020B0503020204020204" pitchFamily="34" charset="-122"/>
              <a:cs typeface="黑体" panose="02010609060101010101" charset="-122"/>
              <a:sym typeface="微软雅黑" panose="020B0503020204020204" pitchFamily="34" charset="-122"/>
            </a:endParaRPr>
          </a:p>
        </p:txBody>
      </p:sp>
      <p:sp>
        <p:nvSpPr>
          <p:cNvPr id="104" name="TextBox 13_1"/>
          <p:cNvSpPr txBox="1"/>
          <p:nvPr/>
        </p:nvSpPr>
        <p:spPr>
          <a:xfrm>
            <a:off x="6221683" y="6537909"/>
            <a:ext cx="5174074" cy="261610"/>
          </a:xfrm>
          <a:prstGeom prst="rect">
            <a:avLst/>
          </a:prstGeom>
          <a:noFill/>
        </p:spPr>
        <p:txBody>
          <a:bodyPr wrap="square">
            <a:spAutoFit/>
          </a:bodyPr>
          <a:lstStyle>
            <a:defPPr>
              <a:defRPr lang="en-US"/>
            </a:defPPr>
            <a:lvl1pPr algn="ctr">
              <a:defRPr sz="1200" b="1">
                <a:solidFill>
                  <a:srgbClr val="00317A"/>
                </a:solidFill>
                <a:latin typeface="方正大黑简体" panose="02010601030101010101" pitchFamily="65" charset="-122"/>
                <a:ea typeface="方正大黑简体" panose="02010601030101010101" pitchFamily="65" charset="-122"/>
                <a:cs typeface="黑体" panose="02010609060101010101" charset="-122"/>
              </a:defRPr>
            </a:lvl1pPr>
          </a:lstStyle>
          <a:p>
            <a:r>
              <a:rPr lang="en-US" altLang="zh-CN" sz="1050">
                <a:gradFill flip="none" rotWithShape="1">
                  <a:gsLst>
                    <a:gs pos="100000">
                      <a:srgbClr val="115CCD"/>
                    </a:gs>
                    <a:gs pos="62000">
                      <a:srgbClr val="257DFF"/>
                    </a:gs>
                    <a:gs pos="0">
                      <a:srgbClr val="4EECFB"/>
                    </a:gs>
                  </a:gsLst>
                  <a:lin ang="5400000" scaled="1"/>
                  <a:tileRect/>
                </a:gradFill>
                <a:latin typeface="微软雅黑" panose="020B0503020204020204" pitchFamily="34" charset="-122"/>
                <a:ea typeface="微软雅黑" panose="020B0503020204020204" pitchFamily="34" charset="-122"/>
                <a:sym typeface="微软雅黑" panose="020B0503020204020204" pitchFamily="34" charset="-122"/>
              </a:rPr>
              <a:t>Comparison of power diagrams before and after the experiment</a:t>
            </a:r>
            <a:endParaRPr lang="en-US" altLang="zh-CN" sz="1050" dirty="0" err="1">
              <a:gradFill flip="none" rotWithShape="1">
                <a:gsLst>
                  <a:gs pos="100000">
                    <a:srgbClr val="115CCD"/>
                  </a:gs>
                  <a:gs pos="62000">
                    <a:srgbClr val="257DFF"/>
                  </a:gs>
                  <a:gs pos="0">
                    <a:srgbClr val="4EECFB"/>
                  </a:gs>
                </a:gsLst>
                <a:lin ang="5400000" scaled="1"/>
                <a:tileRect/>
              </a:gra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0" name="组合 9"/>
          <p:cNvGrpSpPr/>
          <p:nvPr/>
        </p:nvGrpSpPr>
        <p:grpSpPr>
          <a:xfrm>
            <a:off x="6062290" y="2859257"/>
            <a:ext cx="5539837" cy="3298897"/>
            <a:chOff x="6062290" y="3031647"/>
            <a:chExt cx="5539837" cy="3298897"/>
          </a:xfrm>
        </p:grpSpPr>
        <p:sp>
          <p:nvSpPr>
            <p:cNvPr id="11" name="TextBox 53_1_1"/>
            <p:cNvSpPr txBox="1"/>
            <p:nvPr/>
          </p:nvSpPr>
          <p:spPr>
            <a:xfrm>
              <a:off x="6068675" y="5316439"/>
              <a:ext cx="392459" cy="215444"/>
            </a:xfrm>
            <a:prstGeom prst="rect">
              <a:avLst/>
            </a:prstGeom>
            <a:noFill/>
          </p:spPr>
          <p:txBody>
            <a:bodyPr wrap="square" rtlCol="0">
              <a:spAutoFit/>
            </a:bodyPr>
            <a:lstStyle/>
            <a:p>
              <a:pPr algn="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20</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 name="TextBox 53_1_2_1"/>
            <p:cNvSpPr txBox="1"/>
            <p:nvPr/>
          </p:nvSpPr>
          <p:spPr>
            <a:xfrm>
              <a:off x="6062290" y="4778508"/>
              <a:ext cx="392459" cy="215444"/>
            </a:xfrm>
            <a:prstGeom prst="rect">
              <a:avLst/>
            </a:prstGeom>
            <a:noFill/>
          </p:spPr>
          <p:txBody>
            <a:bodyPr wrap="square" rtlCol="0">
              <a:spAutoFit/>
            </a:bodyPr>
            <a:lstStyle/>
            <a:p>
              <a:pPr algn="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40</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4" name="TextBox 53_1_2_2"/>
            <p:cNvSpPr txBox="1"/>
            <p:nvPr/>
          </p:nvSpPr>
          <p:spPr>
            <a:xfrm>
              <a:off x="6062290" y="4252758"/>
              <a:ext cx="392459" cy="215444"/>
            </a:xfrm>
            <a:prstGeom prst="rect">
              <a:avLst/>
            </a:prstGeom>
            <a:noFill/>
          </p:spPr>
          <p:txBody>
            <a:bodyPr wrap="square" rtlCol="0">
              <a:spAutoFit/>
            </a:bodyPr>
            <a:lstStyle/>
            <a:p>
              <a:pPr algn="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60</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 name="TextBox 53_1_2_2_1_1"/>
            <p:cNvSpPr txBox="1"/>
            <p:nvPr/>
          </p:nvSpPr>
          <p:spPr>
            <a:xfrm>
              <a:off x="6067134" y="3721561"/>
              <a:ext cx="392459" cy="215444"/>
            </a:xfrm>
            <a:prstGeom prst="rect">
              <a:avLst/>
            </a:prstGeom>
            <a:noFill/>
          </p:spPr>
          <p:txBody>
            <a:bodyPr wrap="square" rtlCol="0">
              <a:spAutoFit/>
            </a:bodyPr>
            <a:lstStyle/>
            <a:p>
              <a:pPr algn="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80</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 name="TextBox 53_1_2_2_1_2"/>
            <p:cNvSpPr txBox="1"/>
            <p:nvPr/>
          </p:nvSpPr>
          <p:spPr>
            <a:xfrm>
              <a:off x="6062290" y="3193905"/>
              <a:ext cx="392459" cy="215444"/>
            </a:xfrm>
            <a:prstGeom prst="rect">
              <a:avLst/>
            </a:prstGeom>
            <a:noFill/>
          </p:spPr>
          <p:txBody>
            <a:bodyPr wrap="square" rtlCol="0">
              <a:spAutoFit/>
            </a:bodyPr>
            <a:lstStyle/>
            <a:p>
              <a:pPr algn="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100</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32" name="组合 31"/>
            <p:cNvGrpSpPr/>
            <p:nvPr/>
          </p:nvGrpSpPr>
          <p:grpSpPr>
            <a:xfrm>
              <a:off x="6264016" y="3031647"/>
              <a:ext cx="5338111" cy="3298897"/>
              <a:chOff x="6264016" y="3031647"/>
              <a:chExt cx="5338111" cy="3298897"/>
            </a:xfrm>
          </p:grpSpPr>
          <p:cxnSp>
            <p:nvCxnSpPr>
              <p:cNvPr id="34" name="直接箭头连接符 33"/>
              <p:cNvCxnSpPr/>
              <p:nvPr/>
            </p:nvCxnSpPr>
            <p:spPr>
              <a:xfrm flipV="1">
                <a:off x="6445237" y="3223925"/>
                <a:ext cx="0" cy="2700598"/>
              </a:xfrm>
              <a:prstGeom prst="straightConnector1">
                <a:avLst/>
              </a:prstGeom>
              <a:ln w="127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98" name="直接箭头连接符 97"/>
              <p:cNvCxnSpPr/>
              <p:nvPr/>
            </p:nvCxnSpPr>
            <p:spPr>
              <a:xfrm>
                <a:off x="6445237" y="5924523"/>
                <a:ext cx="2050012" cy="0"/>
              </a:xfrm>
              <a:prstGeom prst="straightConnector1">
                <a:avLst/>
              </a:prstGeom>
              <a:ln w="127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05" name="Straight Arrow Connector 17_1"/>
              <p:cNvCxnSpPr/>
              <p:nvPr/>
            </p:nvCxnSpPr>
            <p:spPr>
              <a:xfrm>
                <a:off x="9464040" y="5924523"/>
                <a:ext cx="2035431" cy="0"/>
              </a:xfrm>
              <a:prstGeom prst="straightConnector1">
                <a:avLst/>
              </a:prstGeom>
              <a:ln w="127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06" name="直接连接符 105"/>
              <p:cNvCxnSpPr/>
              <p:nvPr/>
            </p:nvCxnSpPr>
            <p:spPr>
              <a:xfrm>
                <a:off x="6445236" y="5393383"/>
                <a:ext cx="2068844" cy="0"/>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7" name="Straight Connector 24_2"/>
              <p:cNvCxnSpPr/>
              <p:nvPr/>
            </p:nvCxnSpPr>
            <p:spPr>
              <a:xfrm>
                <a:off x="6445236" y="4855452"/>
                <a:ext cx="2063764" cy="0"/>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8" name="Straight Connector 24_4"/>
              <p:cNvCxnSpPr/>
              <p:nvPr/>
            </p:nvCxnSpPr>
            <p:spPr>
              <a:xfrm>
                <a:off x="6445237" y="4329702"/>
                <a:ext cx="2068843" cy="0"/>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9" name="Straight Connector 24_5"/>
              <p:cNvCxnSpPr/>
              <p:nvPr/>
            </p:nvCxnSpPr>
            <p:spPr>
              <a:xfrm>
                <a:off x="6445237" y="3799185"/>
                <a:ext cx="2063763" cy="0"/>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10" name="Straight Connector 24_7"/>
              <p:cNvCxnSpPr/>
              <p:nvPr/>
            </p:nvCxnSpPr>
            <p:spPr>
              <a:xfrm>
                <a:off x="6445237" y="3270849"/>
                <a:ext cx="2048523" cy="0"/>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11" name="直接连接符 110"/>
              <p:cNvCxnSpPr/>
              <p:nvPr/>
            </p:nvCxnSpPr>
            <p:spPr>
              <a:xfrm flipV="1">
                <a:off x="6641233" y="3271520"/>
                <a:ext cx="0" cy="2653003"/>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12" name="Straight Connector 33_1"/>
              <p:cNvCxnSpPr/>
              <p:nvPr/>
            </p:nvCxnSpPr>
            <p:spPr>
              <a:xfrm flipV="1">
                <a:off x="6853201" y="3281680"/>
                <a:ext cx="0" cy="2642843"/>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13" name="Straight Connector 33_2"/>
              <p:cNvCxnSpPr/>
              <p:nvPr/>
            </p:nvCxnSpPr>
            <p:spPr>
              <a:xfrm flipV="1">
                <a:off x="7055353" y="3271520"/>
                <a:ext cx="0" cy="2653003"/>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14" name="Straight Connector 33_3"/>
              <p:cNvCxnSpPr/>
              <p:nvPr/>
            </p:nvCxnSpPr>
            <p:spPr>
              <a:xfrm flipV="1">
                <a:off x="7264932" y="3276600"/>
                <a:ext cx="0" cy="2647923"/>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15" name="Straight Connector 33_4"/>
              <p:cNvCxnSpPr/>
              <p:nvPr/>
            </p:nvCxnSpPr>
            <p:spPr>
              <a:xfrm flipV="1">
                <a:off x="7470243" y="3266440"/>
                <a:ext cx="0" cy="2658083"/>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16" name="Straight Connector 33_5"/>
              <p:cNvCxnSpPr/>
              <p:nvPr/>
            </p:nvCxnSpPr>
            <p:spPr>
              <a:xfrm flipV="1">
                <a:off x="7667816" y="3261360"/>
                <a:ext cx="0" cy="2663163"/>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17" name="文本框 116"/>
              <p:cNvSpPr txBox="1"/>
              <p:nvPr/>
            </p:nvSpPr>
            <p:spPr>
              <a:xfrm>
                <a:off x="6353240" y="5978425"/>
                <a:ext cx="238084" cy="169277"/>
              </a:xfrm>
              <a:prstGeom prst="rect">
                <a:avLst/>
              </a:prstGeom>
              <a:noFill/>
            </p:spPr>
            <p:txBody>
              <a:bodyPr wrap="square" rtlCol="0">
                <a:spAutoFit/>
              </a:bodyPr>
              <a:lstStyle/>
              <a:p>
                <a:pPr algn="ctr"/>
                <a:r>
                  <a:rPr lang="en-US" altLang="zh-CN" sz="5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a:t>
                </a:r>
                <a:endParaRPr lang="zh-CN" altLang="en-US" sz="5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8" name="TextBox 44_1"/>
              <p:cNvSpPr txBox="1"/>
              <p:nvPr/>
            </p:nvSpPr>
            <p:spPr>
              <a:xfrm>
                <a:off x="6418576" y="5980212"/>
                <a:ext cx="454602" cy="169277"/>
              </a:xfrm>
              <a:prstGeom prst="rect">
                <a:avLst/>
              </a:prstGeom>
              <a:noFill/>
            </p:spPr>
            <p:txBody>
              <a:bodyPr wrap="square" rtlCol="0">
                <a:spAutoFit/>
              </a:bodyPr>
              <a:lstStyle/>
              <a:p>
                <a:pPr algn="ctr"/>
                <a:r>
                  <a:rPr lang="en-US" altLang="zh-CN" sz="5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0.5</a:t>
                </a:r>
                <a:endParaRPr lang="zh-CN" altLang="en-US" sz="5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9" name="TextBox 44_2"/>
              <p:cNvSpPr txBox="1"/>
              <p:nvPr/>
            </p:nvSpPr>
            <p:spPr>
              <a:xfrm>
                <a:off x="7146322" y="5979176"/>
                <a:ext cx="238084" cy="169277"/>
              </a:xfrm>
              <a:prstGeom prst="rect">
                <a:avLst/>
              </a:prstGeom>
              <a:noFill/>
            </p:spPr>
            <p:txBody>
              <a:bodyPr wrap="square" rtlCol="0">
                <a:spAutoFit/>
              </a:bodyPr>
              <a:lstStyle/>
              <a:p>
                <a:pPr algn="ctr"/>
                <a:r>
                  <a:rPr lang="en-US" altLang="zh-CN" sz="5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5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0" name="TextBox 44_3"/>
              <p:cNvSpPr txBox="1"/>
              <p:nvPr/>
            </p:nvSpPr>
            <p:spPr>
              <a:xfrm>
                <a:off x="7551090" y="5979195"/>
                <a:ext cx="238084" cy="169277"/>
              </a:xfrm>
              <a:prstGeom prst="rect">
                <a:avLst/>
              </a:prstGeom>
              <a:noFill/>
            </p:spPr>
            <p:txBody>
              <a:bodyPr wrap="square" rtlCol="0">
                <a:spAutoFit/>
              </a:bodyPr>
              <a:lstStyle/>
              <a:p>
                <a:pPr algn="ctr"/>
                <a:r>
                  <a:rPr lang="en-US" altLang="zh-CN" sz="5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5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1" name="TextBox 44_4"/>
              <p:cNvSpPr txBox="1"/>
              <p:nvPr/>
            </p:nvSpPr>
            <p:spPr>
              <a:xfrm>
                <a:off x="7963561" y="5973117"/>
                <a:ext cx="238084" cy="169277"/>
              </a:xfrm>
              <a:prstGeom prst="rect">
                <a:avLst/>
              </a:prstGeom>
              <a:noFill/>
            </p:spPr>
            <p:txBody>
              <a:bodyPr wrap="square" rtlCol="0">
                <a:spAutoFit/>
              </a:bodyPr>
              <a:lstStyle/>
              <a:p>
                <a:pPr algn="ctr"/>
                <a:r>
                  <a:rPr lang="en-US" altLang="zh-CN" sz="5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5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2" name="TextBox 44_5"/>
              <p:cNvSpPr txBox="1"/>
              <p:nvPr/>
            </p:nvSpPr>
            <p:spPr>
              <a:xfrm>
                <a:off x="8394825" y="5973117"/>
                <a:ext cx="238084" cy="169277"/>
              </a:xfrm>
              <a:prstGeom prst="rect">
                <a:avLst/>
              </a:prstGeom>
              <a:noFill/>
            </p:spPr>
            <p:txBody>
              <a:bodyPr wrap="square" rtlCol="0">
                <a:spAutoFit/>
              </a:bodyPr>
              <a:lstStyle/>
              <a:p>
                <a:pPr algn="ctr"/>
                <a:r>
                  <a:rPr lang="en-US" altLang="zh-CN" sz="5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5</a:t>
                </a:r>
                <a:endParaRPr lang="zh-CN" altLang="en-US" sz="5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3" name="文本框 122"/>
              <p:cNvSpPr txBox="1"/>
              <p:nvPr/>
            </p:nvSpPr>
            <p:spPr>
              <a:xfrm>
                <a:off x="6264016" y="5833254"/>
                <a:ext cx="182375" cy="215444"/>
              </a:xfrm>
              <a:prstGeom prst="rect">
                <a:avLst/>
              </a:prstGeom>
              <a:noFill/>
            </p:spPr>
            <p:txBody>
              <a:bodyPr wrap="square" rtlCol="0">
                <a:spAutoFit/>
              </a:bodyPr>
              <a:lstStyle/>
              <a:p>
                <a:pPr algn="ct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cxnSp>
            <p:nvCxnSpPr>
              <p:cNvPr id="124" name="直接连接符 123"/>
              <p:cNvCxnSpPr/>
              <p:nvPr/>
            </p:nvCxnSpPr>
            <p:spPr>
              <a:xfrm>
                <a:off x="6445236" y="3914121"/>
                <a:ext cx="2058684" cy="0"/>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5" name="Straight Connector 64_1"/>
              <p:cNvCxnSpPr/>
              <p:nvPr/>
            </p:nvCxnSpPr>
            <p:spPr>
              <a:xfrm>
                <a:off x="6445236" y="5163204"/>
                <a:ext cx="2068844" cy="0"/>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26" name="Straight Connector 24_8"/>
              <p:cNvCxnSpPr/>
              <p:nvPr/>
            </p:nvCxnSpPr>
            <p:spPr>
              <a:xfrm>
                <a:off x="9465784" y="5593872"/>
                <a:ext cx="2051846" cy="0"/>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27" name="Straight Connector 24_1_1"/>
              <p:cNvCxnSpPr/>
              <p:nvPr/>
            </p:nvCxnSpPr>
            <p:spPr>
              <a:xfrm>
                <a:off x="9465706" y="5272654"/>
                <a:ext cx="2055734" cy="0"/>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28" name="Straight Connector 24_2_1"/>
              <p:cNvCxnSpPr/>
              <p:nvPr/>
            </p:nvCxnSpPr>
            <p:spPr>
              <a:xfrm>
                <a:off x="9465668" y="4933025"/>
                <a:ext cx="2051962" cy="0"/>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29" name="Straight Connector 24_3_1"/>
              <p:cNvCxnSpPr/>
              <p:nvPr/>
            </p:nvCxnSpPr>
            <p:spPr>
              <a:xfrm>
                <a:off x="9465599" y="4612569"/>
                <a:ext cx="2055841" cy="0"/>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30" name="Straight Connector 24_4_1"/>
              <p:cNvCxnSpPr/>
              <p:nvPr/>
            </p:nvCxnSpPr>
            <p:spPr>
              <a:xfrm>
                <a:off x="9465611" y="4281157"/>
                <a:ext cx="2048209" cy="0"/>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31" name="Straight Connector 24_5_1"/>
              <p:cNvCxnSpPr/>
              <p:nvPr/>
            </p:nvCxnSpPr>
            <p:spPr>
              <a:xfrm>
                <a:off x="9465611" y="3949745"/>
                <a:ext cx="2059639" cy="0"/>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32" name="Straight Connector 24_6_1"/>
              <p:cNvCxnSpPr/>
              <p:nvPr/>
            </p:nvCxnSpPr>
            <p:spPr>
              <a:xfrm>
                <a:off x="9465611" y="3632027"/>
                <a:ext cx="2060909" cy="0"/>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33" name="Straight Connector 24_7_1"/>
              <p:cNvCxnSpPr/>
              <p:nvPr/>
            </p:nvCxnSpPr>
            <p:spPr>
              <a:xfrm>
                <a:off x="9465611" y="3303354"/>
                <a:ext cx="2059639" cy="0"/>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34" name="Straight Connector 33_6"/>
              <p:cNvCxnSpPr/>
              <p:nvPr/>
            </p:nvCxnSpPr>
            <p:spPr>
              <a:xfrm flipV="1">
                <a:off x="9676847" y="3295650"/>
                <a:ext cx="0" cy="2628873"/>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35" name="Straight Connector 33_1_1"/>
              <p:cNvCxnSpPr/>
              <p:nvPr/>
            </p:nvCxnSpPr>
            <p:spPr>
              <a:xfrm flipV="1">
                <a:off x="9877405" y="3295650"/>
                <a:ext cx="0" cy="2628873"/>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36" name="Straight Connector 33_2_1"/>
              <p:cNvCxnSpPr/>
              <p:nvPr/>
            </p:nvCxnSpPr>
            <p:spPr>
              <a:xfrm flipV="1">
                <a:off x="10083375" y="3299460"/>
                <a:ext cx="0" cy="2625063"/>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37" name="Straight Connector 33_3_1"/>
              <p:cNvCxnSpPr/>
              <p:nvPr/>
            </p:nvCxnSpPr>
            <p:spPr>
              <a:xfrm flipV="1">
                <a:off x="10285975" y="3299460"/>
                <a:ext cx="0" cy="2625063"/>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38" name="Straight Connector 33_4_1"/>
              <p:cNvCxnSpPr/>
              <p:nvPr/>
            </p:nvCxnSpPr>
            <p:spPr>
              <a:xfrm flipV="1">
                <a:off x="10495312" y="3299460"/>
                <a:ext cx="0" cy="2625063"/>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39" name="Straight Connector 33_5_1"/>
              <p:cNvCxnSpPr/>
              <p:nvPr/>
            </p:nvCxnSpPr>
            <p:spPr>
              <a:xfrm flipV="1">
                <a:off x="10697750" y="3303270"/>
                <a:ext cx="0" cy="2621253"/>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40" name="TextBox 44_7"/>
              <p:cNvSpPr txBox="1"/>
              <p:nvPr/>
            </p:nvSpPr>
            <p:spPr>
              <a:xfrm>
                <a:off x="9374455" y="5959185"/>
                <a:ext cx="182376" cy="215444"/>
              </a:xfrm>
              <a:prstGeom prst="rect">
                <a:avLst/>
              </a:prstGeom>
              <a:noFill/>
            </p:spPr>
            <p:txBody>
              <a:bodyPr wrap="square" rtlCol="0">
                <a:spAutoFit/>
              </a:bodyPr>
              <a:lstStyle/>
              <a:p>
                <a:pPr algn="ct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1" name="TextBox 44_1_1"/>
              <p:cNvSpPr txBox="1"/>
              <p:nvPr/>
            </p:nvSpPr>
            <p:spPr>
              <a:xfrm>
                <a:off x="9782111" y="5959185"/>
                <a:ext cx="182376" cy="215444"/>
              </a:xfrm>
              <a:prstGeom prst="rect">
                <a:avLst/>
              </a:prstGeom>
              <a:noFill/>
            </p:spPr>
            <p:txBody>
              <a:bodyPr wrap="square" rtlCol="0">
                <a:spAutoFit/>
              </a:bodyPr>
              <a:lstStyle/>
              <a:p>
                <a:pPr algn="ct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2" name="TextBox 44_2_1"/>
              <p:cNvSpPr txBox="1"/>
              <p:nvPr/>
            </p:nvSpPr>
            <p:spPr>
              <a:xfrm>
                <a:off x="10200504" y="5959185"/>
                <a:ext cx="182376" cy="215444"/>
              </a:xfrm>
              <a:prstGeom prst="rect">
                <a:avLst/>
              </a:prstGeom>
              <a:noFill/>
            </p:spPr>
            <p:txBody>
              <a:bodyPr wrap="square" rtlCol="0">
                <a:spAutoFit/>
              </a:bodyPr>
              <a:lstStyle/>
              <a:p>
                <a:pPr algn="ct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3" name="TextBox 44_3_1"/>
              <p:cNvSpPr txBox="1"/>
              <p:nvPr/>
            </p:nvSpPr>
            <p:spPr>
              <a:xfrm>
                <a:off x="10613593" y="5959185"/>
                <a:ext cx="182376" cy="215444"/>
              </a:xfrm>
              <a:prstGeom prst="rect">
                <a:avLst/>
              </a:prstGeom>
              <a:noFill/>
            </p:spPr>
            <p:txBody>
              <a:bodyPr wrap="square" rtlCol="0">
                <a:spAutoFit/>
              </a:bodyPr>
              <a:lstStyle/>
              <a:p>
                <a:pPr algn="ct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4" name="TextBox 44_4_1"/>
              <p:cNvSpPr txBox="1"/>
              <p:nvPr/>
            </p:nvSpPr>
            <p:spPr>
              <a:xfrm>
                <a:off x="11007826" y="5959185"/>
                <a:ext cx="182376" cy="215444"/>
              </a:xfrm>
              <a:prstGeom prst="rect">
                <a:avLst/>
              </a:prstGeom>
              <a:noFill/>
            </p:spPr>
            <p:txBody>
              <a:bodyPr wrap="square" rtlCol="0">
                <a:spAutoFit/>
              </a:bodyPr>
              <a:lstStyle/>
              <a:p>
                <a:pPr algn="ct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5" name="TextBox 44_5_1"/>
              <p:cNvSpPr txBox="1"/>
              <p:nvPr/>
            </p:nvSpPr>
            <p:spPr>
              <a:xfrm>
                <a:off x="11419751" y="5959185"/>
                <a:ext cx="182376" cy="215444"/>
              </a:xfrm>
              <a:prstGeom prst="rect">
                <a:avLst/>
              </a:prstGeom>
              <a:noFill/>
            </p:spPr>
            <p:txBody>
              <a:bodyPr wrap="square" rtlCol="0">
                <a:spAutoFit/>
              </a:bodyPr>
              <a:lstStyle/>
              <a:p>
                <a:pPr algn="ct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5</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6" name="TextBox 44_6_1"/>
              <p:cNvSpPr txBox="1"/>
              <p:nvPr/>
            </p:nvSpPr>
            <p:spPr>
              <a:xfrm>
                <a:off x="11107466" y="5959185"/>
                <a:ext cx="414940" cy="215444"/>
              </a:xfrm>
              <a:prstGeom prst="rect">
                <a:avLst/>
              </a:prstGeom>
              <a:noFill/>
            </p:spPr>
            <p:txBody>
              <a:bodyPr wrap="square" rtlCol="0">
                <a:spAutoFit/>
              </a:bodyPr>
              <a:lstStyle/>
              <a:p>
                <a:pPr algn="ct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4.5</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7" name="TextBox 53_2"/>
              <p:cNvSpPr txBox="1"/>
              <p:nvPr/>
            </p:nvSpPr>
            <p:spPr>
              <a:xfrm>
                <a:off x="9266954" y="5814923"/>
                <a:ext cx="182376" cy="215444"/>
              </a:xfrm>
              <a:prstGeom prst="rect">
                <a:avLst/>
              </a:prstGeom>
              <a:noFill/>
            </p:spPr>
            <p:txBody>
              <a:bodyPr wrap="square" rtlCol="0">
                <a:spAutoFit/>
              </a:bodyPr>
              <a:lstStyle/>
              <a:p>
                <a:pPr algn="ct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8" name="TextBox 53_1_3"/>
              <p:cNvSpPr txBox="1"/>
              <p:nvPr/>
            </p:nvSpPr>
            <p:spPr>
              <a:xfrm>
                <a:off x="9116407" y="5499863"/>
                <a:ext cx="392459" cy="215444"/>
              </a:xfrm>
              <a:prstGeom prst="rect">
                <a:avLst/>
              </a:prstGeom>
              <a:noFill/>
            </p:spPr>
            <p:txBody>
              <a:bodyPr wrap="square" rtlCol="0">
                <a:spAutoFit/>
              </a:bodyPr>
              <a:lstStyle/>
              <a:p>
                <a:pPr algn="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10</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9" name="TextBox 53_1_1_1"/>
              <p:cNvSpPr txBox="1"/>
              <p:nvPr/>
            </p:nvSpPr>
            <p:spPr>
              <a:xfrm>
                <a:off x="9116408" y="5181386"/>
                <a:ext cx="392459" cy="215444"/>
              </a:xfrm>
              <a:prstGeom prst="rect">
                <a:avLst/>
              </a:prstGeom>
              <a:noFill/>
            </p:spPr>
            <p:txBody>
              <a:bodyPr wrap="square" rtlCol="0">
                <a:spAutoFit/>
              </a:bodyPr>
              <a:lstStyle/>
              <a:p>
                <a:pPr algn="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20</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0" name="TextBox 53_1_2_3"/>
              <p:cNvSpPr txBox="1"/>
              <p:nvPr/>
            </p:nvSpPr>
            <p:spPr>
              <a:xfrm>
                <a:off x="9116408" y="4839612"/>
                <a:ext cx="392459" cy="215444"/>
              </a:xfrm>
              <a:prstGeom prst="rect">
                <a:avLst/>
              </a:prstGeom>
              <a:noFill/>
            </p:spPr>
            <p:txBody>
              <a:bodyPr wrap="square" rtlCol="0">
                <a:spAutoFit/>
              </a:bodyPr>
              <a:lstStyle/>
              <a:p>
                <a:pPr algn="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30</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1" name="TextBox 53_1_2_1_1"/>
              <p:cNvSpPr txBox="1"/>
              <p:nvPr/>
            </p:nvSpPr>
            <p:spPr>
              <a:xfrm>
                <a:off x="9116408" y="4517588"/>
                <a:ext cx="392459" cy="215444"/>
              </a:xfrm>
              <a:prstGeom prst="rect">
                <a:avLst/>
              </a:prstGeom>
              <a:noFill/>
            </p:spPr>
            <p:txBody>
              <a:bodyPr wrap="square" rtlCol="0">
                <a:spAutoFit/>
              </a:bodyPr>
              <a:lstStyle/>
              <a:p>
                <a:pPr algn="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40</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2" name="TextBox 53_1_2_2_2"/>
              <p:cNvSpPr txBox="1"/>
              <p:nvPr/>
            </p:nvSpPr>
            <p:spPr>
              <a:xfrm>
                <a:off x="9116408" y="4187910"/>
                <a:ext cx="392459" cy="215444"/>
              </a:xfrm>
              <a:prstGeom prst="rect">
                <a:avLst/>
              </a:prstGeom>
              <a:noFill/>
            </p:spPr>
            <p:txBody>
              <a:bodyPr wrap="square" rtlCol="0">
                <a:spAutoFit/>
              </a:bodyPr>
              <a:lstStyle/>
              <a:p>
                <a:pPr algn="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50</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3" name="TextBox 53_1_2_2_1_3"/>
              <p:cNvSpPr txBox="1"/>
              <p:nvPr/>
            </p:nvSpPr>
            <p:spPr>
              <a:xfrm>
                <a:off x="9116408" y="3861124"/>
                <a:ext cx="392459" cy="215444"/>
              </a:xfrm>
              <a:prstGeom prst="rect">
                <a:avLst/>
              </a:prstGeom>
              <a:noFill/>
            </p:spPr>
            <p:txBody>
              <a:bodyPr wrap="square" rtlCol="0">
                <a:spAutoFit/>
              </a:bodyPr>
              <a:lstStyle/>
              <a:p>
                <a:pPr algn="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60</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4" name="TextBox 53_1_2_2_1_1_1"/>
              <p:cNvSpPr txBox="1"/>
              <p:nvPr/>
            </p:nvSpPr>
            <p:spPr>
              <a:xfrm>
                <a:off x="9116408" y="3535679"/>
                <a:ext cx="392459" cy="215444"/>
              </a:xfrm>
              <a:prstGeom prst="rect">
                <a:avLst/>
              </a:prstGeom>
              <a:noFill/>
            </p:spPr>
            <p:txBody>
              <a:bodyPr wrap="square" rtlCol="0">
                <a:spAutoFit/>
              </a:bodyPr>
              <a:lstStyle/>
              <a:p>
                <a:pPr algn="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70</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5" name="TextBox 53_1_2_2_1_2_1"/>
              <p:cNvSpPr txBox="1"/>
              <p:nvPr/>
            </p:nvSpPr>
            <p:spPr>
              <a:xfrm>
                <a:off x="9116408" y="3209746"/>
                <a:ext cx="392459" cy="215444"/>
              </a:xfrm>
              <a:prstGeom prst="rect">
                <a:avLst/>
              </a:prstGeom>
              <a:noFill/>
            </p:spPr>
            <p:txBody>
              <a:bodyPr wrap="square" rtlCol="0">
                <a:spAutoFit/>
              </a:bodyPr>
              <a:lstStyle/>
              <a:p>
                <a:pPr algn="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80</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cxnSp>
            <p:nvCxnSpPr>
              <p:cNvPr id="156" name="Straight Connector 64_2"/>
              <p:cNvCxnSpPr/>
              <p:nvPr/>
            </p:nvCxnSpPr>
            <p:spPr>
              <a:xfrm>
                <a:off x="9465644" y="3451206"/>
                <a:ext cx="2050013" cy="0"/>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7" name="Straight Connector 64_1_1"/>
              <p:cNvCxnSpPr/>
              <p:nvPr/>
            </p:nvCxnSpPr>
            <p:spPr>
              <a:xfrm>
                <a:off x="9465646" y="4984769"/>
                <a:ext cx="2050014" cy="0"/>
              </a:xfrm>
              <a:prstGeom prst="line">
                <a:avLst/>
              </a:prstGeom>
              <a:ln w="127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8" name="Straight Arrow Connector 16_1"/>
              <p:cNvCxnSpPr/>
              <p:nvPr/>
            </p:nvCxnSpPr>
            <p:spPr>
              <a:xfrm flipV="1">
                <a:off x="9465945" y="3223925"/>
                <a:ext cx="2564" cy="2704435"/>
              </a:xfrm>
              <a:prstGeom prst="straightConnector1">
                <a:avLst/>
              </a:prstGeom>
              <a:ln w="127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59" name="TextBox 13_1"/>
              <p:cNvSpPr txBox="1"/>
              <p:nvPr/>
            </p:nvSpPr>
            <p:spPr>
              <a:xfrm>
                <a:off x="6889327" y="3031647"/>
                <a:ext cx="1017378" cy="276999"/>
              </a:xfrm>
              <a:prstGeom prst="rect">
                <a:avLst/>
              </a:prstGeom>
              <a:noFill/>
            </p:spPr>
            <p:txBody>
              <a:bodyPr wrap="square">
                <a:spAutoFit/>
              </a:bodyPr>
              <a:lstStyle>
                <a:defPPr>
                  <a:defRPr lang="en-US"/>
                </a:defPPr>
                <a:lvl1pPr algn="ctr">
                  <a:defRPr sz="1200" b="1">
                    <a:solidFill>
                      <a:schemeClr val="tx1">
                        <a:lumMod val="95000"/>
                        <a:lumOff val="5000"/>
                      </a:schemeClr>
                    </a:solidFill>
                    <a:latin typeface="微软雅黑" panose="020B0503020204020204" pitchFamily="34" charset="-122"/>
                    <a:ea typeface="微软雅黑" panose="020B0503020204020204" pitchFamily="34" charset="-122"/>
                    <a:cs typeface="黑体" panose="02010609060101010101" charset="-122"/>
                  </a:defRPr>
                </a:lvl1pPr>
              </a:lstStyle>
              <a:p>
                <a:r>
                  <a:rPr lang="zh-CN" altLang="en-US" dirty="0">
                    <a:solidFill>
                      <a:schemeClr val="bg1"/>
                    </a:solidFill>
                    <a:sym typeface="微软雅黑" panose="020B0503020204020204" pitchFamily="34" charset="-122"/>
                  </a:rPr>
                  <a:t>实验前</a:t>
                </a:r>
                <a:endParaRPr lang="zh-CN" altLang="en-US" dirty="0">
                  <a:solidFill>
                    <a:schemeClr val="bg1"/>
                  </a:solidFill>
                  <a:sym typeface="微软雅黑" panose="020B0503020204020204" pitchFamily="34" charset="-122"/>
                </a:endParaRPr>
              </a:p>
            </p:txBody>
          </p:sp>
          <p:sp>
            <p:nvSpPr>
              <p:cNvPr id="160" name="TextBox 13_1_1"/>
              <p:cNvSpPr txBox="1"/>
              <p:nvPr/>
            </p:nvSpPr>
            <p:spPr>
              <a:xfrm>
                <a:off x="10004715" y="3031647"/>
                <a:ext cx="1017378" cy="276999"/>
              </a:xfrm>
              <a:prstGeom prst="rect">
                <a:avLst/>
              </a:prstGeom>
              <a:noFill/>
            </p:spPr>
            <p:txBody>
              <a:bodyPr wrap="square">
                <a:spAutoFit/>
              </a:bodyPr>
              <a:lstStyle>
                <a:defPPr>
                  <a:defRPr lang="en-US"/>
                </a:defPPr>
                <a:lvl1pPr algn="ctr">
                  <a:defRPr sz="1200" b="1">
                    <a:solidFill>
                      <a:srgbClr val="00317A"/>
                    </a:solidFill>
                    <a:latin typeface="方正大黑简体" panose="02010601030101010101" pitchFamily="65" charset="-122"/>
                    <a:ea typeface="方正大黑简体" panose="02010601030101010101" pitchFamily="65" charset="-122"/>
                    <a:cs typeface="黑体" panose="02010609060101010101" charset="-122"/>
                  </a:defRPr>
                </a:lvl1pPr>
              </a:lstStyle>
              <a:p>
                <a:r>
                  <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实验后</a:t>
                </a:r>
                <a:endPar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cxnSp>
            <p:nvCxnSpPr>
              <p:cNvPr id="161" name="Straight Connector 33_5_2"/>
              <p:cNvCxnSpPr/>
              <p:nvPr/>
            </p:nvCxnSpPr>
            <p:spPr>
              <a:xfrm flipV="1">
                <a:off x="7873556" y="3276600"/>
                <a:ext cx="0" cy="2647923"/>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62" name="Straight Connector 33_5_3"/>
              <p:cNvCxnSpPr/>
              <p:nvPr/>
            </p:nvCxnSpPr>
            <p:spPr>
              <a:xfrm flipV="1">
                <a:off x="8081836" y="3276600"/>
                <a:ext cx="0" cy="2647923"/>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63" name="Straight Connector 33_5_4"/>
              <p:cNvCxnSpPr/>
              <p:nvPr/>
            </p:nvCxnSpPr>
            <p:spPr>
              <a:xfrm flipV="1">
                <a:off x="8281746" y="3281680"/>
                <a:ext cx="0" cy="2642843"/>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64" name="TextBox 44_1"/>
              <p:cNvSpPr txBox="1"/>
              <p:nvPr/>
            </p:nvSpPr>
            <p:spPr>
              <a:xfrm>
                <a:off x="6728903" y="5979288"/>
                <a:ext cx="250203" cy="169277"/>
              </a:xfrm>
              <a:prstGeom prst="rect">
                <a:avLst/>
              </a:prstGeom>
              <a:noFill/>
            </p:spPr>
            <p:txBody>
              <a:bodyPr wrap="square" rtlCol="0">
                <a:spAutoFit/>
              </a:bodyPr>
              <a:lstStyle/>
              <a:p>
                <a:pPr algn="ctr"/>
                <a:r>
                  <a:rPr lang="en-US" altLang="zh-CN" sz="5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5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5" name="TextBox 44_1_2"/>
              <p:cNvSpPr txBox="1"/>
              <p:nvPr/>
            </p:nvSpPr>
            <p:spPr>
              <a:xfrm>
                <a:off x="6866696" y="5979288"/>
                <a:ext cx="375453" cy="169277"/>
              </a:xfrm>
              <a:prstGeom prst="rect">
                <a:avLst/>
              </a:prstGeom>
              <a:noFill/>
            </p:spPr>
            <p:txBody>
              <a:bodyPr wrap="square" rtlCol="0">
                <a:spAutoFit/>
              </a:bodyPr>
              <a:lstStyle/>
              <a:p>
                <a:pPr algn="ctr"/>
                <a:r>
                  <a:rPr lang="en-US" altLang="zh-CN" sz="5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1.5</a:t>
                </a:r>
                <a:endParaRPr lang="zh-CN" altLang="en-US" sz="5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6" name="TextBox 44_2_2"/>
              <p:cNvSpPr txBox="1"/>
              <p:nvPr/>
            </p:nvSpPr>
            <p:spPr>
              <a:xfrm>
                <a:off x="7302474" y="5979176"/>
                <a:ext cx="347871" cy="169277"/>
              </a:xfrm>
              <a:prstGeom prst="rect">
                <a:avLst/>
              </a:prstGeom>
              <a:noFill/>
            </p:spPr>
            <p:txBody>
              <a:bodyPr wrap="square" rtlCol="0">
                <a:spAutoFit/>
              </a:bodyPr>
              <a:lstStyle/>
              <a:p>
                <a:pPr algn="ctr"/>
                <a:r>
                  <a:rPr lang="en-US" altLang="zh-CN" sz="5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2.5</a:t>
                </a:r>
                <a:endParaRPr lang="zh-CN" altLang="en-US" sz="5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7" name="TextBox 44_3_2"/>
              <p:cNvSpPr txBox="1"/>
              <p:nvPr/>
            </p:nvSpPr>
            <p:spPr>
              <a:xfrm>
                <a:off x="7693636" y="5979195"/>
                <a:ext cx="359839" cy="169277"/>
              </a:xfrm>
              <a:prstGeom prst="rect">
                <a:avLst/>
              </a:prstGeom>
              <a:noFill/>
            </p:spPr>
            <p:txBody>
              <a:bodyPr wrap="square" rtlCol="0">
                <a:spAutoFit/>
              </a:bodyPr>
              <a:lstStyle/>
              <a:p>
                <a:pPr algn="ctr"/>
                <a:r>
                  <a:rPr lang="en-US" altLang="zh-CN" sz="5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3.5</a:t>
                </a:r>
                <a:endParaRPr lang="zh-CN" altLang="en-US" sz="5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8" name="TextBox 44_4_2"/>
              <p:cNvSpPr txBox="1"/>
              <p:nvPr/>
            </p:nvSpPr>
            <p:spPr>
              <a:xfrm>
                <a:off x="8097592" y="5973117"/>
                <a:ext cx="371891" cy="169277"/>
              </a:xfrm>
              <a:prstGeom prst="rect">
                <a:avLst/>
              </a:prstGeom>
              <a:noFill/>
            </p:spPr>
            <p:txBody>
              <a:bodyPr wrap="square" rtlCol="0">
                <a:spAutoFit/>
              </a:bodyPr>
              <a:lstStyle/>
              <a:p>
                <a:pPr algn="ctr"/>
                <a:r>
                  <a:rPr lang="en-US" altLang="zh-CN" sz="5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4.5</a:t>
                </a:r>
                <a:endParaRPr lang="zh-CN" altLang="en-US" sz="5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9" name="TextBox 13_1_2_1"/>
              <p:cNvSpPr txBox="1"/>
              <p:nvPr/>
            </p:nvSpPr>
            <p:spPr>
              <a:xfrm>
                <a:off x="6973322" y="6099712"/>
                <a:ext cx="1017378" cy="230832"/>
              </a:xfrm>
              <a:prstGeom prst="rect">
                <a:avLst/>
              </a:prstGeom>
              <a:noFill/>
            </p:spPr>
            <p:txBody>
              <a:bodyPr wrap="square">
                <a:spAutoFit/>
              </a:bodyPr>
              <a:lstStyle>
                <a:defPPr>
                  <a:defRPr lang="en-US"/>
                </a:defPPr>
                <a:lvl1pPr algn="ctr">
                  <a:defRPr sz="1200" b="1">
                    <a:solidFill>
                      <a:srgbClr val="00317A"/>
                    </a:solidFill>
                    <a:latin typeface="方正大黑简体" panose="02010601030101010101" pitchFamily="65" charset="-122"/>
                    <a:ea typeface="方正大黑简体" panose="02010601030101010101" pitchFamily="65" charset="-122"/>
                    <a:cs typeface="黑体" panose="02010609060101010101" charset="-122"/>
                  </a:defRPr>
                </a:lvl1pPr>
              </a:lstStyle>
              <a:p>
                <a:r>
                  <a:rPr lang="zh-CN" altLang="en-US" sz="9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位移（</a:t>
                </a:r>
                <a:r>
                  <a:rPr lang="en-US" altLang="zh-CN" sz="9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m</a:t>
                </a:r>
                <a:r>
                  <a:rPr lang="zh-CN" altLang="en-US" sz="9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sz="9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0" name="任意多边形: 形状 169"/>
              <p:cNvSpPr/>
              <p:nvPr/>
            </p:nvSpPr>
            <p:spPr>
              <a:xfrm>
                <a:off x="6446520" y="3533347"/>
                <a:ext cx="1760590" cy="1837893"/>
              </a:xfrm>
              <a:custGeom>
                <a:avLst/>
                <a:gdLst>
                  <a:gd name="connsiteX0" fmla="*/ 0 w 1760679"/>
                  <a:gd name="connsiteY0" fmla="*/ 1524083 h 1819050"/>
                  <a:gd name="connsiteX1" fmla="*/ 76200 w 1760679"/>
                  <a:gd name="connsiteY1" fmla="*/ 1131653 h 1819050"/>
                  <a:gd name="connsiteX2" fmla="*/ 129540 w 1760679"/>
                  <a:gd name="connsiteY2" fmla="*/ 819233 h 1819050"/>
                  <a:gd name="connsiteX3" fmla="*/ 316230 w 1760679"/>
                  <a:gd name="connsiteY3" fmla="*/ 22943 h 1819050"/>
                  <a:gd name="connsiteX4" fmla="*/ 426720 w 1760679"/>
                  <a:gd name="connsiteY4" fmla="*/ 217253 h 1819050"/>
                  <a:gd name="connsiteX5" fmla="*/ 449580 w 1760679"/>
                  <a:gd name="connsiteY5" fmla="*/ 236303 h 1819050"/>
                  <a:gd name="connsiteX6" fmla="*/ 586740 w 1760679"/>
                  <a:gd name="connsiteY6" fmla="*/ 202013 h 1819050"/>
                  <a:gd name="connsiteX7" fmla="*/ 708660 w 1760679"/>
                  <a:gd name="connsiteY7" fmla="*/ 259163 h 1819050"/>
                  <a:gd name="connsiteX8" fmla="*/ 773430 w 1760679"/>
                  <a:gd name="connsiteY8" fmla="*/ 240113 h 1819050"/>
                  <a:gd name="connsiteX9" fmla="*/ 796290 w 1760679"/>
                  <a:gd name="connsiteY9" fmla="*/ 240113 h 1819050"/>
                  <a:gd name="connsiteX10" fmla="*/ 826770 w 1760679"/>
                  <a:gd name="connsiteY10" fmla="*/ 224873 h 1819050"/>
                  <a:gd name="connsiteX11" fmla="*/ 975360 w 1760679"/>
                  <a:gd name="connsiteY11" fmla="*/ 285833 h 1819050"/>
                  <a:gd name="connsiteX12" fmla="*/ 1059180 w 1760679"/>
                  <a:gd name="connsiteY12" fmla="*/ 251543 h 1819050"/>
                  <a:gd name="connsiteX13" fmla="*/ 1192530 w 1760679"/>
                  <a:gd name="connsiteY13" fmla="*/ 282023 h 1819050"/>
                  <a:gd name="connsiteX14" fmla="*/ 1280160 w 1760679"/>
                  <a:gd name="connsiteY14" fmla="*/ 217253 h 1819050"/>
                  <a:gd name="connsiteX15" fmla="*/ 1329690 w 1760679"/>
                  <a:gd name="connsiteY15" fmla="*/ 270593 h 1819050"/>
                  <a:gd name="connsiteX16" fmla="*/ 1390650 w 1760679"/>
                  <a:gd name="connsiteY16" fmla="*/ 255353 h 1819050"/>
                  <a:gd name="connsiteX17" fmla="*/ 1436370 w 1760679"/>
                  <a:gd name="connsiteY17" fmla="*/ 118193 h 1819050"/>
                  <a:gd name="connsiteX18" fmla="*/ 1516380 w 1760679"/>
                  <a:gd name="connsiteY18" fmla="*/ 308693 h 1819050"/>
                  <a:gd name="connsiteX19" fmla="*/ 1592580 w 1760679"/>
                  <a:gd name="connsiteY19" fmla="*/ 83903 h 1819050"/>
                  <a:gd name="connsiteX20" fmla="*/ 1645920 w 1760679"/>
                  <a:gd name="connsiteY20" fmla="*/ 365843 h 1819050"/>
                  <a:gd name="connsiteX21" fmla="*/ 1676400 w 1760679"/>
                  <a:gd name="connsiteY21" fmla="*/ 251543 h 1819050"/>
                  <a:gd name="connsiteX22" fmla="*/ 1695450 w 1760679"/>
                  <a:gd name="connsiteY22" fmla="*/ 270593 h 1819050"/>
                  <a:gd name="connsiteX23" fmla="*/ 1703070 w 1760679"/>
                  <a:gd name="connsiteY23" fmla="*/ 163913 h 1819050"/>
                  <a:gd name="connsiteX24" fmla="*/ 1725930 w 1760679"/>
                  <a:gd name="connsiteY24" fmla="*/ 125813 h 1819050"/>
                  <a:gd name="connsiteX25" fmla="*/ 1737360 w 1760679"/>
                  <a:gd name="connsiteY25" fmla="*/ 152483 h 1819050"/>
                  <a:gd name="connsiteX26" fmla="*/ 1760220 w 1760679"/>
                  <a:gd name="connsiteY26" fmla="*/ 122003 h 1819050"/>
                  <a:gd name="connsiteX27" fmla="*/ 1607820 w 1760679"/>
                  <a:gd name="connsiteY27" fmla="*/ 792563 h 1819050"/>
                  <a:gd name="connsiteX28" fmla="*/ 1596390 w 1760679"/>
                  <a:gd name="connsiteY28" fmla="*/ 948773 h 1819050"/>
                  <a:gd name="connsiteX29" fmla="*/ 1504950 w 1760679"/>
                  <a:gd name="connsiteY29" fmla="*/ 560153 h 1819050"/>
                  <a:gd name="connsiteX30" fmla="*/ 1402080 w 1760679"/>
                  <a:gd name="connsiteY30" fmla="*/ 899243 h 1819050"/>
                  <a:gd name="connsiteX31" fmla="*/ 1348740 w 1760679"/>
                  <a:gd name="connsiteY31" fmla="*/ 807803 h 1819050"/>
                  <a:gd name="connsiteX32" fmla="*/ 1310640 w 1760679"/>
                  <a:gd name="connsiteY32" fmla="*/ 830663 h 1819050"/>
                  <a:gd name="connsiteX33" fmla="*/ 1242060 w 1760679"/>
                  <a:gd name="connsiteY33" fmla="*/ 1181183 h 1819050"/>
                  <a:gd name="connsiteX34" fmla="*/ 1192530 w 1760679"/>
                  <a:gd name="connsiteY34" fmla="*/ 1158323 h 1819050"/>
                  <a:gd name="connsiteX35" fmla="*/ 1078230 w 1760679"/>
                  <a:gd name="connsiteY35" fmla="*/ 1817453 h 1819050"/>
                  <a:gd name="connsiteX36" fmla="*/ 963930 w 1760679"/>
                  <a:gd name="connsiteY36" fmla="*/ 1348823 h 1819050"/>
                  <a:gd name="connsiteX37" fmla="*/ 872490 w 1760679"/>
                  <a:gd name="connsiteY37" fmla="*/ 1524083 h 1819050"/>
                  <a:gd name="connsiteX38" fmla="*/ 819150 w 1760679"/>
                  <a:gd name="connsiteY38" fmla="*/ 1695533 h 1819050"/>
                  <a:gd name="connsiteX39" fmla="*/ 689610 w 1760679"/>
                  <a:gd name="connsiteY39" fmla="*/ 1444073 h 1819050"/>
                  <a:gd name="connsiteX40" fmla="*/ 575310 w 1760679"/>
                  <a:gd name="connsiteY40" fmla="*/ 1615523 h 1819050"/>
                  <a:gd name="connsiteX41" fmla="*/ 491490 w 1760679"/>
                  <a:gd name="connsiteY41" fmla="*/ 1577423 h 1819050"/>
                  <a:gd name="connsiteX42" fmla="*/ 449580 w 1760679"/>
                  <a:gd name="connsiteY42" fmla="*/ 1493603 h 1819050"/>
                  <a:gd name="connsiteX43" fmla="*/ 339090 w 1760679"/>
                  <a:gd name="connsiteY43" fmla="*/ 1527893 h 1819050"/>
                  <a:gd name="connsiteX44" fmla="*/ 243840 w 1760679"/>
                  <a:gd name="connsiteY44" fmla="*/ 1501223 h 1819050"/>
                  <a:gd name="connsiteX45" fmla="*/ 186690 w 1760679"/>
                  <a:gd name="connsiteY45" fmla="*/ 1512653 h 1819050"/>
                  <a:gd name="connsiteX46" fmla="*/ 171450 w 1760679"/>
                  <a:gd name="connsiteY46" fmla="*/ 1505033 h 1819050"/>
                  <a:gd name="connsiteX47" fmla="*/ 163830 w 1760679"/>
                  <a:gd name="connsiteY47" fmla="*/ 1524083 h 1819050"/>
                  <a:gd name="connsiteX48" fmla="*/ 114300 w 1760679"/>
                  <a:gd name="connsiteY48" fmla="*/ 1508843 h 1819050"/>
                  <a:gd name="connsiteX49" fmla="*/ 30480 w 1760679"/>
                  <a:gd name="connsiteY49" fmla="*/ 1581233 h 1819050"/>
                  <a:gd name="connsiteX50" fmla="*/ 0 w 1760679"/>
                  <a:gd name="connsiteY50" fmla="*/ 1524083 h 1819050"/>
                  <a:gd name="connsiteX0-1" fmla="*/ 0 w 1760679"/>
                  <a:gd name="connsiteY0-2" fmla="*/ 1524083 h 1818474"/>
                  <a:gd name="connsiteX1-3" fmla="*/ 76200 w 1760679"/>
                  <a:gd name="connsiteY1-4" fmla="*/ 1131653 h 1818474"/>
                  <a:gd name="connsiteX2-5" fmla="*/ 129540 w 1760679"/>
                  <a:gd name="connsiteY2-6" fmla="*/ 819233 h 1818474"/>
                  <a:gd name="connsiteX3-7" fmla="*/ 316230 w 1760679"/>
                  <a:gd name="connsiteY3-8" fmla="*/ 22943 h 1818474"/>
                  <a:gd name="connsiteX4-9" fmla="*/ 426720 w 1760679"/>
                  <a:gd name="connsiteY4-10" fmla="*/ 217253 h 1818474"/>
                  <a:gd name="connsiteX5-11" fmla="*/ 449580 w 1760679"/>
                  <a:gd name="connsiteY5-12" fmla="*/ 236303 h 1818474"/>
                  <a:gd name="connsiteX6-13" fmla="*/ 586740 w 1760679"/>
                  <a:gd name="connsiteY6-14" fmla="*/ 202013 h 1818474"/>
                  <a:gd name="connsiteX7-15" fmla="*/ 708660 w 1760679"/>
                  <a:gd name="connsiteY7-16" fmla="*/ 259163 h 1818474"/>
                  <a:gd name="connsiteX8-17" fmla="*/ 773430 w 1760679"/>
                  <a:gd name="connsiteY8-18" fmla="*/ 240113 h 1818474"/>
                  <a:gd name="connsiteX9-19" fmla="*/ 796290 w 1760679"/>
                  <a:gd name="connsiteY9-20" fmla="*/ 240113 h 1818474"/>
                  <a:gd name="connsiteX10-21" fmla="*/ 826770 w 1760679"/>
                  <a:gd name="connsiteY10-22" fmla="*/ 224873 h 1818474"/>
                  <a:gd name="connsiteX11-23" fmla="*/ 975360 w 1760679"/>
                  <a:gd name="connsiteY11-24" fmla="*/ 285833 h 1818474"/>
                  <a:gd name="connsiteX12-25" fmla="*/ 1059180 w 1760679"/>
                  <a:gd name="connsiteY12-26" fmla="*/ 251543 h 1818474"/>
                  <a:gd name="connsiteX13-27" fmla="*/ 1192530 w 1760679"/>
                  <a:gd name="connsiteY13-28" fmla="*/ 282023 h 1818474"/>
                  <a:gd name="connsiteX14-29" fmla="*/ 1280160 w 1760679"/>
                  <a:gd name="connsiteY14-30" fmla="*/ 217253 h 1818474"/>
                  <a:gd name="connsiteX15-31" fmla="*/ 1329690 w 1760679"/>
                  <a:gd name="connsiteY15-32" fmla="*/ 270593 h 1818474"/>
                  <a:gd name="connsiteX16-33" fmla="*/ 1390650 w 1760679"/>
                  <a:gd name="connsiteY16-34" fmla="*/ 255353 h 1818474"/>
                  <a:gd name="connsiteX17-35" fmla="*/ 1436370 w 1760679"/>
                  <a:gd name="connsiteY17-36" fmla="*/ 118193 h 1818474"/>
                  <a:gd name="connsiteX18-37" fmla="*/ 1516380 w 1760679"/>
                  <a:gd name="connsiteY18-38" fmla="*/ 308693 h 1818474"/>
                  <a:gd name="connsiteX19-39" fmla="*/ 1592580 w 1760679"/>
                  <a:gd name="connsiteY19-40" fmla="*/ 83903 h 1818474"/>
                  <a:gd name="connsiteX20-41" fmla="*/ 1645920 w 1760679"/>
                  <a:gd name="connsiteY20-42" fmla="*/ 365843 h 1818474"/>
                  <a:gd name="connsiteX21-43" fmla="*/ 1676400 w 1760679"/>
                  <a:gd name="connsiteY21-44" fmla="*/ 251543 h 1818474"/>
                  <a:gd name="connsiteX22-45" fmla="*/ 1695450 w 1760679"/>
                  <a:gd name="connsiteY22-46" fmla="*/ 270593 h 1818474"/>
                  <a:gd name="connsiteX23-47" fmla="*/ 1703070 w 1760679"/>
                  <a:gd name="connsiteY23-48" fmla="*/ 163913 h 1818474"/>
                  <a:gd name="connsiteX24-49" fmla="*/ 1725930 w 1760679"/>
                  <a:gd name="connsiteY24-50" fmla="*/ 125813 h 1818474"/>
                  <a:gd name="connsiteX25-51" fmla="*/ 1737360 w 1760679"/>
                  <a:gd name="connsiteY25-52" fmla="*/ 152483 h 1818474"/>
                  <a:gd name="connsiteX26-53" fmla="*/ 1760220 w 1760679"/>
                  <a:gd name="connsiteY26-54" fmla="*/ 122003 h 1818474"/>
                  <a:gd name="connsiteX27-55" fmla="*/ 1607820 w 1760679"/>
                  <a:gd name="connsiteY27-56" fmla="*/ 792563 h 1818474"/>
                  <a:gd name="connsiteX28-57" fmla="*/ 1596390 w 1760679"/>
                  <a:gd name="connsiteY28-58" fmla="*/ 948773 h 1818474"/>
                  <a:gd name="connsiteX29-59" fmla="*/ 1504950 w 1760679"/>
                  <a:gd name="connsiteY29-60" fmla="*/ 560153 h 1818474"/>
                  <a:gd name="connsiteX30-61" fmla="*/ 1402080 w 1760679"/>
                  <a:gd name="connsiteY30-62" fmla="*/ 899243 h 1818474"/>
                  <a:gd name="connsiteX31-63" fmla="*/ 1348740 w 1760679"/>
                  <a:gd name="connsiteY31-64" fmla="*/ 807803 h 1818474"/>
                  <a:gd name="connsiteX32-65" fmla="*/ 1310640 w 1760679"/>
                  <a:gd name="connsiteY32-66" fmla="*/ 830663 h 1818474"/>
                  <a:gd name="connsiteX33-67" fmla="*/ 1242060 w 1760679"/>
                  <a:gd name="connsiteY33-68" fmla="*/ 1181183 h 1818474"/>
                  <a:gd name="connsiteX34-69" fmla="*/ 1167765 w 1760679"/>
                  <a:gd name="connsiteY34-70" fmla="*/ 1198328 h 1818474"/>
                  <a:gd name="connsiteX35-71" fmla="*/ 1078230 w 1760679"/>
                  <a:gd name="connsiteY35-72" fmla="*/ 1817453 h 1818474"/>
                  <a:gd name="connsiteX36-73" fmla="*/ 963930 w 1760679"/>
                  <a:gd name="connsiteY36-74" fmla="*/ 1348823 h 1818474"/>
                  <a:gd name="connsiteX37-75" fmla="*/ 872490 w 1760679"/>
                  <a:gd name="connsiteY37-76" fmla="*/ 1524083 h 1818474"/>
                  <a:gd name="connsiteX38-77" fmla="*/ 819150 w 1760679"/>
                  <a:gd name="connsiteY38-78" fmla="*/ 1695533 h 1818474"/>
                  <a:gd name="connsiteX39-79" fmla="*/ 689610 w 1760679"/>
                  <a:gd name="connsiteY39-80" fmla="*/ 1444073 h 1818474"/>
                  <a:gd name="connsiteX40-81" fmla="*/ 575310 w 1760679"/>
                  <a:gd name="connsiteY40-82" fmla="*/ 1615523 h 1818474"/>
                  <a:gd name="connsiteX41-83" fmla="*/ 491490 w 1760679"/>
                  <a:gd name="connsiteY41-84" fmla="*/ 1577423 h 1818474"/>
                  <a:gd name="connsiteX42-85" fmla="*/ 449580 w 1760679"/>
                  <a:gd name="connsiteY42-86" fmla="*/ 1493603 h 1818474"/>
                  <a:gd name="connsiteX43-87" fmla="*/ 339090 w 1760679"/>
                  <a:gd name="connsiteY43-88" fmla="*/ 1527893 h 1818474"/>
                  <a:gd name="connsiteX44-89" fmla="*/ 243840 w 1760679"/>
                  <a:gd name="connsiteY44-90" fmla="*/ 1501223 h 1818474"/>
                  <a:gd name="connsiteX45-91" fmla="*/ 186690 w 1760679"/>
                  <a:gd name="connsiteY45-92" fmla="*/ 1512653 h 1818474"/>
                  <a:gd name="connsiteX46-93" fmla="*/ 171450 w 1760679"/>
                  <a:gd name="connsiteY46-94" fmla="*/ 1505033 h 1818474"/>
                  <a:gd name="connsiteX47-95" fmla="*/ 163830 w 1760679"/>
                  <a:gd name="connsiteY47-96" fmla="*/ 1524083 h 1818474"/>
                  <a:gd name="connsiteX48-97" fmla="*/ 114300 w 1760679"/>
                  <a:gd name="connsiteY48-98" fmla="*/ 1508843 h 1818474"/>
                  <a:gd name="connsiteX49-99" fmla="*/ 30480 w 1760679"/>
                  <a:gd name="connsiteY49-100" fmla="*/ 1581233 h 1818474"/>
                  <a:gd name="connsiteX50-101" fmla="*/ 0 w 1760679"/>
                  <a:gd name="connsiteY50-102" fmla="*/ 1524083 h 1818474"/>
                  <a:gd name="connsiteX0-103" fmla="*/ 0 w 1760679"/>
                  <a:gd name="connsiteY0-104" fmla="*/ 1524083 h 1818474"/>
                  <a:gd name="connsiteX1-105" fmla="*/ 76200 w 1760679"/>
                  <a:gd name="connsiteY1-106" fmla="*/ 1131653 h 1818474"/>
                  <a:gd name="connsiteX2-107" fmla="*/ 129540 w 1760679"/>
                  <a:gd name="connsiteY2-108" fmla="*/ 819233 h 1818474"/>
                  <a:gd name="connsiteX3-109" fmla="*/ 316230 w 1760679"/>
                  <a:gd name="connsiteY3-110" fmla="*/ 22943 h 1818474"/>
                  <a:gd name="connsiteX4-111" fmla="*/ 426720 w 1760679"/>
                  <a:gd name="connsiteY4-112" fmla="*/ 217253 h 1818474"/>
                  <a:gd name="connsiteX5-113" fmla="*/ 449580 w 1760679"/>
                  <a:gd name="connsiteY5-114" fmla="*/ 236303 h 1818474"/>
                  <a:gd name="connsiteX6-115" fmla="*/ 586740 w 1760679"/>
                  <a:gd name="connsiteY6-116" fmla="*/ 202013 h 1818474"/>
                  <a:gd name="connsiteX7-117" fmla="*/ 708660 w 1760679"/>
                  <a:gd name="connsiteY7-118" fmla="*/ 259163 h 1818474"/>
                  <a:gd name="connsiteX8-119" fmla="*/ 773430 w 1760679"/>
                  <a:gd name="connsiteY8-120" fmla="*/ 240113 h 1818474"/>
                  <a:gd name="connsiteX9-121" fmla="*/ 796290 w 1760679"/>
                  <a:gd name="connsiteY9-122" fmla="*/ 240113 h 1818474"/>
                  <a:gd name="connsiteX10-123" fmla="*/ 826770 w 1760679"/>
                  <a:gd name="connsiteY10-124" fmla="*/ 224873 h 1818474"/>
                  <a:gd name="connsiteX11-125" fmla="*/ 975360 w 1760679"/>
                  <a:gd name="connsiteY11-126" fmla="*/ 285833 h 1818474"/>
                  <a:gd name="connsiteX12-127" fmla="*/ 1059180 w 1760679"/>
                  <a:gd name="connsiteY12-128" fmla="*/ 251543 h 1818474"/>
                  <a:gd name="connsiteX13-129" fmla="*/ 1192530 w 1760679"/>
                  <a:gd name="connsiteY13-130" fmla="*/ 282023 h 1818474"/>
                  <a:gd name="connsiteX14-131" fmla="*/ 1280160 w 1760679"/>
                  <a:gd name="connsiteY14-132" fmla="*/ 217253 h 1818474"/>
                  <a:gd name="connsiteX15-133" fmla="*/ 1329690 w 1760679"/>
                  <a:gd name="connsiteY15-134" fmla="*/ 270593 h 1818474"/>
                  <a:gd name="connsiteX16-135" fmla="*/ 1390650 w 1760679"/>
                  <a:gd name="connsiteY16-136" fmla="*/ 255353 h 1818474"/>
                  <a:gd name="connsiteX17-137" fmla="*/ 1436370 w 1760679"/>
                  <a:gd name="connsiteY17-138" fmla="*/ 118193 h 1818474"/>
                  <a:gd name="connsiteX18-139" fmla="*/ 1516380 w 1760679"/>
                  <a:gd name="connsiteY18-140" fmla="*/ 308693 h 1818474"/>
                  <a:gd name="connsiteX19-141" fmla="*/ 1592580 w 1760679"/>
                  <a:gd name="connsiteY19-142" fmla="*/ 83903 h 1818474"/>
                  <a:gd name="connsiteX20-143" fmla="*/ 1645920 w 1760679"/>
                  <a:gd name="connsiteY20-144" fmla="*/ 365843 h 1818474"/>
                  <a:gd name="connsiteX21-145" fmla="*/ 1676400 w 1760679"/>
                  <a:gd name="connsiteY21-146" fmla="*/ 251543 h 1818474"/>
                  <a:gd name="connsiteX22-147" fmla="*/ 1695450 w 1760679"/>
                  <a:gd name="connsiteY22-148" fmla="*/ 270593 h 1818474"/>
                  <a:gd name="connsiteX23-149" fmla="*/ 1703070 w 1760679"/>
                  <a:gd name="connsiteY23-150" fmla="*/ 163913 h 1818474"/>
                  <a:gd name="connsiteX24-151" fmla="*/ 1725930 w 1760679"/>
                  <a:gd name="connsiteY24-152" fmla="*/ 125813 h 1818474"/>
                  <a:gd name="connsiteX25-153" fmla="*/ 1737360 w 1760679"/>
                  <a:gd name="connsiteY25-154" fmla="*/ 152483 h 1818474"/>
                  <a:gd name="connsiteX26-155" fmla="*/ 1760220 w 1760679"/>
                  <a:gd name="connsiteY26-156" fmla="*/ 122003 h 1818474"/>
                  <a:gd name="connsiteX27-157" fmla="*/ 1607820 w 1760679"/>
                  <a:gd name="connsiteY27-158" fmla="*/ 792563 h 1818474"/>
                  <a:gd name="connsiteX28-159" fmla="*/ 1596390 w 1760679"/>
                  <a:gd name="connsiteY28-160" fmla="*/ 948773 h 1818474"/>
                  <a:gd name="connsiteX29-161" fmla="*/ 1504950 w 1760679"/>
                  <a:gd name="connsiteY29-162" fmla="*/ 560153 h 1818474"/>
                  <a:gd name="connsiteX30-163" fmla="*/ 1402080 w 1760679"/>
                  <a:gd name="connsiteY30-164" fmla="*/ 899243 h 1818474"/>
                  <a:gd name="connsiteX31-165" fmla="*/ 1363980 w 1760679"/>
                  <a:gd name="connsiteY31-166" fmla="*/ 821138 h 1818474"/>
                  <a:gd name="connsiteX32-167" fmla="*/ 1310640 w 1760679"/>
                  <a:gd name="connsiteY32-168" fmla="*/ 830663 h 1818474"/>
                  <a:gd name="connsiteX33-169" fmla="*/ 1242060 w 1760679"/>
                  <a:gd name="connsiteY33-170" fmla="*/ 1181183 h 1818474"/>
                  <a:gd name="connsiteX34-171" fmla="*/ 1167765 w 1760679"/>
                  <a:gd name="connsiteY34-172" fmla="*/ 1198328 h 1818474"/>
                  <a:gd name="connsiteX35-173" fmla="*/ 1078230 w 1760679"/>
                  <a:gd name="connsiteY35-174" fmla="*/ 1817453 h 1818474"/>
                  <a:gd name="connsiteX36-175" fmla="*/ 963930 w 1760679"/>
                  <a:gd name="connsiteY36-176" fmla="*/ 1348823 h 1818474"/>
                  <a:gd name="connsiteX37-177" fmla="*/ 872490 w 1760679"/>
                  <a:gd name="connsiteY37-178" fmla="*/ 1524083 h 1818474"/>
                  <a:gd name="connsiteX38-179" fmla="*/ 819150 w 1760679"/>
                  <a:gd name="connsiteY38-180" fmla="*/ 1695533 h 1818474"/>
                  <a:gd name="connsiteX39-181" fmla="*/ 689610 w 1760679"/>
                  <a:gd name="connsiteY39-182" fmla="*/ 1444073 h 1818474"/>
                  <a:gd name="connsiteX40-183" fmla="*/ 575310 w 1760679"/>
                  <a:gd name="connsiteY40-184" fmla="*/ 1615523 h 1818474"/>
                  <a:gd name="connsiteX41-185" fmla="*/ 491490 w 1760679"/>
                  <a:gd name="connsiteY41-186" fmla="*/ 1577423 h 1818474"/>
                  <a:gd name="connsiteX42-187" fmla="*/ 449580 w 1760679"/>
                  <a:gd name="connsiteY42-188" fmla="*/ 1493603 h 1818474"/>
                  <a:gd name="connsiteX43-189" fmla="*/ 339090 w 1760679"/>
                  <a:gd name="connsiteY43-190" fmla="*/ 1527893 h 1818474"/>
                  <a:gd name="connsiteX44-191" fmla="*/ 243840 w 1760679"/>
                  <a:gd name="connsiteY44-192" fmla="*/ 1501223 h 1818474"/>
                  <a:gd name="connsiteX45-193" fmla="*/ 186690 w 1760679"/>
                  <a:gd name="connsiteY45-194" fmla="*/ 1512653 h 1818474"/>
                  <a:gd name="connsiteX46-195" fmla="*/ 171450 w 1760679"/>
                  <a:gd name="connsiteY46-196" fmla="*/ 1505033 h 1818474"/>
                  <a:gd name="connsiteX47-197" fmla="*/ 163830 w 1760679"/>
                  <a:gd name="connsiteY47-198" fmla="*/ 1524083 h 1818474"/>
                  <a:gd name="connsiteX48-199" fmla="*/ 114300 w 1760679"/>
                  <a:gd name="connsiteY48-200" fmla="*/ 1508843 h 1818474"/>
                  <a:gd name="connsiteX49-201" fmla="*/ 30480 w 1760679"/>
                  <a:gd name="connsiteY49-202" fmla="*/ 1581233 h 1818474"/>
                  <a:gd name="connsiteX50-203" fmla="*/ 0 w 1760679"/>
                  <a:gd name="connsiteY50-204" fmla="*/ 1524083 h 1818474"/>
                  <a:gd name="connsiteX0-205" fmla="*/ 0 w 1760679"/>
                  <a:gd name="connsiteY0-206" fmla="*/ 1524083 h 1818474"/>
                  <a:gd name="connsiteX1-207" fmla="*/ 76200 w 1760679"/>
                  <a:gd name="connsiteY1-208" fmla="*/ 1131653 h 1818474"/>
                  <a:gd name="connsiteX2-209" fmla="*/ 129540 w 1760679"/>
                  <a:gd name="connsiteY2-210" fmla="*/ 819233 h 1818474"/>
                  <a:gd name="connsiteX3-211" fmla="*/ 316230 w 1760679"/>
                  <a:gd name="connsiteY3-212" fmla="*/ 22943 h 1818474"/>
                  <a:gd name="connsiteX4-213" fmla="*/ 426720 w 1760679"/>
                  <a:gd name="connsiteY4-214" fmla="*/ 217253 h 1818474"/>
                  <a:gd name="connsiteX5-215" fmla="*/ 449580 w 1760679"/>
                  <a:gd name="connsiteY5-216" fmla="*/ 236303 h 1818474"/>
                  <a:gd name="connsiteX6-217" fmla="*/ 586740 w 1760679"/>
                  <a:gd name="connsiteY6-218" fmla="*/ 202013 h 1818474"/>
                  <a:gd name="connsiteX7-219" fmla="*/ 708660 w 1760679"/>
                  <a:gd name="connsiteY7-220" fmla="*/ 259163 h 1818474"/>
                  <a:gd name="connsiteX8-221" fmla="*/ 773430 w 1760679"/>
                  <a:gd name="connsiteY8-222" fmla="*/ 240113 h 1818474"/>
                  <a:gd name="connsiteX9-223" fmla="*/ 796290 w 1760679"/>
                  <a:gd name="connsiteY9-224" fmla="*/ 240113 h 1818474"/>
                  <a:gd name="connsiteX10-225" fmla="*/ 826770 w 1760679"/>
                  <a:gd name="connsiteY10-226" fmla="*/ 224873 h 1818474"/>
                  <a:gd name="connsiteX11-227" fmla="*/ 975360 w 1760679"/>
                  <a:gd name="connsiteY11-228" fmla="*/ 285833 h 1818474"/>
                  <a:gd name="connsiteX12-229" fmla="*/ 1059180 w 1760679"/>
                  <a:gd name="connsiteY12-230" fmla="*/ 251543 h 1818474"/>
                  <a:gd name="connsiteX13-231" fmla="*/ 1192530 w 1760679"/>
                  <a:gd name="connsiteY13-232" fmla="*/ 282023 h 1818474"/>
                  <a:gd name="connsiteX14-233" fmla="*/ 1280160 w 1760679"/>
                  <a:gd name="connsiteY14-234" fmla="*/ 217253 h 1818474"/>
                  <a:gd name="connsiteX15-235" fmla="*/ 1329690 w 1760679"/>
                  <a:gd name="connsiteY15-236" fmla="*/ 270593 h 1818474"/>
                  <a:gd name="connsiteX16-237" fmla="*/ 1390650 w 1760679"/>
                  <a:gd name="connsiteY16-238" fmla="*/ 255353 h 1818474"/>
                  <a:gd name="connsiteX17-239" fmla="*/ 1436370 w 1760679"/>
                  <a:gd name="connsiteY17-240" fmla="*/ 118193 h 1818474"/>
                  <a:gd name="connsiteX18-241" fmla="*/ 1516380 w 1760679"/>
                  <a:gd name="connsiteY18-242" fmla="*/ 308693 h 1818474"/>
                  <a:gd name="connsiteX19-243" fmla="*/ 1592580 w 1760679"/>
                  <a:gd name="connsiteY19-244" fmla="*/ 83903 h 1818474"/>
                  <a:gd name="connsiteX20-245" fmla="*/ 1645920 w 1760679"/>
                  <a:gd name="connsiteY20-246" fmla="*/ 365843 h 1818474"/>
                  <a:gd name="connsiteX21-247" fmla="*/ 1676400 w 1760679"/>
                  <a:gd name="connsiteY21-248" fmla="*/ 251543 h 1818474"/>
                  <a:gd name="connsiteX22-249" fmla="*/ 1695450 w 1760679"/>
                  <a:gd name="connsiteY22-250" fmla="*/ 270593 h 1818474"/>
                  <a:gd name="connsiteX23-251" fmla="*/ 1703070 w 1760679"/>
                  <a:gd name="connsiteY23-252" fmla="*/ 163913 h 1818474"/>
                  <a:gd name="connsiteX24-253" fmla="*/ 1725930 w 1760679"/>
                  <a:gd name="connsiteY24-254" fmla="*/ 125813 h 1818474"/>
                  <a:gd name="connsiteX25-255" fmla="*/ 1737360 w 1760679"/>
                  <a:gd name="connsiteY25-256" fmla="*/ 152483 h 1818474"/>
                  <a:gd name="connsiteX26-257" fmla="*/ 1760220 w 1760679"/>
                  <a:gd name="connsiteY26-258" fmla="*/ 122003 h 1818474"/>
                  <a:gd name="connsiteX27-259" fmla="*/ 1607820 w 1760679"/>
                  <a:gd name="connsiteY27-260" fmla="*/ 792563 h 1818474"/>
                  <a:gd name="connsiteX28-261" fmla="*/ 1596390 w 1760679"/>
                  <a:gd name="connsiteY28-262" fmla="*/ 948773 h 1818474"/>
                  <a:gd name="connsiteX29-263" fmla="*/ 1504950 w 1760679"/>
                  <a:gd name="connsiteY29-264" fmla="*/ 560153 h 1818474"/>
                  <a:gd name="connsiteX30-265" fmla="*/ 1411605 w 1760679"/>
                  <a:gd name="connsiteY30-266" fmla="*/ 887813 h 1818474"/>
                  <a:gd name="connsiteX31-267" fmla="*/ 1363980 w 1760679"/>
                  <a:gd name="connsiteY31-268" fmla="*/ 821138 h 1818474"/>
                  <a:gd name="connsiteX32-269" fmla="*/ 1310640 w 1760679"/>
                  <a:gd name="connsiteY32-270" fmla="*/ 830663 h 1818474"/>
                  <a:gd name="connsiteX33-271" fmla="*/ 1242060 w 1760679"/>
                  <a:gd name="connsiteY33-272" fmla="*/ 1181183 h 1818474"/>
                  <a:gd name="connsiteX34-273" fmla="*/ 1167765 w 1760679"/>
                  <a:gd name="connsiteY34-274" fmla="*/ 1198328 h 1818474"/>
                  <a:gd name="connsiteX35-275" fmla="*/ 1078230 w 1760679"/>
                  <a:gd name="connsiteY35-276" fmla="*/ 1817453 h 1818474"/>
                  <a:gd name="connsiteX36-277" fmla="*/ 963930 w 1760679"/>
                  <a:gd name="connsiteY36-278" fmla="*/ 1348823 h 1818474"/>
                  <a:gd name="connsiteX37-279" fmla="*/ 872490 w 1760679"/>
                  <a:gd name="connsiteY37-280" fmla="*/ 1524083 h 1818474"/>
                  <a:gd name="connsiteX38-281" fmla="*/ 819150 w 1760679"/>
                  <a:gd name="connsiteY38-282" fmla="*/ 1695533 h 1818474"/>
                  <a:gd name="connsiteX39-283" fmla="*/ 689610 w 1760679"/>
                  <a:gd name="connsiteY39-284" fmla="*/ 1444073 h 1818474"/>
                  <a:gd name="connsiteX40-285" fmla="*/ 575310 w 1760679"/>
                  <a:gd name="connsiteY40-286" fmla="*/ 1615523 h 1818474"/>
                  <a:gd name="connsiteX41-287" fmla="*/ 491490 w 1760679"/>
                  <a:gd name="connsiteY41-288" fmla="*/ 1577423 h 1818474"/>
                  <a:gd name="connsiteX42-289" fmla="*/ 449580 w 1760679"/>
                  <a:gd name="connsiteY42-290" fmla="*/ 1493603 h 1818474"/>
                  <a:gd name="connsiteX43-291" fmla="*/ 339090 w 1760679"/>
                  <a:gd name="connsiteY43-292" fmla="*/ 1527893 h 1818474"/>
                  <a:gd name="connsiteX44-293" fmla="*/ 243840 w 1760679"/>
                  <a:gd name="connsiteY44-294" fmla="*/ 1501223 h 1818474"/>
                  <a:gd name="connsiteX45-295" fmla="*/ 186690 w 1760679"/>
                  <a:gd name="connsiteY45-296" fmla="*/ 1512653 h 1818474"/>
                  <a:gd name="connsiteX46-297" fmla="*/ 171450 w 1760679"/>
                  <a:gd name="connsiteY46-298" fmla="*/ 1505033 h 1818474"/>
                  <a:gd name="connsiteX47-299" fmla="*/ 163830 w 1760679"/>
                  <a:gd name="connsiteY47-300" fmla="*/ 1524083 h 1818474"/>
                  <a:gd name="connsiteX48-301" fmla="*/ 114300 w 1760679"/>
                  <a:gd name="connsiteY48-302" fmla="*/ 1508843 h 1818474"/>
                  <a:gd name="connsiteX49-303" fmla="*/ 30480 w 1760679"/>
                  <a:gd name="connsiteY49-304" fmla="*/ 1581233 h 1818474"/>
                  <a:gd name="connsiteX50-305" fmla="*/ 0 w 1760679"/>
                  <a:gd name="connsiteY50-306" fmla="*/ 1524083 h 1818474"/>
                  <a:gd name="connsiteX0-307" fmla="*/ 0 w 1760679"/>
                  <a:gd name="connsiteY0-308" fmla="*/ 1524083 h 1818474"/>
                  <a:gd name="connsiteX1-309" fmla="*/ 76200 w 1760679"/>
                  <a:gd name="connsiteY1-310" fmla="*/ 1131653 h 1818474"/>
                  <a:gd name="connsiteX2-311" fmla="*/ 129540 w 1760679"/>
                  <a:gd name="connsiteY2-312" fmla="*/ 819233 h 1818474"/>
                  <a:gd name="connsiteX3-313" fmla="*/ 316230 w 1760679"/>
                  <a:gd name="connsiteY3-314" fmla="*/ 22943 h 1818474"/>
                  <a:gd name="connsiteX4-315" fmla="*/ 426720 w 1760679"/>
                  <a:gd name="connsiteY4-316" fmla="*/ 217253 h 1818474"/>
                  <a:gd name="connsiteX5-317" fmla="*/ 449580 w 1760679"/>
                  <a:gd name="connsiteY5-318" fmla="*/ 236303 h 1818474"/>
                  <a:gd name="connsiteX6-319" fmla="*/ 586740 w 1760679"/>
                  <a:gd name="connsiteY6-320" fmla="*/ 202013 h 1818474"/>
                  <a:gd name="connsiteX7-321" fmla="*/ 708660 w 1760679"/>
                  <a:gd name="connsiteY7-322" fmla="*/ 259163 h 1818474"/>
                  <a:gd name="connsiteX8-323" fmla="*/ 773430 w 1760679"/>
                  <a:gd name="connsiteY8-324" fmla="*/ 240113 h 1818474"/>
                  <a:gd name="connsiteX9-325" fmla="*/ 796290 w 1760679"/>
                  <a:gd name="connsiteY9-326" fmla="*/ 240113 h 1818474"/>
                  <a:gd name="connsiteX10-327" fmla="*/ 826770 w 1760679"/>
                  <a:gd name="connsiteY10-328" fmla="*/ 224873 h 1818474"/>
                  <a:gd name="connsiteX11-329" fmla="*/ 975360 w 1760679"/>
                  <a:gd name="connsiteY11-330" fmla="*/ 285833 h 1818474"/>
                  <a:gd name="connsiteX12-331" fmla="*/ 1059180 w 1760679"/>
                  <a:gd name="connsiteY12-332" fmla="*/ 251543 h 1818474"/>
                  <a:gd name="connsiteX13-333" fmla="*/ 1192530 w 1760679"/>
                  <a:gd name="connsiteY13-334" fmla="*/ 282023 h 1818474"/>
                  <a:gd name="connsiteX14-335" fmla="*/ 1280160 w 1760679"/>
                  <a:gd name="connsiteY14-336" fmla="*/ 217253 h 1818474"/>
                  <a:gd name="connsiteX15-337" fmla="*/ 1329690 w 1760679"/>
                  <a:gd name="connsiteY15-338" fmla="*/ 270593 h 1818474"/>
                  <a:gd name="connsiteX16-339" fmla="*/ 1390650 w 1760679"/>
                  <a:gd name="connsiteY16-340" fmla="*/ 255353 h 1818474"/>
                  <a:gd name="connsiteX17-341" fmla="*/ 1436370 w 1760679"/>
                  <a:gd name="connsiteY17-342" fmla="*/ 118193 h 1818474"/>
                  <a:gd name="connsiteX18-343" fmla="*/ 1516380 w 1760679"/>
                  <a:gd name="connsiteY18-344" fmla="*/ 308693 h 1818474"/>
                  <a:gd name="connsiteX19-345" fmla="*/ 1592580 w 1760679"/>
                  <a:gd name="connsiteY19-346" fmla="*/ 83903 h 1818474"/>
                  <a:gd name="connsiteX20-347" fmla="*/ 1645920 w 1760679"/>
                  <a:gd name="connsiteY20-348" fmla="*/ 365843 h 1818474"/>
                  <a:gd name="connsiteX21-349" fmla="*/ 1676400 w 1760679"/>
                  <a:gd name="connsiteY21-350" fmla="*/ 251543 h 1818474"/>
                  <a:gd name="connsiteX22-351" fmla="*/ 1695450 w 1760679"/>
                  <a:gd name="connsiteY22-352" fmla="*/ 270593 h 1818474"/>
                  <a:gd name="connsiteX23-353" fmla="*/ 1703070 w 1760679"/>
                  <a:gd name="connsiteY23-354" fmla="*/ 163913 h 1818474"/>
                  <a:gd name="connsiteX24-355" fmla="*/ 1725930 w 1760679"/>
                  <a:gd name="connsiteY24-356" fmla="*/ 125813 h 1818474"/>
                  <a:gd name="connsiteX25-357" fmla="*/ 1737360 w 1760679"/>
                  <a:gd name="connsiteY25-358" fmla="*/ 152483 h 1818474"/>
                  <a:gd name="connsiteX26-359" fmla="*/ 1760220 w 1760679"/>
                  <a:gd name="connsiteY26-360" fmla="*/ 122003 h 1818474"/>
                  <a:gd name="connsiteX27-361" fmla="*/ 1607820 w 1760679"/>
                  <a:gd name="connsiteY27-362" fmla="*/ 792563 h 1818474"/>
                  <a:gd name="connsiteX28-363" fmla="*/ 1596390 w 1760679"/>
                  <a:gd name="connsiteY28-364" fmla="*/ 948773 h 1818474"/>
                  <a:gd name="connsiteX29-365" fmla="*/ 1504950 w 1760679"/>
                  <a:gd name="connsiteY29-366" fmla="*/ 560153 h 1818474"/>
                  <a:gd name="connsiteX30-367" fmla="*/ 1411605 w 1760679"/>
                  <a:gd name="connsiteY30-368" fmla="*/ 887813 h 1818474"/>
                  <a:gd name="connsiteX31-369" fmla="*/ 1363980 w 1760679"/>
                  <a:gd name="connsiteY31-370" fmla="*/ 821138 h 1818474"/>
                  <a:gd name="connsiteX32-371" fmla="*/ 1310640 w 1760679"/>
                  <a:gd name="connsiteY32-372" fmla="*/ 830663 h 1818474"/>
                  <a:gd name="connsiteX33-373" fmla="*/ 1242060 w 1760679"/>
                  <a:gd name="connsiteY33-374" fmla="*/ 1181183 h 1818474"/>
                  <a:gd name="connsiteX34-375" fmla="*/ 1167765 w 1760679"/>
                  <a:gd name="connsiteY34-376" fmla="*/ 1198328 h 1818474"/>
                  <a:gd name="connsiteX35-377" fmla="*/ 1078230 w 1760679"/>
                  <a:gd name="connsiteY35-378" fmla="*/ 1817453 h 1818474"/>
                  <a:gd name="connsiteX36-379" fmla="*/ 963930 w 1760679"/>
                  <a:gd name="connsiteY36-380" fmla="*/ 1348823 h 1818474"/>
                  <a:gd name="connsiteX37-381" fmla="*/ 872490 w 1760679"/>
                  <a:gd name="connsiteY37-382" fmla="*/ 1524083 h 1818474"/>
                  <a:gd name="connsiteX38-383" fmla="*/ 819150 w 1760679"/>
                  <a:gd name="connsiteY38-384" fmla="*/ 1695533 h 1818474"/>
                  <a:gd name="connsiteX39-385" fmla="*/ 689610 w 1760679"/>
                  <a:gd name="connsiteY39-386" fmla="*/ 1444073 h 1818474"/>
                  <a:gd name="connsiteX40-387" fmla="*/ 575310 w 1760679"/>
                  <a:gd name="connsiteY40-388" fmla="*/ 1615523 h 1818474"/>
                  <a:gd name="connsiteX41-389" fmla="*/ 491490 w 1760679"/>
                  <a:gd name="connsiteY41-390" fmla="*/ 1577423 h 1818474"/>
                  <a:gd name="connsiteX42-391" fmla="*/ 449580 w 1760679"/>
                  <a:gd name="connsiteY42-392" fmla="*/ 1493603 h 1818474"/>
                  <a:gd name="connsiteX43-393" fmla="*/ 339090 w 1760679"/>
                  <a:gd name="connsiteY43-394" fmla="*/ 1527893 h 1818474"/>
                  <a:gd name="connsiteX44-395" fmla="*/ 243840 w 1760679"/>
                  <a:gd name="connsiteY44-396" fmla="*/ 1501223 h 1818474"/>
                  <a:gd name="connsiteX45-397" fmla="*/ 186690 w 1760679"/>
                  <a:gd name="connsiteY45-398" fmla="*/ 1512653 h 1818474"/>
                  <a:gd name="connsiteX46-399" fmla="*/ 171450 w 1760679"/>
                  <a:gd name="connsiteY46-400" fmla="*/ 1505033 h 1818474"/>
                  <a:gd name="connsiteX47-401" fmla="*/ 163830 w 1760679"/>
                  <a:gd name="connsiteY47-402" fmla="*/ 1524083 h 1818474"/>
                  <a:gd name="connsiteX48-403" fmla="*/ 114300 w 1760679"/>
                  <a:gd name="connsiteY48-404" fmla="*/ 1508843 h 1818474"/>
                  <a:gd name="connsiteX49-405" fmla="*/ 30480 w 1760679"/>
                  <a:gd name="connsiteY49-406" fmla="*/ 1581233 h 1818474"/>
                  <a:gd name="connsiteX50-407" fmla="*/ 0 w 1760679"/>
                  <a:gd name="connsiteY50-408" fmla="*/ 1524083 h 1818474"/>
                  <a:gd name="connsiteX0-409" fmla="*/ 0 w 1760679"/>
                  <a:gd name="connsiteY0-410" fmla="*/ 1524083 h 1818474"/>
                  <a:gd name="connsiteX1-411" fmla="*/ 76200 w 1760679"/>
                  <a:gd name="connsiteY1-412" fmla="*/ 1131653 h 1818474"/>
                  <a:gd name="connsiteX2-413" fmla="*/ 129540 w 1760679"/>
                  <a:gd name="connsiteY2-414" fmla="*/ 819233 h 1818474"/>
                  <a:gd name="connsiteX3-415" fmla="*/ 316230 w 1760679"/>
                  <a:gd name="connsiteY3-416" fmla="*/ 22943 h 1818474"/>
                  <a:gd name="connsiteX4-417" fmla="*/ 426720 w 1760679"/>
                  <a:gd name="connsiteY4-418" fmla="*/ 217253 h 1818474"/>
                  <a:gd name="connsiteX5-419" fmla="*/ 449580 w 1760679"/>
                  <a:gd name="connsiteY5-420" fmla="*/ 236303 h 1818474"/>
                  <a:gd name="connsiteX6-421" fmla="*/ 586740 w 1760679"/>
                  <a:gd name="connsiteY6-422" fmla="*/ 202013 h 1818474"/>
                  <a:gd name="connsiteX7-423" fmla="*/ 708660 w 1760679"/>
                  <a:gd name="connsiteY7-424" fmla="*/ 259163 h 1818474"/>
                  <a:gd name="connsiteX8-425" fmla="*/ 773430 w 1760679"/>
                  <a:gd name="connsiteY8-426" fmla="*/ 240113 h 1818474"/>
                  <a:gd name="connsiteX9-427" fmla="*/ 796290 w 1760679"/>
                  <a:gd name="connsiteY9-428" fmla="*/ 240113 h 1818474"/>
                  <a:gd name="connsiteX10-429" fmla="*/ 826770 w 1760679"/>
                  <a:gd name="connsiteY10-430" fmla="*/ 224873 h 1818474"/>
                  <a:gd name="connsiteX11-431" fmla="*/ 975360 w 1760679"/>
                  <a:gd name="connsiteY11-432" fmla="*/ 285833 h 1818474"/>
                  <a:gd name="connsiteX12-433" fmla="*/ 1059180 w 1760679"/>
                  <a:gd name="connsiteY12-434" fmla="*/ 251543 h 1818474"/>
                  <a:gd name="connsiteX13-435" fmla="*/ 1192530 w 1760679"/>
                  <a:gd name="connsiteY13-436" fmla="*/ 282023 h 1818474"/>
                  <a:gd name="connsiteX14-437" fmla="*/ 1280160 w 1760679"/>
                  <a:gd name="connsiteY14-438" fmla="*/ 217253 h 1818474"/>
                  <a:gd name="connsiteX15-439" fmla="*/ 1329690 w 1760679"/>
                  <a:gd name="connsiteY15-440" fmla="*/ 270593 h 1818474"/>
                  <a:gd name="connsiteX16-441" fmla="*/ 1390650 w 1760679"/>
                  <a:gd name="connsiteY16-442" fmla="*/ 255353 h 1818474"/>
                  <a:gd name="connsiteX17-443" fmla="*/ 1436370 w 1760679"/>
                  <a:gd name="connsiteY17-444" fmla="*/ 118193 h 1818474"/>
                  <a:gd name="connsiteX18-445" fmla="*/ 1516380 w 1760679"/>
                  <a:gd name="connsiteY18-446" fmla="*/ 308693 h 1818474"/>
                  <a:gd name="connsiteX19-447" fmla="*/ 1592580 w 1760679"/>
                  <a:gd name="connsiteY19-448" fmla="*/ 83903 h 1818474"/>
                  <a:gd name="connsiteX20-449" fmla="*/ 1645920 w 1760679"/>
                  <a:gd name="connsiteY20-450" fmla="*/ 365843 h 1818474"/>
                  <a:gd name="connsiteX21-451" fmla="*/ 1676400 w 1760679"/>
                  <a:gd name="connsiteY21-452" fmla="*/ 251543 h 1818474"/>
                  <a:gd name="connsiteX22-453" fmla="*/ 1695450 w 1760679"/>
                  <a:gd name="connsiteY22-454" fmla="*/ 270593 h 1818474"/>
                  <a:gd name="connsiteX23-455" fmla="*/ 1703070 w 1760679"/>
                  <a:gd name="connsiteY23-456" fmla="*/ 163913 h 1818474"/>
                  <a:gd name="connsiteX24-457" fmla="*/ 1725930 w 1760679"/>
                  <a:gd name="connsiteY24-458" fmla="*/ 125813 h 1818474"/>
                  <a:gd name="connsiteX25-459" fmla="*/ 1737360 w 1760679"/>
                  <a:gd name="connsiteY25-460" fmla="*/ 152483 h 1818474"/>
                  <a:gd name="connsiteX26-461" fmla="*/ 1760220 w 1760679"/>
                  <a:gd name="connsiteY26-462" fmla="*/ 122003 h 1818474"/>
                  <a:gd name="connsiteX27-463" fmla="*/ 1607820 w 1760679"/>
                  <a:gd name="connsiteY27-464" fmla="*/ 792563 h 1818474"/>
                  <a:gd name="connsiteX28-465" fmla="*/ 1596390 w 1760679"/>
                  <a:gd name="connsiteY28-466" fmla="*/ 948773 h 1818474"/>
                  <a:gd name="connsiteX29-467" fmla="*/ 1504950 w 1760679"/>
                  <a:gd name="connsiteY29-468" fmla="*/ 560153 h 1818474"/>
                  <a:gd name="connsiteX30-469" fmla="*/ 1411605 w 1760679"/>
                  <a:gd name="connsiteY30-470" fmla="*/ 887813 h 1818474"/>
                  <a:gd name="connsiteX31-471" fmla="*/ 1363980 w 1760679"/>
                  <a:gd name="connsiteY31-472" fmla="*/ 821138 h 1818474"/>
                  <a:gd name="connsiteX32-473" fmla="*/ 1310640 w 1760679"/>
                  <a:gd name="connsiteY32-474" fmla="*/ 830663 h 1818474"/>
                  <a:gd name="connsiteX33-475" fmla="*/ 1242060 w 1760679"/>
                  <a:gd name="connsiteY33-476" fmla="*/ 1181183 h 1818474"/>
                  <a:gd name="connsiteX34-477" fmla="*/ 1167765 w 1760679"/>
                  <a:gd name="connsiteY34-478" fmla="*/ 1198328 h 1818474"/>
                  <a:gd name="connsiteX35-479" fmla="*/ 1078230 w 1760679"/>
                  <a:gd name="connsiteY35-480" fmla="*/ 1817453 h 1818474"/>
                  <a:gd name="connsiteX36-481" fmla="*/ 963930 w 1760679"/>
                  <a:gd name="connsiteY36-482" fmla="*/ 1348823 h 1818474"/>
                  <a:gd name="connsiteX37-483" fmla="*/ 872490 w 1760679"/>
                  <a:gd name="connsiteY37-484" fmla="*/ 1524083 h 1818474"/>
                  <a:gd name="connsiteX38-485" fmla="*/ 819150 w 1760679"/>
                  <a:gd name="connsiteY38-486" fmla="*/ 1695533 h 1818474"/>
                  <a:gd name="connsiteX39-487" fmla="*/ 689610 w 1760679"/>
                  <a:gd name="connsiteY39-488" fmla="*/ 1444073 h 1818474"/>
                  <a:gd name="connsiteX40-489" fmla="*/ 575310 w 1760679"/>
                  <a:gd name="connsiteY40-490" fmla="*/ 1615523 h 1818474"/>
                  <a:gd name="connsiteX41-491" fmla="*/ 491490 w 1760679"/>
                  <a:gd name="connsiteY41-492" fmla="*/ 1577423 h 1818474"/>
                  <a:gd name="connsiteX42-493" fmla="*/ 449580 w 1760679"/>
                  <a:gd name="connsiteY42-494" fmla="*/ 1493603 h 1818474"/>
                  <a:gd name="connsiteX43-495" fmla="*/ 339090 w 1760679"/>
                  <a:gd name="connsiteY43-496" fmla="*/ 1527893 h 1818474"/>
                  <a:gd name="connsiteX44-497" fmla="*/ 243840 w 1760679"/>
                  <a:gd name="connsiteY44-498" fmla="*/ 1501223 h 1818474"/>
                  <a:gd name="connsiteX45-499" fmla="*/ 186690 w 1760679"/>
                  <a:gd name="connsiteY45-500" fmla="*/ 1512653 h 1818474"/>
                  <a:gd name="connsiteX46-501" fmla="*/ 171450 w 1760679"/>
                  <a:gd name="connsiteY46-502" fmla="*/ 1505033 h 1818474"/>
                  <a:gd name="connsiteX47-503" fmla="*/ 163830 w 1760679"/>
                  <a:gd name="connsiteY47-504" fmla="*/ 1524083 h 1818474"/>
                  <a:gd name="connsiteX48-505" fmla="*/ 114300 w 1760679"/>
                  <a:gd name="connsiteY48-506" fmla="*/ 1508843 h 1818474"/>
                  <a:gd name="connsiteX49-507" fmla="*/ 30480 w 1760679"/>
                  <a:gd name="connsiteY49-508" fmla="*/ 1581233 h 1818474"/>
                  <a:gd name="connsiteX50-509" fmla="*/ 0 w 1760679"/>
                  <a:gd name="connsiteY50-510" fmla="*/ 1524083 h 1818474"/>
                  <a:gd name="connsiteX0-511" fmla="*/ 0 w 1760679"/>
                  <a:gd name="connsiteY0-512" fmla="*/ 1524083 h 1818474"/>
                  <a:gd name="connsiteX1-513" fmla="*/ 76200 w 1760679"/>
                  <a:gd name="connsiteY1-514" fmla="*/ 1131653 h 1818474"/>
                  <a:gd name="connsiteX2-515" fmla="*/ 129540 w 1760679"/>
                  <a:gd name="connsiteY2-516" fmla="*/ 819233 h 1818474"/>
                  <a:gd name="connsiteX3-517" fmla="*/ 316230 w 1760679"/>
                  <a:gd name="connsiteY3-518" fmla="*/ 22943 h 1818474"/>
                  <a:gd name="connsiteX4-519" fmla="*/ 426720 w 1760679"/>
                  <a:gd name="connsiteY4-520" fmla="*/ 217253 h 1818474"/>
                  <a:gd name="connsiteX5-521" fmla="*/ 449580 w 1760679"/>
                  <a:gd name="connsiteY5-522" fmla="*/ 236303 h 1818474"/>
                  <a:gd name="connsiteX6-523" fmla="*/ 586740 w 1760679"/>
                  <a:gd name="connsiteY6-524" fmla="*/ 202013 h 1818474"/>
                  <a:gd name="connsiteX7-525" fmla="*/ 708660 w 1760679"/>
                  <a:gd name="connsiteY7-526" fmla="*/ 259163 h 1818474"/>
                  <a:gd name="connsiteX8-527" fmla="*/ 773430 w 1760679"/>
                  <a:gd name="connsiteY8-528" fmla="*/ 240113 h 1818474"/>
                  <a:gd name="connsiteX9-529" fmla="*/ 796290 w 1760679"/>
                  <a:gd name="connsiteY9-530" fmla="*/ 240113 h 1818474"/>
                  <a:gd name="connsiteX10-531" fmla="*/ 826770 w 1760679"/>
                  <a:gd name="connsiteY10-532" fmla="*/ 224873 h 1818474"/>
                  <a:gd name="connsiteX11-533" fmla="*/ 975360 w 1760679"/>
                  <a:gd name="connsiteY11-534" fmla="*/ 285833 h 1818474"/>
                  <a:gd name="connsiteX12-535" fmla="*/ 1059180 w 1760679"/>
                  <a:gd name="connsiteY12-536" fmla="*/ 251543 h 1818474"/>
                  <a:gd name="connsiteX13-537" fmla="*/ 1192530 w 1760679"/>
                  <a:gd name="connsiteY13-538" fmla="*/ 282023 h 1818474"/>
                  <a:gd name="connsiteX14-539" fmla="*/ 1280160 w 1760679"/>
                  <a:gd name="connsiteY14-540" fmla="*/ 217253 h 1818474"/>
                  <a:gd name="connsiteX15-541" fmla="*/ 1329690 w 1760679"/>
                  <a:gd name="connsiteY15-542" fmla="*/ 270593 h 1818474"/>
                  <a:gd name="connsiteX16-543" fmla="*/ 1390650 w 1760679"/>
                  <a:gd name="connsiteY16-544" fmla="*/ 255353 h 1818474"/>
                  <a:gd name="connsiteX17-545" fmla="*/ 1436370 w 1760679"/>
                  <a:gd name="connsiteY17-546" fmla="*/ 118193 h 1818474"/>
                  <a:gd name="connsiteX18-547" fmla="*/ 1516380 w 1760679"/>
                  <a:gd name="connsiteY18-548" fmla="*/ 308693 h 1818474"/>
                  <a:gd name="connsiteX19-549" fmla="*/ 1592580 w 1760679"/>
                  <a:gd name="connsiteY19-550" fmla="*/ 83903 h 1818474"/>
                  <a:gd name="connsiteX20-551" fmla="*/ 1645920 w 1760679"/>
                  <a:gd name="connsiteY20-552" fmla="*/ 365843 h 1818474"/>
                  <a:gd name="connsiteX21-553" fmla="*/ 1676400 w 1760679"/>
                  <a:gd name="connsiteY21-554" fmla="*/ 251543 h 1818474"/>
                  <a:gd name="connsiteX22-555" fmla="*/ 1695450 w 1760679"/>
                  <a:gd name="connsiteY22-556" fmla="*/ 270593 h 1818474"/>
                  <a:gd name="connsiteX23-557" fmla="*/ 1703070 w 1760679"/>
                  <a:gd name="connsiteY23-558" fmla="*/ 163913 h 1818474"/>
                  <a:gd name="connsiteX24-559" fmla="*/ 1725930 w 1760679"/>
                  <a:gd name="connsiteY24-560" fmla="*/ 125813 h 1818474"/>
                  <a:gd name="connsiteX25-561" fmla="*/ 1737360 w 1760679"/>
                  <a:gd name="connsiteY25-562" fmla="*/ 152483 h 1818474"/>
                  <a:gd name="connsiteX26-563" fmla="*/ 1760220 w 1760679"/>
                  <a:gd name="connsiteY26-564" fmla="*/ 122003 h 1818474"/>
                  <a:gd name="connsiteX27-565" fmla="*/ 1607820 w 1760679"/>
                  <a:gd name="connsiteY27-566" fmla="*/ 792563 h 1818474"/>
                  <a:gd name="connsiteX28-567" fmla="*/ 1586865 w 1760679"/>
                  <a:gd name="connsiteY28-568" fmla="*/ 939248 h 1818474"/>
                  <a:gd name="connsiteX29-569" fmla="*/ 1504950 w 1760679"/>
                  <a:gd name="connsiteY29-570" fmla="*/ 560153 h 1818474"/>
                  <a:gd name="connsiteX30-571" fmla="*/ 1411605 w 1760679"/>
                  <a:gd name="connsiteY30-572" fmla="*/ 887813 h 1818474"/>
                  <a:gd name="connsiteX31-573" fmla="*/ 1363980 w 1760679"/>
                  <a:gd name="connsiteY31-574" fmla="*/ 821138 h 1818474"/>
                  <a:gd name="connsiteX32-575" fmla="*/ 1310640 w 1760679"/>
                  <a:gd name="connsiteY32-576" fmla="*/ 830663 h 1818474"/>
                  <a:gd name="connsiteX33-577" fmla="*/ 1242060 w 1760679"/>
                  <a:gd name="connsiteY33-578" fmla="*/ 1181183 h 1818474"/>
                  <a:gd name="connsiteX34-579" fmla="*/ 1167765 w 1760679"/>
                  <a:gd name="connsiteY34-580" fmla="*/ 1198328 h 1818474"/>
                  <a:gd name="connsiteX35-581" fmla="*/ 1078230 w 1760679"/>
                  <a:gd name="connsiteY35-582" fmla="*/ 1817453 h 1818474"/>
                  <a:gd name="connsiteX36-583" fmla="*/ 963930 w 1760679"/>
                  <a:gd name="connsiteY36-584" fmla="*/ 1348823 h 1818474"/>
                  <a:gd name="connsiteX37-585" fmla="*/ 872490 w 1760679"/>
                  <a:gd name="connsiteY37-586" fmla="*/ 1524083 h 1818474"/>
                  <a:gd name="connsiteX38-587" fmla="*/ 819150 w 1760679"/>
                  <a:gd name="connsiteY38-588" fmla="*/ 1695533 h 1818474"/>
                  <a:gd name="connsiteX39-589" fmla="*/ 689610 w 1760679"/>
                  <a:gd name="connsiteY39-590" fmla="*/ 1444073 h 1818474"/>
                  <a:gd name="connsiteX40-591" fmla="*/ 575310 w 1760679"/>
                  <a:gd name="connsiteY40-592" fmla="*/ 1615523 h 1818474"/>
                  <a:gd name="connsiteX41-593" fmla="*/ 491490 w 1760679"/>
                  <a:gd name="connsiteY41-594" fmla="*/ 1577423 h 1818474"/>
                  <a:gd name="connsiteX42-595" fmla="*/ 449580 w 1760679"/>
                  <a:gd name="connsiteY42-596" fmla="*/ 1493603 h 1818474"/>
                  <a:gd name="connsiteX43-597" fmla="*/ 339090 w 1760679"/>
                  <a:gd name="connsiteY43-598" fmla="*/ 1527893 h 1818474"/>
                  <a:gd name="connsiteX44-599" fmla="*/ 243840 w 1760679"/>
                  <a:gd name="connsiteY44-600" fmla="*/ 1501223 h 1818474"/>
                  <a:gd name="connsiteX45-601" fmla="*/ 186690 w 1760679"/>
                  <a:gd name="connsiteY45-602" fmla="*/ 1512653 h 1818474"/>
                  <a:gd name="connsiteX46-603" fmla="*/ 171450 w 1760679"/>
                  <a:gd name="connsiteY46-604" fmla="*/ 1505033 h 1818474"/>
                  <a:gd name="connsiteX47-605" fmla="*/ 163830 w 1760679"/>
                  <a:gd name="connsiteY47-606" fmla="*/ 1524083 h 1818474"/>
                  <a:gd name="connsiteX48-607" fmla="*/ 114300 w 1760679"/>
                  <a:gd name="connsiteY48-608" fmla="*/ 1508843 h 1818474"/>
                  <a:gd name="connsiteX49-609" fmla="*/ 30480 w 1760679"/>
                  <a:gd name="connsiteY49-610" fmla="*/ 1581233 h 1818474"/>
                  <a:gd name="connsiteX50-611" fmla="*/ 0 w 1760679"/>
                  <a:gd name="connsiteY50-612" fmla="*/ 1524083 h 1818474"/>
                  <a:gd name="connsiteX0-613" fmla="*/ 0 w 1760679"/>
                  <a:gd name="connsiteY0-614" fmla="*/ 1524083 h 1818474"/>
                  <a:gd name="connsiteX1-615" fmla="*/ 76200 w 1760679"/>
                  <a:gd name="connsiteY1-616" fmla="*/ 1131653 h 1818474"/>
                  <a:gd name="connsiteX2-617" fmla="*/ 129540 w 1760679"/>
                  <a:gd name="connsiteY2-618" fmla="*/ 819233 h 1818474"/>
                  <a:gd name="connsiteX3-619" fmla="*/ 316230 w 1760679"/>
                  <a:gd name="connsiteY3-620" fmla="*/ 22943 h 1818474"/>
                  <a:gd name="connsiteX4-621" fmla="*/ 426720 w 1760679"/>
                  <a:gd name="connsiteY4-622" fmla="*/ 217253 h 1818474"/>
                  <a:gd name="connsiteX5-623" fmla="*/ 449580 w 1760679"/>
                  <a:gd name="connsiteY5-624" fmla="*/ 236303 h 1818474"/>
                  <a:gd name="connsiteX6-625" fmla="*/ 586740 w 1760679"/>
                  <a:gd name="connsiteY6-626" fmla="*/ 202013 h 1818474"/>
                  <a:gd name="connsiteX7-627" fmla="*/ 708660 w 1760679"/>
                  <a:gd name="connsiteY7-628" fmla="*/ 259163 h 1818474"/>
                  <a:gd name="connsiteX8-629" fmla="*/ 773430 w 1760679"/>
                  <a:gd name="connsiteY8-630" fmla="*/ 240113 h 1818474"/>
                  <a:gd name="connsiteX9-631" fmla="*/ 796290 w 1760679"/>
                  <a:gd name="connsiteY9-632" fmla="*/ 240113 h 1818474"/>
                  <a:gd name="connsiteX10-633" fmla="*/ 826770 w 1760679"/>
                  <a:gd name="connsiteY10-634" fmla="*/ 224873 h 1818474"/>
                  <a:gd name="connsiteX11-635" fmla="*/ 975360 w 1760679"/>
                  <a:gd name="connsiteY11-636" fmla="*/ 285833 h 1818474"/>
                  <a:gd name="connsiteX12-637" fmla="*/ 1059180 w 1760679"/>
                  <a:gd name="connsiteY12-638" fmla="*/ 251543 h 1818474"/>
                  <a:gd name="connsiteX13-639" fmla="*/ 1192530 w 1760679"/>
                  <a:gd name="connsiteY13-640" fmla="*/ 282023 h 1818474"/>
                  <a:gd name="connsiteX14-641" fmla="*/ 1280160 w 1760679"/>
                  <a:gd name="connsiteY14-642" fmla="*/ 217253 h 1818474"/>
                  <a:gd name="connsiteX15-643" fmla="*/ 1329690 w 1760679"/>
                  <a:gd name="connsiteY15-644" fmla="*/ 270593 h 1818474"/>
                  <a:gd name="connsiteX16-645" fmla="*/ 1390650 w 1760679"/>
                  <a:gd name="connsiteY16-646" fmla="*/ 255353 h 1818474"/>
                  <a:gd name="connsiteX17-647" fmla="*/ 1436370 w 1760679"/>
                  <a:gd name="connsiteY17-648" fmla="*/ 118193 h 1818474"/>
                  <a:gd name="connsiteX18-649" fmla="*/ 1516380 w 1760679"/>
                  <a:gd name="connsiteY18-650" fmla="*/ 308693 h 1818474"/>
                  <a:gd name="connsiteX19-651" fmla="*/ 1592580 w 1760679"/>
                  <a:gd name="connsiteY19-652" fmla="*/ 83903 h 1818474"/>
                  <a:gd name="connsiteX20-653" fmla="*/ 1645920 w 1760679"/>
                  <a:gd name="connsiteY20-654" fmla="*/ 365843 h 1818474"/>
                  <a:gd name="connsiteX21-655" fmla="*/ 1676400 w 1760679"/>
                  <a:gd name="connsiteY21-656" fmla="*/ 251543 h 1818474"/>
                  <a:gd name="connsiteX22-657" fmla="*/ 1695450 w 1760679"/>
                  <a:gd name="connsiteY22-658" fmla="*/ 270593 h 1818474"/>
                  <a:gd name="connsiteX23-659" fmla="*/ 1703070 w 1760679"/>
                  <a:gd name="connsiteY23-660" fmla="*/ 163913 h 1818474"/>
                  <a:gd name="connsiteX24-661" fmla="*/ 1725930 w 1760679"/>
                  <a:gd name="connsiteY24-662" fmla="*/ 125813 h 1818474"/>
                  <a:gd name="connsiteX25-663" fmla="*/ 1737360 w 1760679"/>
                  <a:gd name="connsiteY25-664" fmla="*/ 152483 h 1818474"/>
                  <a:gd name="connsiteX26-665" fmla="*/ 1760220 w 1760679"/>
                  <a:gd name="connsiteY26-666" fmla="*/ 122003 h 1818474"/>
                  <a:gd name="connsiteX27-667" fmla="*/ 1607820 w 1760679"/>
                  <a:gd name="connsiteY27-668" fmla="*/ 792563 h 1818474"/>
                  <a:gd name="connsiteX28-669" fmla="*/ 1586865 w 1760679"/>
                  <a:gd name="connsiteY28-670" fmla="*/ 939248 h 1818474"/>
                  <a:gd name="connsiteX29-671" fmla="*/ 1504950 w 1760679"/>
                  <a:gd name="connsiteY29-672" fmla="*/ 560153 h 1818474"/>
                  <a:gd name="connsiteX30-673" fmla="*/ 1411605 w 1760679"/>
                  <a:gd name="connsiteY30-674" fmla="*/ 887813 h 1818474"/>
                  <a:gd name="connsiteX31-675" fmla="*/ 1363980 w 1760679"/>
                  <a:gd name="connsiteY31-676" fmla="*/ 821138 h 1818474"/>
                  <a:gd name="connsiteX32-677" fmla="*/ 1310640 w 1760679"/>
                  <a:gd name="connsiteY32-678" fmla="*/ 830663 h 1818474"/>
                  <a:gd name="connsiteX33-679" fmla="*/ 1242060 w 1760679"/>
                  <a:gd name="connsiteY33-680" fmla="*/ 1181183 h 1818474"/>
                  <a:gd name="connsiteX34-681" fmla="*/ 1167765 w 1760679"/>
                  <a:gd name="connsiteY34-682" fmla="*/ 1198328 h 1818474"/>
                  <a:gd name="connsiteX35-683" fmla="*/ 1078230 w 1760679"/>
                  <a:gd name="connsiteY35-684" fmla="*/ 1817453 h 1818474"/>
                  <a:gd name="connsiteX36-685" fmla="*/ 963930 w 1760679"/>
                  <a:gd name="connsiteY36-686" fmla="*/ 1348823 h 1818474"/>
                  <a:gd name="connsiteX37-687" fmla="*/ 872490 w 1760679"/>
                  <a:gd name="connsiteY37-688" fmla="*/ 1524083 h 1818474"/>
                  <a:gd name="connsiteX38-689" fmla="*/ 819150 w 1760679"/>
                  <a:gd name="connsiteY38-690" fmla="*/ 1695533 h 1818474"/>
                  <a:gd name="connsiteX39-691" fmla="*/ 689610 w 1760679"/>
                  <a:gd name="connsiteY39-692" fmla="*/ 1444073 h 1818474"/>
                  <a:gd name="connsiteX40-693" fmla="*/ 575310 w 1760679"/>
                  <a:gd name="connsiteY40-694" fmla="*/ 1615523 h 1818474"/>
                  <a:gd name="connsiteX41-695" fmla="*/ 491490 w 1760679"/>
                  <a:gd name="connsiteY41-696" fmla="*/ 1577423 h 1818474"/>
                  <a:gd name="connsiteX42-697" fmla="*/ 449580 w 1760679"/>
                  <a:gd name="connsiteY42-698" fmla="*/ 1493603 h 1818474"/>
                  <a:gd name="connsiteX43-699" fmla="*/ 339090 w 1760679"/>
                  <a:gd name="connsiteY43-700" fmla="*/ 1527893 h 1818474"/>
                  <a:gd name="connsiteX44-701" fmla="*/ 243840 w 1760679"/>
                  <a:gd name="connsiteY44-702" fmla="*/ 1501223 h 1818474"/>
                  <a:gd name="connsiteX45-703" fmla="*/ 186690 w 1760679"/>
                  <a:gd name="connsiteY45-704" fmla="*/ 1512653 h 1818474"/>
                  <a:gd name="connsiteX46-705" fmla="*/ 171450 w 1760679"/>
                  <a:gd name="connsiteY46-706" fmla="*/ 1505033 h 1818474"/>
                  <a:gd name="connsiteX47-707" fmla="*/ 163830 w 1760679"/>
                  <a:gd name="connsiteY47-708" fmla="*/ 1524083 h 1818474"/>
                  <a:gd name="connsiteX48-709" fmla="*/ 114300 w 1760679"/>
                  <a:gd name="connsiteY48-710" fmla="*/ 1508843 h 1818474"/>
                  <a:gd name="connsiteX49-711" fmla="*/ 30480 w 1760679"/>
                  <a:gd name="connsiteY49-712" fmla="*/ 1581233 h 1818474"/>
                  <a:gd name="connsiteX50-713" fmla="*/ 0 w 1760679"/>
                  <a:gd name="connsiteY50-714" fmla="*/ 1524083 h 1818474"/>
                  <a:gd name="connsiteX0-715" fmla="*/ 0 w 1760679"/>
                  <a:gd name="connsiteY0-716" fmla="*/ 1524083 h 1818474"/>
                  <a:gd name="connsiteX1-717" fmla="*/ 76200 w 1760679"/>
                  <a:gd name="connsiteY1-718" fmla="*/ 1131653 h 1818474"/>
                  <a:gd name="connsiteX2-719" fmla="*/ 129540 w 1760679"/>
                  <a:gd name="connsiteY2-720" fmla="*/ 819233 h 1818474"/>
                  <a:gd name="connsiteX3-721" fmla="*/ 316230 w 1760679"/>
                  <a:gd name="connsiteY3-722" fmla="*/ 22943 h 1818474"/>
                  <a:gd name="connsiteX4-723" fmla="*/ 426720 w 1760679"/>
                  <a:gd name="connsiteY4-724" fmla="*/ 217253 h 1818474"/>
                  <a:gd name="connsiteX5-725" fmla="*/ 449580 w 1760679"/>
                  <a:gd name="connsiteY5-726" fmla="*/ 236303 h 1818474"/>
                  <a:gd name="connsiteX6-727" fmla="*/ 586740 w 1760679"/>
                  <a:gd name="connsiteY6-728" fmla="*/ 202013 h 1818474"/>
                  <a:gd name="connsiteX7-729" fmla="*/ 708660 w 1760679"/>
                  <a:gd name="connsiteY7-730" fmla="*/ 259163 h 1818474"/>
                  <a:gd name="connsiteX8-731" fmla="*/ 773430 w 1760679"/>
                  <a:gd name="connsiteY8-732" fmla="*/ 240113 h 1818474"/>
                  <a:gd name="connsiteX9-733" fmla="*/ 796290 w 1760679"/>
                  <a:gd name="connsiteY9-734" fmla="*/ 240113 h 1818474"/>
                  <a:gd name="connsiteX10-735" fmla="*/ 826770 w 1760679"/>
                  <a:gd name="connsiteY10-736" fmla="*/ 224873 h 1818474"/>
                  <a:gd name="connsiteX11-737" fmla="*/ 975360 w 1760679"/>
                  <a:gd name="connsiteY11-738" fmla="*/ 285833 h 1818474"/>
                  <a:gd name="connsiteX12-739" fmla="*/ 1059180 w 1760679"/>
                  <a:gd name="connsiteY12-740" fmla="*/ 251543 h 1818474"/>
                  <a:gd name="connsiteX13-741" fmla="*/ 1192530 w 1760679"/>
                  <a:gd name="connsiteY13-742" fmla="*/ 282023 h 1818474"/>
                  <a:gd name="connsiteX14-743" fmla="*/ 1280160 w 1760679"/>
                  <a:gd name="connsiteY14-744" fmla="*/ 217253 h 1818474"/>
                  <a:gd name="connsiteX15-745" fmla="*/ 1329690 w 1760679"/>
                  <a:gd name="connsiteY15-746" fmla="*/ 270593 h 1818474"/>
                  <a:gd name="connsiteX16-747" fmla="*/ 1390650 w 1760679"/>
                  <a:gd name="connsiteY16-748" fmla="*/ 255353 h 1818474"/>
                  <a:gd name="connsiteX17-749" fmla="*/ 1436370 w 1760679"/>
                  <a:gd name="connsiteY17-750" fmla="*/ 118193 h 1818474"/>
                  <a:gd name="connsiteX18-751" fmla="*/ 1516380 w 1760679"/>
                  <a:gd name="connsiteY18-752" fmla="*/ 308693 h 1818474"/>
                  <a:gd name="connsiteX19-753" fmla="*/ 1592580 w 1760679"/>
                  <a:gd name="connsiteY19-754" fmla="*/ 83903 h 1818474"/>
                  <a:gd name="connsiteX20-755" fmla="*/ 1645920 w 1760679"/>
                  <a:gd name="connsiteY20-756" fmla="*/ 365843 h 1818474"/>
                  <a:gd name="connsiteX21-757" fmla="*/ 1676400 w 1760679"/>
                  <a:gd name="connsiteY21-758" fmla="*/ 251543 h 1818474"/>
                  <a:gd name="connsiteX22-759" fmla="*/ 1695450 w 1760679"/>
                  <a:gd name="connsiteY22-760" fmla="*/ 270593 h 1818474"/>
                  <a:gd name="connsiteX23-761" fmla="*/ 1703070 w 1760679"/>
                  <a:gd name="connsiteY23-762" fmla="*/ 163913 h 1818474"/>
                  <a:gd name="connsiteX24-763" fmla="*/ 1725930 w 1760679"/>
                  <a:gd name="connsiteY24-764" fmla="*/ 125813 h 1818474"/>
                  <a:gd name="connsiteX25-765" fmla="*/ 1737360 w 1760679"/>
                  <a:gd name="connsiteY25-766" fmla="*/ 152483 h 1818474"/>
                  <a:gd name="connsiteX26-767" fmla="*/ 1760220 w 1760679"/>
                  <a:gd name="connsiteY26-768" fmla="*/ 122003 h 1818474"/>
                  <a:gd name="connsiteX27-769" fmla="*/ 1607820 w 1760679"/>
                  <a:gd name="connsiteY27-770" fmla="*/ 792563 h 1818474"/>
                  <a:gd name="connsiteX28-771" fmla="*/ 1586865 w 1760679"/>
                  <a:gd name="connsiteY28-772" fmla="*/ 939248 h 1818474"/>
                  <a:gd name="connsiteX29-773" fmla="*/ 1504950 w 1760679"/>
                  <a:gd name="connsiteY29-774" fmla="*/ 560153 h 1818474"/>
                  <a:gd name="connsiteX30-775" fmla="*/ 1411605 w 1760679"/>
                  <a:gd name="connsiteY30-776" fmla="*/ 887813 h 1818474"/>
                  <a:gd name="connsiteX31-777" fmla="*/ 1363980 w 1760679"/>
                  <a:gd name="connsiteY31-778" fmla="*/ 821138 h 1818474"/>
                  <a:gd name="connsiteX32-779" fmla="*/ 1310640 w 1760679"/>
                  <a:gd name="connsiteY32-780" fmla="*/ 830663 h 1818474"/>
                  <a:gd name="connsiteX33-781" fmla="*/ 1242060 w 1760679"/>
                  <a:gd name="connsiteY33-782" fmla="*/ 1181183 h 1818474"/>
                  <a:gd name="connsiteX34-783" fmla="*/ 1167765 w 1760679"/>
                  <a:gd name="connsiteY34-784" fmla="*/ 1198328 h 1818474"/>
                  <a:gd name="connsiteX35-785" fmla="*/ 1078230 w 1760679"/>
                  <a:gd name="connsiteY35-786" fmla="*/ 1817453 h 1818474"/>
                  <a:gd name="connsiteX36-787" fmla="*/ 963930 w 1760679"/>
                  <a:gd name="connsiteY36-788" fmla="*/ 1348823 h 1818474"/>
                  <a:gd name="connsiteX37-789" fmla="*/ 872490 w 1760679"/>
                  <a:gd name="connsiteY37-790" fmla="*/ 1524083 h 1818474"/>
                  <a:gd name="connsiteX38-791" fmla="*/ 819150 w 1760679"/>
                  <a:gd name="connsiteY38-792" fmla="*/ 1695533 h 1818474"/>
                  <a:gd name="connsiteX39-793" fmla="*/ 689610 w 1760679"/>
                  <a:gd name="connsiteY39-794" fmla="*/ 1444073 h 1818474"/>
                  <a:gd name="connsiteX40-795" fmla="*/ 575310 w 1760679"/>
                  <a:gd name="connsiteY40-796" fmla="*/ 1615523 h 1818474"/>
                  <a:gd name="connsiteX41-797" fmla="*/ 491490 w 1760679"/>
                  <a:gd name="connsiteY41-798" fmla="*/ 1577423 h 1818474"/>
                  <a:gd name="connsiteX42-799" fmla="*/ 449580 w 1760679"/>
                  <a:gd name="connsiteY42-800" fmla="*/ 1493603 h 1818474"/>
                  <a:gd name="connsiteX43-801" fmla="*/ 339090 w 1760679"/>
                  <a:gd name="connsiteY43-802" fmla="*/ 1527893 h 1818474"/>
                  <a:gd name="connsiteX44-803" fmla="*/ 243840 w 1760679"/>
                  <a:gd name="connsiteY44-804" fmla="*/ 1501223 h 1818474"/>
                  <a:gd name="connsiteX45-805" fmla="*/ 186690 w 1760679"/>
                  <a:gd name="connsiteY45-806" fmla="*/ 1512653 h 1818474"/>
                  <a:gd name="connsiteX46-807" fmla="*/ 171450 w 1760679"/>
                  <a:gd name="connsiteY46-808" fmla="*/ 1505033 h 1818474"/>
                  <a:gd name="connsiteX47-809" fmla="*/ 163830 w 1760679"/>
                  <a:gd name="connsiteY47-810" fmla="*/ 1524083 h 1818474"/>
                  <a:gd name="connsiteX48-811" fmla="*/ 114300 w 1760679"/>
                  <a:gd name="connsiteY48-812" fmla="*/ 1508843 h 1818474"/>
                  <a:gd name="connsiteX49-813" fmla="*/ 30480 w 1760679"/>
                  <a:gd name="connsiteY49-814" fmla="*/ 1581233 h 1818474"/>
                  <a:gd name="connsiteX50-815" fmla="*/ 0 w 1760679"/>
                  <a:gd name="connsiteY50-816" fmla="*/ 1524083 h 1818474"/>
                  <a:gd name="connsiteX0-817" fmla="*/ 0 w 1760679"/>
                  <a:gd name="connsiteY0-818" fmla="*/ 1524083 h 1818474"/>
                  <a:gd name="connsiteX1-819" fmla="*/ 76200 w 1760679"/>
                  <a:gd name="connsiteY1-820" fmla="*/ 1131653 h 1818474"/>
                  <a:gd name="connsiteX2-821" fmla="*/ 129540 w 1760679"/>
                  <a:gd name="connsiteY2-822" fmla="*/ 819233 h 1818474"/>
                  <a:gd name="connsiteX3-823" fmla="*/ 316230 w 1760679"/>
                  <a:gd name="connsiteY3-824" fmla="*/ 22943 h 1818474"/>
                  <a:gd name="connsiteX4-825" fmla="*/ 426720 w 1760679"/>
                  <a:gd name="connsiteY4-826" fmla="*/ 217253 h 1818474"/>
                  <a:gd name="connsiteX5-827" fmla="*/ 449580 w 1760679"/>
                  <a:gd name="connsiteY5-828" fmla="*/ 236303 h 1818474"/>
                  <a:gd name="connsiteX6-829" fmla="*/ 586740 w 1760679"/>
                  <a:gd name="connsiteY6-830" fmla="*/ 202013 h 1818474"/>
                  <a:gd name="connsiteX7-831" fmla="*/ 708660 w 1760679"/>
                  <a:gd name="connsiteY7-832" fmla="*/ 259163 h 1818474"/>
                  <a:gd name="connsiteX8-833" fmla="*/ 773430 w 1760679"/>
                  <a:gd name="connsiteY8-834" fmla="*/ 240113 h 1818474"/>
                  <a:gd name="connsiteX9-835" fmla="*/ 796290 w 1760679"/>
                  <a:gd name="connsiteY9-836" fmla="*/ 240113 h 1818474"/>
                  <a:gd name="connsiteX10-837" fmla="*/ 826770 w 1760679"/>
                  <a:gd name="connsiteY10-838" fmla="*/ 224873 h 1818474"/>
                  <a:gd name="connsiteX11-839" fmla="*/ 975360 w 1760679"/>
                  <a:gd name="connsiteY11-840" fmla="*/ 285833 h 1818474"/>
                  <a:gd name="connsiteX12-841" fmla="*/ 1059180 w 1760679"/>
                  <a:gd name="connsiteY12-842" fmla="*/ 251543 h 1818474"/>
                  <a:gd name="connsiteX13-843" fmla="*/ 1192530 w 1760679"/>
                  <a:gd name="connsiteY13-844" fmla="*/ 282023 h 1818474"/>
                  <a:gd name="connsiteX14-845" fmla="*/ 1280160 w 1760679"/>
                  <a:gd name="connsiteY14-846" fmla="*/ 217253 h 1818474"/>
                  <a:gd name="connsiteX15-847" fmla="*/ 1329690 w 1760679"/>
                  <a:gd name="connsiteY15-848" fmla="*/ 270593 h 1818474"/>
                  <a:gd name="connsiteX16-849" fmla="*/ 1390650 w 1760679"/>
                  <a:gd name="connsiteY16-850" fmla="*/ 255353 h 1818474"/>
                  <a:gd name="connsiteX17-851" fmla="*/ 1436370 w 1760679"/>
                  <a:gd name="connsiteY17-852" fmla="*/ 118193 h 1818474"/>
                  <a:gd name="connsiteX18-853" fmla="*/ 1516380 w 1760679"/>
                  <a:gd name="connsiteY18-854" fmla="*/ 308693 h 1818474"/>
                  <a:gd name="connsiteX19-855" fmla="*/ 1592580 w 1760679"/>
                  <a:gd name="connsiteY19-856" fmla="*/ 83903 h 1818474"/>
                  <a:gd name="connsiteX20-857" fmla="*/ 1645920 w 1760679"/>
                  <a:gd name="connsiteY20-858" fmla="*/ 365843 h 1818474"/>
                  <a:gd name="connsiteX21-859" fmla="*/ 1676400 w 1760679"/>
                  <a:gd name="connsiteY21-860" fmla="*/ 251543 h 1818474"/>
                  <a:gd name="connsiteX22-861" fmla="*/ 1695450 w 1760679"/>
                  <a:gd name="connsiteY22-862" fmla="*/ 270593 h 1818474"/>
                  <a:gd name="connsiteX23-863" fmla="*/ 1703070 w 1760679"/>
                  <a:gd name="connsiteY23-864" fmla="*/ 163913 h 1818474"/>
                  <a:gd name="connsiteX24-865" fmla="*/ 1725930 w 1760679"/>
                  <a:gd name="connsiteY24-866" fmla="*/ 125813 h 1818474"/>
                  <a:gd name="connsiteX25-867" fmla="*/ 1737360 w 1760679"/>
                  <a:gd name="connsiteY25-868" fmla="*/ 152483 h 1818474"/>
                  <a:gd name="connsiteX26-869" fmla="*/ 1760220 w 1760679"/>
                  <a:gd name="connsiteY26-870" fmla="*/ 122003 h 1818474"/>
                  <a:gd name="connsiteX27-871" fmla="*/ 1613535 w 1760679"/>
                  <a:gd name="connsiteY27-872" fmla="*/ 792563 h 1818474"/>
                  <a:gd name="connsiteX28-873" fmla="*/ 1586865 w 1760679"/>
                  <a:gd name="connsiteY28-874" fmla="*/ 939248 h 1818474"/>
                  <a:gd name="connsiteX29-875" fmla="*/ 1504950 w 1760679"/>
                  <a:gd name="connsiteY29-876" fmla="*/ 560153 h 1818474"/>
                  <a:gd name="connsiteX30-877" fmla="*/ 1411605 w 1760679"/>
                  <a:gd name="connsiteY30-878" fmla="*/ 887813 h 1818474"/>
                  <a:gd name="connsiteX31-879" fmla="*/ 1363980 w 1760679"/>
                  <a:gd name="connsiteY31-880" fmla="*/ 821138 h 1818474"/>
                  <a:gd name="connsiteX32-881" fmla="*/ 1310640 w 1760679"/>
                  <a:gd name="connsiteY32-882" fmla="*/ 830663 h 1818474"/>
                  <a:gd name="connsiteX33-883" fmla="*/ 1242060 w 1760679"/>
                  <a:gd name="connsiteY33-884" fmla="*/ 1181183 h 1818474"/>
                  <a:gd name="connsiteX34-885" fmla="*/ 1167765 w 1760679"/>
                  <a:gd name="connsiteY34-886" fmla="*/ 1198328 h 1818474"/>
                  <a:gd name="connsiteX35-887" fmla="*/ 1078230 w 1760679"/>
                  <a:gd name="connsiteY35-888" fmla="*/ 1817453 h 1818474"/>
                  <a:gd name="connsiteX36-889" fmla="*/ 963930 w 1760679"/>
                  <a:gd name="connsiteY36-890" fmla="*/ 1348823 h 1818474"/>
                  <a:gd name="connsiteX37-891" fmla="*/ 872490 w 1760679"/>
                  <a:gd name="connsiteY37-892" fmla="*/ 1524083 h 1818474"/>
                  <a:gd name="connsiteX38-893" fmla="*/ 819150 w 1760679"/>
                  <a:gd name="connsiteY38-894" fmla="*/ 1695533 h 1818474"/>
                  <a:gd name="connsiteX39-895" fmla="*/ 689610 w 1760679"/>
                  <a:gd name="connsiteY39-896" fmla="*/ 1444073 h 1818474"/>
                  <a:gd name="connsiteX40-897" fmla="*/ 575310 w 1760679"/>
                  <a:gd name="connsiteY40-898" fmla="*/ 1615523 h 1818474"/>
                  <a:gd name="connsiteX41-899" fmla="*/ 491490 w 1760679"/>
                  <a:gd name="connsiteY41-900" fmla="*/ 1577423 h 1818474"/>
                  <a:gd name="connsiteX42-901" fmla="*/ 449580 w 1760679"/>
                  <a:gd name="connsiteY42-902" fmla="*/ 1493603 h 1818474"/>
                  <a:gd name="connsiteX43-903" fmla="*/ 339090 w 1760679"/>
                  <a:gd name="connsiteY43-904" fmla="*/ 1527893 h 1818474"/>
                  <a:gd name="connsiteX44-905" fmla="*/ 243840 w 1760679"/>
                  <a:gd name="connsiteY44-906" fmla="*/ 1501223 h 1818474"/>
                  <a:gd name="connsiteX45-907" fmla="*/ 186690 w 1760679"/>
                  <a:gd name="connsiteY45-908" fmla="*/ 1512653 h 1818474"/>
                  <a:gd name="connsiteX46-909" fmla="*/ 171450 w 1760679"/>
                  <a:gd name="connsiteY46-910" fmla="*/ 1505033 h 1818474"/>
                  <a:gd name="connsiteX47-911" fmla="*/ 163830 w 1760679"/>
                  <a:gd name="connsiteY47-912" fmla="*/ 1524083 h 1818474"/>
                  <a:gd name="connsiteX48-913" fmla="*/ 114300 w 1760679"/>
                  <a:gd name="connsiteY48-914" fmla="*/ 1508843 h 1818474"/>
                  <a:gd name="connsiteX49-915" fmla="*/ 30480 w 1760679"/>
                  <a:gd name="connsiteY49-916" fmla="*/ 1581233 h 1818474"/>
                  <a:gd name="connsiteX50-917" fmla="*/ 0 w 1760679"/>
                  <a:gd name="connsiteY50-918" fmla="*/ 1524083 h 1818474"/>
                  <a:gd name="connsiteX0-919" fmla="*/ 0 w 1760679"/>
                  <a:gd name="connsiteY0-920" fmla="*/ 1524083 h 1818474"/>
                  <a:gd name="connsiteX1-921" fmla="*/ 76200 w 1760679"/>
                  <a:gd name="connsiteY1-922" fmla="*/ 1131653 h 1818474"/>
                  <a:gd name="connsiteX2-923" fmla="*/ 129540 w 1760679"/>
                  <a:gd name="connsiteY2-924" fmla="*/ 819233 h 1818474"/>
                  <a:gd name="connsiteX3-925" fmla="*/ 316230 w 1760679"/>
                  <a:gd name="connsiteY3-926" fmla="*/ 22943 h 1818474"/>
                  <a:gd name="connsiteX4-927" fmla="*/ 426720 w 1760679"/>
                  <a:gd name="connsiteY4-928" fmla="*/ 217253 h 1818474"/>
                  <a:gd name="connsiteX5-929" fmla="*/ 449580 w 1760679"/>
                  <a:gd name="connsiteY5-930" fmla="*/ 236303 h 1818474"/>
                  <a:gd name="connsiteX6-931" fmla="*/ 586740 w 1760679"/>
                  <a:gd name="connsiteY6-932" fmla="*/ 202013 h 1818474"/>
                  <a:gd name="connsiteX7-933" fmla="*/ 708660 w 1760679"/>
                  <a:gd name="connsiteY7-934" fmla="*/ 259163 h 1818474"/>
                  <a:gd name="connsiteX8-935" fmla="*/ 773430 w 1760679"/>
                  <a:gd name="connsiteY8-936" fmla="*/ 240113 h 1818474"/>
                  <a:gd name="connsiteX9-937" fmla="*/ 796290 w 1760679"/>
                  <a:gd name="connsiteY9-938" fmla="*/ 240113 h 1818474"/>
                  <a:gd name="connsiteX10-939" fmla="*/ 826770 w 1760679"/>
                  <a:gd name="connsiteY10-940" fmla="*/ 224873 h 1818474"/>
                  <a:gd name="connsiteX11-941" fmla="*/ 975360 w 1760679"/>
                  <a:gd name="connsiteY11-942" fmla="*/ 285833 h 1818474"/>
                  <a:gd name="connsiteX12-943" fmla="*/ 1059180 w 1760679"/>
                  <a:gd name="connsiteY12-944" fmla="*/ 251543 h 1818474"/>
                  <a:gd name="connsiteX13-945" fmla="*/ 1192530 w 1760679"/>
                  <a:gd name="connsiteY13-946" fmla="*/ 282023 h 1818474"/>
                  <a:gd name="connsiteX14-947" fmla="*/ 1280160 w 1760679"/>
                  <a:gd name="connsiteY14-948" fmla="*/ 217253 h 1818474"/>
                  <a:gd name="connsiteX15-949" fmla="*/ 1329690 w 1760679"/>
                  <a:gd name="connsiteY15-950" fmla="*/ 270593 h 1818474"/>
                  <a:gd name="connsiteX16-951" fmla="*/ 1390650 w 1760679"/>
                  <a:gd name="connsiteY16-952" fmla="*/ 255353 h 1818474"/>
                  <a:gd name="connsiteX17-953" fmla="*/ 1436370 w 1760679"/>
                  <a:gd name="connsiteY17-954" fmla="*/ 118193 h 1818474"/>
                  <a:gd name="connsiteX18-955" fmla="*/ 1516380 w 1760679"/>
                  <a:gd name="connsiteY18-956" fmla="*/ 308693 h 1818474"/>
                  <a:gd name="connsiteX19-957" fmla="*/ 1592580 w 1760679"/>
                  <a:gd name="connsiteY19-958" fmla="*/ 83903 h 1818474"/>
                  <a:gd name="connsiteX20-959" fmla="*/ 1645920 w 1760679"/>
                  <a:gd name="connsiteY20-960" fmla="*/ 365843 h 1818474"/>
                  <a:gd name="connsiteX21-961" fmla="*/ 1676400 w 1760679"/>
                  <a:gd name="connsiteY21-962" fmla="*/ 251543 h 1818474"/>
                  <a:gd name="connsiteX22-963" fmla="*/ 1695450 w 1760679"/>
                  <a:gd name="connsiteY22-964" fmla="*/ 270593 h 1818474"/>
                  <a:gd name="connsiteX23-965" fmla="*/ 1703070 w 1760679"/>
                  <a:gd name="connsiteY23-966" fmla="*/ 163913 h 1818474"/>
                  <a:gd name="connsiteX24-967" fmla="*/ 1725930 w 1760679"/>
                  <a:gd name="connsiteY24-968" fmla="*/ 125813 h 1818474"/>
                  <a:gd name="connsiteX25-969" fmla="*/ 1737360 w 1760679"/>
                  <a:gd name="connsiteY25-970" fmla="*/ 152483 h 1818474"/>
                  <a:gd name="connsiteX26-971" fmla="*/ 1760220 w 1760679"/>
                  <a:gd name="connsiteY26-972" fmla="*/ 122003 h 1818474"/>
                  <a:gd name="connsiteX27-973" fmla="*/ 1613535 w 1760679"/>
                  <a:gd name="connsiteY27-974" fmla="*/ 792563 h 1818474"/>
                  <a:gd name="connsiteX28-975" fmla="*/ 1586865 w 1760679"/>
                  <a:gd name="connsiteY28-976" fmla="*/ 939248 h 1818474"/>
                  <a:gd name="connsiteX29-977" fmla="*/ 1504950 w 1760679"/>
                  <a:gd name="connsiteY29-978" fmla="*/ 560153 h 1818474"/>
                  <a:gd name="connsiteX30-979" fmla="*/ 1411605 w 1760679"/>
                  <a:gd name="connsiteY30-980" fmla="*/ 887813 h 1818474"/>
                  <a:gd name="connsiteX31-981" fmla="*/ 1363980 w 1760679"/>
                  <a:gd name="connsiteY31-982" fmla="*/ 821138 h 1818474"/>
                  <a:gd name="connsiteX32-983" fmla="*/ 1310640 w 1760679"/>
                  <a:gd name="connsiteY32-984" fmla="*/ 830663 h 1818474"/>
                  <a:gd name="connsiteX33-985" fmla="*/ 1242060 w 1760679"/>
                  <a:gd name="connsiteY33-986" fmla="*/ 1181183 h 1818474"/>
                  <a:gd name="connsiteX34-987" fmla="*/ 1167765 w 1760679"/>
                  <a:gd name="connsiteY34-988" fmla="*/ 1198328 h 1818474"/>
                  <a:gd name="connsiteX35-989" fmla="*/ 1078230 w 1760679"/>
                  <a:gd name="connsiteY35-990" fmla="*/ 1817453 h 1818474"/>
                  <a:gd name="connsiteX36-991" fmla="*/ 963930 w 1760679"/>
                  <a:gd name="connsiteY36-992" fmla="*/ 1348823 h 1818474"/>
                  <a:gd name="connsiteX37-993" fmla="*/ 872490 w 1760679"/>
                  <a:gd name="connsiteY37-994" fmla="*/ 1524083 h 1818474"/>
                  <a:gd name="connsiteX38-995" fmla="*/ 819150 w 1760679"/>
                  <a:gd name="connsiteY38-996" fmla="*/ 1695533 h 1818474"/>
                  <a:gd name="connsiteX39-997" fmla="*/ 689610 w 1760679"/>
                  <a:gd name="connsiteY39-998" fmla="*/ 1444073 h 1818474"/>
                  <a:gd name="connsiteX40-999" fmla="*/ 575310 w 1760679"/>
                  <a:gd name="connsiteY40-1000" fmla="*/ 1615523 h 1818474"/>
                  <a:gd name="connsiteX41-1001" fmla="*/ 491490 w 1760679"/>
                  <a:gd name="connsiteY41-1002" fmla="*/ 1577423 h 1818474"/>
                  <a:gd name="connsiteX42-1003" fmla="*/ 449580 w 1760679"/>
                  <a:gd name="connsiteY42-1004" fmla="*/ 1493603 h 1818474"/>
                  <a:gd name="connsiteX43-1005" fmla="*/ 339090 w 1760679"/>
                  <a:gd name="connsiteY43-1006" fmla="*/ 1527893 h 1818474"/>
                  <a:gd name="connsiteX44-1007" fmla="*/ 243840 w 1760679"/>
                  <a:gd name="connsiteY44-1008" fmla="*/ 1501223 h 1818474"/>
                  <a:gd name="connsiteX45-1009" fmla="*/ 186690 w 1760679"/>
                  <a:gd name="connsiteY45-1010" fmla="*/ 1512653 h 1818474"/>
                  <a:gd name="connsiteX46-1011" fmla="*/ 171450 w 1760679"/>
                  <a:gd name="connsiteY46-1012" fmla="*/ 1505033 h 1818474"/>
                  <a:gd name="connsiteX47-1013" fmla="*/ 163830 w 1760679"/>
                  <a:gd name="connsiteY47-1014" fmla="*/ 1524083 h 1818474"/>
                  <a:gd name="connsiteX48-1015" fmla="*/ 114300 w 1760679"/>
                  <a:gd name="connsiteY48-1016" fmla="*/ 1508843 h 1818474"/>
                  <a:gd name="connsiteX49-1017" fmla="*/ 30480 w 1760679"/>
                  <a:gd name="connsiteY49-1018" fmla="*/ 1581233 h 1818474"/>
                  <a:gd name="connsiteX50-1019" fmla="*/ 0 w 1760679"/>
                  <a:gd name="connsiteY50-1020" fmla="*/ 1524083 h 1818474"/>
                  <a:gd name="connsiteX0-1021" fmla="*/ 0 w 1760679"/>
                  <a:gd name="connsiteY0-1022" fmla="*/ 1524811 h 1819202"/>
                  <a:gd name="connsiteX1-1023" fmla="*/ 76200 w 1760679"/>
                  <a:gd name="connsiteY1-1024" fmla="*/ 1132381 h 1819202"/>
                  <a:gd name="connsiteX2-1025" fmla="*/ 129540 w 1760679"/>
                  <a:gd name="connsiteY2-1026" fmla="*/ 819961 h 1819202"/>
                  <a:gd name="connsiteX3-1027" fmla="*/ 316230 w 1760679"/>
                  <a:gd name="connsiteY3-1028" fmla="*/ 23671 h 1819202"/>
                  <a:gd name="connsiteX4-1029" fmla="*/ 428625 w 1760679"/>
                  <a:gd name="connsiteY4-1030" fmla="*/ 212266 h 1819202"/>
                  <a:gd name="connsiteX5-1031" fmla="*/ 449580 w 1760679"/>
                  <a:gd name="connsiteY5-1032" fmla="*/ 237031 h 1819202"/>
                  <a:gd name="connsiteX6-1033" fmla="*/ 586740 w 1760679"/>
                  <a:gd name="connsiteY6-1034" fmla="*/ 202741 h 1819202"/>
                  <a:gd name="connsiteX7-1035" fmla="*/ 708660 w 1760679"/>
                  <a:gd name="connsiteY7-1036" fmla="*/ 259891 h 1819202"/>
                  <a:gd name="connsiteX8-1037" fmla="*/ 773430 w 1760679"/>
                  <a:gd name="connsiteY8-1038" fmla="*/ 240841 h 1819202"/>
                  <a:gd name="connsiteX9-1039" fmla="*/ 796290 w 1760679"/>
                  <a:gd name="connsiteY9-1040" fmla="*/ 240841 h 1819202"/>
                  <a:gd name="connsiteX10-1041" fmla="*/ 826770 w 1760679"/>
                  <a:gd name="connsiteY10-1042" fmla="*/ 225601 h 1819202"/>
                  <a:gd name="connsiteX11-1043" fmla="*/ 975360 w 1760679"/>
                  <a:gd name="connsiteY11-1044" fmla="*/ 286561 h 1819202"/>
                  <a:gd name="connsiteX12-1045" fmla="*/ 1059180 w 1760679"/>
                  <a:gd name="connsiteY12-1046" fmla="*/ 252271 h 1819202"/>
                  <a:gd name="connsiteX13-1047" fmla="*/ 1192530 w 1760679"/>
                  <a:gd name="connsiteY13-1048" fmla="*/ 282751 h 1819202"/>
                  <a:gd name="connsiteX14-1049" fmla="*/ 1280160 w 1760679"/>
                  <a:gd name="connsiteY14-1050" fmla="*/ 217981 h 1819202"/>
                  <a:gd name="connsiteX15-1051" fmla="*/ 1329690 w 1760679"/>
                  <a:gd name="connsiteY15-1052" fmla="*/ 271321 h 1819202"/>
                  <a:gd name="connsiteX16-1053" fmla="*/ 1390650 w 1760679"/>
                  <a:gd name="connsiteY16-1054" fmla="*/ 256081 h 1819202"/>
                  <a:gd name="connsiteX17-1055" fmla="*/ 1436370 w 1760679"/>
                  <a:gd name="connsiteY17-1056" fmla="*/ 118921 h 1819202"/>
                  <a:gd name="connsiteX18-1057" fmla="*/ 1516380 w 1760679"/>
                  <a:gd name="connsiteY18-1058" fmla="*/ 309421 h 1819202"/>
                  <a:gd name="connsiteX19-1059" fmla="*/ 1592580 w 1760679"/>
                  <a:gd name="connsiteY19-1060" fmla="*/ 84631 h 1819202"/>
                  <a:gd name="connsiteX20-1061" fmla="*/ 1645920 w 1760679"/>
                  <a:gd name="connsiteY20-1062" fmla="*/ 366571 h 1819202"/>
                  <a:gd name="connsiteX21-1063" fmla="*/ 1676400 w 1760679"/>
                  <a:gd name="connsiteY21-1064" fmla="*/ 252271 h 1819202"/>
                  <a:gd name="connsiteX22-1065" fmla="*/ 1695450 w 1760679"/>
                  <a:gd name="connsiteY22-1066" fmla="*/ 271321 h 1819202"/>
                  <a:gd name="connsiteX23-1067" fmla="*/ 1703070 w 1760679"/>
                  <a:gd name="connsiteY23-1068" fmla="*/ 164641 h 1819202"/>
                  <a:gd name="connsiteX24-1069" fmla="*/ 1725930 w 1760679"/>
                  <a:gd name="connsiteY24-1070" fmla="*/ 126541 h 1819202"/>
                  <a:gd name="connsiteX25-1071" fmla="*/ 1737360 w 1760679"/>
                  <a:gd name="connsiteY25-1072" fmla="*/ 153211 h 1819202"/>
                  <a:gd name="connsiteX26-1073" fmla="*/ 1760220 w 1760679"/>
                  <a:gd name="connsiteY26-1074" fmla="*/ 122731 h 1819202"/>
                  <a:gd name="connsiteX27-1075" fmla="*/ 1613535 w 1760679"/>
                  <a:gd name="connsiteY27-1076" fmla="*/ 793291 h 1819202"/>
                  <a:gd name="connsiteX28-1077" fmla="*/ 1586865 w 1760679"/>
                  <a:gd name="connsiteY28-1078" fmla="*/ 939976 h 1819202"/>
                  <a:gd name="connsiteX29-1079" fmla="*/ 1504950 w 1760679"/>
                  <a:gd name="connsiteY29-1080" fmla="*/ 560881 h 1819202"/>
                  <a:gd name="connsiteX30-1081" fmla="*/ 1411605 w 1760679"/>
                  <a:gd name="connsiteY30-1082" fmla="*/ 888541 h 1819202"/>
                  <a:gd name="connsiteX31-1083" fmla="*/ 1363980 w 1760679"/>
                  <a:gd name="connsiteY31-1084" fmla="*/ 821866 h 1819202"/>
                  <a:gd name="connsiteX32-1085" fmla="*/ 1310640 w 1760679"/>
                  <a:gd name="connsiteY32-1086" fmla="*/ 831391 h 1819202"/>
                  <a:gd name="connsiteX33-1087" fmla="*/ 1242060 w 1760679"/>
                  <a:gd name="connsiteY33-1088" fmla="*/ 1181911 h 1819202"/>
                  <a:gd name="connsiteX34-1089" fmla="*/ 1167765 w 1760679"/>
                  <a:gd name="connsiteY34-1090" fmla="*/ 1199056 h 1819202"/>
                  <a:gd name="connsiteX35-1091" fmla="*/ 1078230 w 1760679"/>
                  <a:gd name="connsiteY35-1092" fmla="*/ 1818181 h 1819202"/>
                  <a:gd name="connsiteX36-1093" fmla="*/ 963930 w 1760679"/>
                  <a:gd name="connsiteY36-1094" fmla="*/ 1349551 h 1819202"/>
                  <a:gd name="connsiteX37-1095" fmla="*/ 872490 w 1760679"/>
                  <a:gd name="connsiteY37-1096" fmla="*/ 1524811 h 1819202"/>
                  <a:gd name="connsiteX38-1097" fmla="*/ 819150 w 1760679"/>
                  <a:gd name="connsiteY38-1098" fmla="*/ 1696261 h 1819202"/>
                  <a:gd name="connsiteX39-1099" fmla="*/ 689610 w 1760679"/>
                  <a:gd name="connsiteY39-1100" fmla="*/ 1444801 h 1819202"/>
                  <a:gd name="connsiteX40-1101" fmla="*/ 575310 w 1760679"/>
                  <a:gd name="connsiteY40-1102" fmla="*/ 1616251 h 1819202"/>
                  <a:gd name="connsiteX41-1103" fmla="*/ 491490 w 1760679"/>
                  <a:gd name="connsiteY41-1104" fmla="*/ 1578151 h 1819202"/>
                  <a:gd name="connsiteX42-1105" fmla="*/ 449580 w 1760679"/>
                  <a:gd name="connsiteY42-1106" fmla="*/ 1494331 h 1819202"/>
                  <a:gd name="connsiteX43-1107" fmla="*/ 339090 w 1760679"/>
                  <a:gd name="connsiteY43-1108" fmla="*/ 1528621 h 1819202"/>
                  <a:gd name="connsiteX44-1109" fmla="*/ 243840 w 1760679"/>
                  <a:gd name="connsiteY44-1110" fmla="*/ 1501951 h 1819202"/>
                  <a:gd name="connsiteX45-1111" fmla="*/ 186690 w 1760679"/>
                  <a:gd name="connsiteY45-1112" fmla="*/ 1513381 h 1819202"/>
                  <a:gd name="connsiteX46-1113" fmla="*/ 171450 w 1760679"/>
                  <a:gd name="connsiteY46-1114" fmla="*/ 1505761 h 1819202"/>
                  <a:gd name="connsiteX47-1115" fmla="*/ 163830 w 1760679"/>
                  <a:gd name="connsiteY47-1116" fmla="*/ 1524811 h 1819202"/>
                  <a:gd name="connsiteX48-1117" fmla="*/ 114300 w 1760679"/>
                  <a:gd name="connsiteY48-1118" fmla="*/ 1509571 h 1819202"/>
                  <a:gd name="connsiteX49-1119" fmla="*/ 30480 w 1760679"/>
                  <a:gd name="connsiteY49-1120" fmla="*/ 1581961 h 1819202"/>
                  <a:gd name="connsiteX50-1121" fmla="*/ 0 w 1760679"/>
                  <a:gd name="connsiteY50-1122" fmla="*/ 1524811 h 1819202"/>
                  <a:gd name="connsiteX0-1123" fmla="*/ 0 w 1760679"/>
                  <a:gd name="connsiteY0-1124" fmla="*/ 1525883 h 1820274"/>
                  <a:gd name="connsiteX1-1125" fmla="*/ 76200 w 1760679"/>
                  <a:gd name="connsiteY1-1126" fmla="*/ 1133453 h 1820274"/>
                  <a:gd name="connsiteX2-1127" fmla="*/ 129540 w 1760679"/>
                  <a:gd name="connsiteY2-1128" fmla="*/ 821033 h 1820274"/>
                  <a:gd name="connsiteX3-1129" fmla="*/ 316230 w 1760679"/>
                  <a:gd name="connsiteY3-1130" fmla="*/ 24743 h 1820274"/>
                  <a:gd name="connsiteX4-1131" fmla="*/ 428625 w 1760679"/>
                  <a:gd name="connsiteY4-1132" fmla="*/ 213338 h 1820274"/>
                  <a:gd name="connsiteX5-1133" fmla="*/ 449580 w 1760679"/>
                  <a:gd name="connsiteY5-1134" fmla="*/ 238103 h 1820274"/>
                  <a:gd name="connsiteX6-1135" fmla="*/ 586740 w 1760679"/>
                  <a:gd name="connsiteY6-1136" fmla="*/ 203813 h 1820274"/>
                  <a:gd name="connsiteX7-1137" fmla="*/ 708660 w 1760679"/>
                  <a:gd name="connsiteY7-1138" fmla="*/ 260963 h 1820274"/>
                  <a:gd name="connsiteX8-1139" fmla="*/ 773430 w 1760679"/>
                  <a:gd name="connsiteY8-1140" fmla="*/ 241913 h 1820274"/>
                  <a:gd name="connsiteX9-1141" fmla="*/ 796290 w 1760679"/>
                  <a:gd name="connsiteY9-1142" fmla="*/ 241913 h 1820274"/>
                  <a:gd name="connsiteX10-1143" fmla="*/ 826770 w 1760679"/>
                  <a:gd name="connsiteY10-1144" fmla="*/ 226673 h 1820274"/>
                  <a:gd name="connsiteX11-1145" fmla="*/ 975360 w 1760679"/>
                  <a:gd name="connsiteY11-1146" fmla="*/ 287633 h 1820274"/>
                  <a:gd name="connsiteX12-1147" fmla="*/ 1059180 w 1760679"/>
                  <a:gd name="connsiteY12-1148" fmla="*/ 253343 h 1820274"/>
                  <a:gd name="connsiteX13-1149" fmla="*/ 1192530 w 1760679"/>
                  <a:gd name="connsiteY13-1150" fmla="*/ 283823 h 1820274"/>
                  <a:gd name="connsiteX14-1151" fmla="*/ 1280160 w 1760679"/>
                  <a:gd name="connsiteY14-1152" fmla="*/ 219053 h 1820274"/>
                  <a:gd name="connsiteX15-1153" fmla="*/ 1329690 w 1760679"/>
                  <a:gd name="connsiteY15-1154" fmla="*/ 272393 h 1820274"/>
                  <a:gd name="connsiteX16-1155" fmla="*/ 1390650 w 1760679"/>
                  <a:gd name="connsiteY16-1156" fmla="*/ 257153 h 1820274"/>
                  <a:gd name="connsiteX17-1157" fmla="*/ 1436370 w 1760679"/>
                  <a:gd name="connsiteY17-1158" fmla="*/ 119993 h 1820274"/>
                  <a:gd name="connsiteX18-1159" fmla="*/ 1516380 w 1760679"/>
                  <a:gd name="connsiteY18-1160" fmla="*/ 310493 h 1820274"/>
                  <a:gd name="connsiteX19-1161" fmla="*/ 1592580 w 1760679"/>
                  <a:gd name="connsiteY19-1162" fmla="*/ 85703 h 1820274"/>
                  <a:gd name="connsiteX20-1163" fmla="*/ 1645920 w 1760679"/>
                  <a:gd name="connsiteY20-1164" fmla="*/ 367643 h 1820274"/>
                  <a:gd name="connsiteX21-1165" fmla="*/ 1676400 w 1760679"/>
                  <a:gd name="connsiteY21-1166" fmla="*/ 253343 h 1820274"/>
                  <a:gd name="connsiteX22-1167" fmla="*/ 1695450 w 1760679"/>
                  <a:gd name="connsiteY22-1168" fmla="*/ 272393 h 1820274"/>
                  <a:gd name="connsiteX23-1169" fmla="*/ 1703070 w 1760679"/>
                  <a:gd name="connsiteY23-1170" fmla="*/ 165713 h 1820274"/>
                  <a:gd name="connsiteX24-1171" fmla="*/ 1725930 w 1760679"/>
                  <a:gd name="connsiteY24-1172" fmla="*/ 127613 h 1820274"/>
                  <a:gd name="connsiteX25-1173" fmla="*/ 1737360 w 1760679"/>
                  <a:gd name="connsiteY25-1174" fmla="*/ 154283 h 1820274"/>
                  <a:gd name="connsiteX26-1175" fmla="*/ 1760220 w 1760679"/>
                  <a:gd name="connsiteY26-1176" fmla="*/ 123803 h 1820274"/>
                  <a:gd name="connsiteX27-1177" fmla="*/ 1613535 w 1760679"/>
                  <a:gd name="connsiteY27-1178" fmla="*/ 794363 h 1820274"/>
                  <a:gd name="connsiteX28-1179" fmla="*/ 1586865 w 1760679"/>
                  <a:gd name="connsiteY28-1180" fmla="*/ 941048 h 1820274"/>
                  <a:gd name="connsiteX29-1181" fmla="*/ 1504950 w 1760679"/>
                  <a:gd name="connsiteY29-1182" fmla="*/ 561953 h 1820274"/>
                  <a:gd name="connsiteX30-1183" fmla="*/ 1411605 w 1760679"/>
                  <a:gd name="connsiteY30-1184" fmla="*/ 889613 h 1820274"/>
                  <a:gd name="connsiteX31-1185" fmla="*/ 1363980 w 1760679"/>
                  <a:gd name="connsiteY31-1186" fmla="*/ 822938 h 1820274"/>
                  <a:gd name="connsiteX32-1187" fmla="*/ 1310640 w 1760679"/>
                  <a:gd name="connsiteY32-1188" fmla="*/ 832463 h 1820274"/>
                  <a:gd name="connsiteX33-1189" fmla="*/ 1242060 w 1760679"/>
                  <a:gd name="connsiteY33-1190" fmla="*/ 1182983 h 1820274"/>
                  <a:gd name="connsiteX34-1191" fmla="*/ 1167765 w 1760679"/>
                  <a:gd name="connsiteY34-1192" fmla="*/ 1200128 h 1820274"/>
                  <a:gd name="connsiteX35-1193" fmla="*/ 1078230 w 1760679"/>
                  <a:gd name="connsiteY35-1194" fmla="*/ 1819253 h 1820274"/>
                  <a:gd name="connsiteX36-1195" fmla="*/ 963930 w 1760679"/>
                  <a:gd name="connsiteY36-1196" fmla="*/ 1350623 h 1820274"/>
                  <a:gd name="connsiteX37-1197" fmla="*/ 872490 w 1760679"/>
                  <a:gd name="connsiteY37-1198" fmla="*/ 1525883 h 1820274"/>
                  <a:gd name="connsiteX38-1199" fmla="*/ 819150 w 1760679"/>
                  <a:gd name="connsiteY38-1200" fmla="*/ 1697333 h 1820274"/>
                  <a:gd name="connsiteX39-1201" fmla="*/ 689610 w 1760679"/>
                  <a:gd name="connsiteY39-1202" fmla="*/ 1445873 h 1820274"/>
                  <a:gd name="connsiteX40-1203" fmla="*/ 575310 w 1760679"/>
                  <a:gd name="connsiteY40-1204" fmla="*/ 1617323 h 1820274"/>
                  <a:gd name="connsiteX41-1205" fmla="*/ 491490 w 1760679"/>
                  <a:gd name="connsiteY41-1206" fmla="*/ 1579223 h 1820274"/>
                  <a:gd name="connsiteX42-1207" fmla="*/ 449580 w 1760679"/>
                  <a:gd name="connsiteY42-1208" fmla="*/ 1495403 h 1820274"/>
                  <a:gd name="connsiteX43-1209" fmla="*/ 339090 w 1760679"/>
                  <a:gd name="connsiteY43-1210" fmla="*/ 1529693 h 1820274"/>
                  <a:gd name="connsiteX44-1211" fmla="*/ 243840 w 1760679"/>
                  <a:gd name="connsiteY44-1212" fmla="*/ 1503023 h 1820274"/>
                  <a:gd name="connsiteX45-1213" fmla="*/ 186690 w 1760679"/>
                  <a:gd name="connsiteY45-1214" fmla="*/ 1514453 h 1820274"/>
                  <a:gd name="connsiteX46-1215" fmla="*/ 171450 w 1760679"/>
                  <a:gd name="connsiteY46-1216" fmla="*/ 1506833 h 1820274"/>
                  <a:gd name="connsiteX47-1217" fmla="*/ 163830 w 1760679"/>
                  <a:gd name="connsiteY47-1218" fmla="*/ 1525883 h 1820274"/>
                  <a:gd name="connsiteX48-1219" fmla="*/ 114300 w 1760679"/>
                  <a:gd name="connsiteY48-1220" fmla="*/ 1510643 h 1820274"/>
                  <a:gd name="connsiteX49-1221" fmla="*/ 30480 w 1760679"/>
                  <a:gd name="connsiteY49-1222" fmla="*/ 1583033 h 1820274"/>
                  <a:gd name="connsiteX50-1223" fmla="*/ 0 w 1760679"/>
                  <a:gd name="connsiteY50-1224" fmla="*/ 1525883 h 1820274"/>
                  <a:gd name="connsiteX0-1225" fmla="*/ 0 w 1760590"/>
                  <a:gd name="connsiteY0-1226" fmla="*/ 1525883 h 1820274"/>
                  <a:gd name="connsiteX1-1227" fmla="*/ 76200 w 1760590"/>
                  <a:gd name="connsiteY1-1228" fmla="*/ 1133453 h 1820274"/>
                  <a:gd name="connsiteX2-1229" fmla="*/ 129540 w 1760590"/>
                  <a:gd name="connsiteY2-1230" fmla="*/ 821033 h 1820274"/>
                  <a:gd name="connsiteX3-1231" fmla="*/ 316230 w 1760590"/>
                  <a:gd name="connsiteY3-1232" fmla="*/ 24743 h 1820274"/>
                  <a:gd name="connsiteX4-1233" fmla="*/ 428625 w 1760590"/>
                  <a:gd name="connsiteY4-1234" fmla="*/ 213338 h 1820274"/>
                  <a:gd name="connsiteX5-1235" fmla="*/ 449580 w 1760590"/>
                  <a:gd name="connsiteY5-1236" fmla="*/ 238103 h 1820274"/>
                  <a:gd name="connsiteX6-1237" fmla="*/ 586740 w 1760590"/>
                  <a:gd name="connsiteY6-1238" fmla="*/ 203813 h 1820274"/>
                  <a:gd name="connsiteX7-1239" fmla="*/ 708660 w 1760590"/>
                  <a:gd name="connsiteY7-1240" fmla="*/ 260963 h 1820274"/>
                  <a:gd name="connsiteX8-1241" fmla="*/ 773430 w 1760590"/>
                  <a:gd name="connsiteY8-1242" fmla="*/ 241913 h 1820274"/>
                  <a:gd name="connsiteX9-1243" fmla="*/ 796290 w 1760590"/>
                  <a:gd name="connsiteY9-1244" fmla="*/ 241913 h 1820274"/>
                  <a:gd name="connsiteX10-1245" fmla="*/ 826770 w 1760590"/>
                  <a:gd name="connsiteY10-1246" fmla="*/ 226673 h 1820274"/>
                  <a:gd name="connsiteX11-1247" fmla="*/ 975360 w 1760590"/>
                  <a:gd name="connsiteY11-1248" fmla="*/ 287633 h 1820274"/>
                  <a:gd name="connsiteX12-1249" fmla="*/ 1059180 w 1760590"/>
                  <a:gd name="connsiteY12-1250" fmla="*/ 253343 h 1820274"/>
                  <a:gd name="connsiteX13-1251" fmla="*/ 1192530 w 1760590"/>
                  <a:gd name="connsiteY13-1252" fmla="*/ 283823 h 1820274"/>
                  <a:gd name="connsiteX14-1253" fmla="*/ 1280160 w 1760590"/>
                  <a:gd name="connsiteY14-1254" fmla="*/ 219053 h 1820274"/>
                  <a:gd name="connsiteX15-1255" fmla="*/ 1329690 w 1760590"/>
                  <a:gd name="connsiteY15-1256" fmla="*/ 272393 h 1820274"/>
                  <a:gd name="connsiteX16-1257" fmla="*/ 1390650 w 1760590"/>
                  <a:gd name="connsiteY16-1258" fmla="*/ 257153 h 1820274"/>
                  <a:gd name="connsiteX17-1259" fmla="*/ 1436370 w 1760590"/>
                  <a:gd name="connsiteY17-1260" fmla="*/ 119993 h 1820274"/>
                  <a:gd name="connsiteX18-1261" fmla="*/ 1516380 w 1760590"/>
                  <a:gd name="connsiteY18-1262" fmla="*/ 310493 h 1820274"/>
                  <a:gd name="connsiteX19-1263" fmla="*/ 1592580 w 1760590"/>
                  <a:gd name="connsiteY19-1264" fmla="*/ 85703 h 1820274"/>
                  <a:gd name="connsiteX20-1265" fmla="*/ 1645920 w 1760590"/>
                  <a:gd name="connsiteY20-1266" fmla="*/ 367643 h 1820274"/>
                  <a:gd name="connsiteX21-1267" fmla="*/ 1676400 w 1760590"/>
                  <a:gd name="connsiteY21-1268" fmla="*/ 253343 h 1820274"/>
                  <a:gd name="connsiteX22-1269" fmla="*/ 1695450 w 1760590"/>
                  <a:gd name="connsiteY22-1270" fmla="*/ 272393 h 1820274"/>
                  <a:gd name="connsiteX23-1271" fmla="*/ 1703070 w 1760590"/>
                  <a:gd name="connsiteY23-1272" fmla="*/ 165713 h 1820274"/>
                  <a:gd name="connsiteX24-1273" fmla="*/ 1725930 w 1760590"/>
                  <a:gd name="connsiteY24-1274" fmla="*/ 127613 h 1820274"/>
                  <a:gd name="connsiteX25-1275" fmla="*/ 1731645 w 1760590"/>
                  <a:gd name="connsiteY25-1276" fmla="*/ 154283 h 1820274"/>
                  <a:gd name="connsiteX26-1277" fmla="*/ 1760220 w 1760590"/>
                  <a:gd name="connsiteY26-1278" fmla="*/ 123803 h 1820274"/>
                  <a:gd name="connsiteX27-1279" fmla="*/ 1613535 w 1760590"/>
                  <a:gd name="connsiteY27-1280" fmla="*/ 794363 h 1820274"/>
                  <a:gd name="connsiteX28-1281" fmla="*/ 1586865 w 1760590"/>
                  <a:gd name="connsiteY28-1282" fmla="*/ 941048 h 1820274"/>
                  <a:gd name="connsiteX29-1283" fmla="*/ 1504950 w 1760590"/>
                  <a:gd name="connsiteY29-1284" fmla="*/ 561953 h 1820274"/>
                  <a:gd name="connsiteX30-1285" fmla="*/ 1411605 w 1760590"/>
                  <a:gd name="connsiteY30-1286" fmla="*/ 889613 h 1820274"/>
                  <a:gd name="connsiteX31-1287" fmla="*/ 1363980 w 1760590"/>
                  <a:gd name="connsiteY31-1288" fmla="*/ 822938 h 1820274"/>
                  <a:gd name="connsiteX32-1289" fmla="*/ 1310640 w 1760590"/>
                  <a:gd name="connsiteY32-1290" fmla="*/ 832463 h 1820274"/>
                  <a:gd name="connsiteX33-1291" fmla="*/ 1242060 w 1760590"/>
                  <a:gd name="connsiteY33-1292" fmla="*/ 1182983 h 1820274"/>
                  <a:gd name="connsiteX34-1293" fmla="*/ 1167765 w 1760590"/>
                  <a:gd name="connsiteY34-1294" fmla="*/ 1200128 h 1820274"/>
                  <a:gd name="connsiteX35-1295" fmla="*/ 1078230 w 1760590"/>
                  <a:gd name="connsiteY35-1296" fmla="*/ 1819253 h 1820274"/>
                  <a:gd name="connsiteX36-1297" fmla="*/ 963930 w 1760590"/>
                  <a:gd name="connsiteY36-1298" fmla="*/ 1350623 h 1820274"/>
                  <a:gd name="connsiteX37-1299" fmla="*/ 872490 w 1760590"/>
                  <a:gd name="connsiteY37-1300" fmla="*/ 1525883 h 1820274"/>
                  <a:gd name="connsiteX38-1301" fmla="*/ 819150 w 1760590"/>
                  <a:gd name="connsiteY38-1302" fmla="*/ 1697333 h 1820274"/>
                  <a:gd name="connsiteX39-1303" fmla="*/ 689610 w 1760590"/>
                  <a:gd name="connsiteY39-1304" fmla="*/ 1445873 h 1820274"/>
                  <a:gd name="connsiteX40-1305" fmla="*/ 575310 w 1760590"/>
                  <a:gd name="connsiteY40-1306" fmla="*/ 1617323 h 1820274"/>
                  <a:gd name="connsiteX41-1307" fmla="*/ 491490 w 1760590"/>
                  <a:gd name="connsiteY41-1308" fmla="*/ 1579223 h 1820274"/>
                  <a:gd name="connsiteX42-1309" fmla="*/ 449580 w 1760590"/>
                  <a:gd name="connsiteY42-1310" fmla="*/ 1495403 h 1820274"/>
                  <a:gd name="connsiteX43-1311" fmla="*/ 339090 w 1760590"/>
                  <a:gd name="connsiteY43-1312" fmla="*/ 1529693 h 1820274"/>
                  <a:gd name="connsiteX44-1313" fmla="*/ 243840 w 1760590"/>
                  <a:gd name="connsiteY44-1314" fmla="*/ 1503023 h 1820274"/>
                  <a:gd name="connsiteX45-1315" fmla="*/ 186690 w 1760590"/>
                  <a:gd name="connsiteY45-1316" fmla="*/ 1514453 h 1820274"/>
                  <a:gd name="connsiteX46-1317" fmla="*/ 171450 w 1760590"/>
                  <a:gd name="connsiteY46-1318" fmla="*/ 1506833 h 1820274"/>
                  <a:gd name="connsiteX47-1319" fmla="*/ 163830 w 1760590"/>
                  <a:gd name="connsiteY47-1320" fmla="*/ 1525883 h 1820274"/>
                  <a:gd name="connsiteX48-1321" fmla="*/ 114300 w 1760590"/>
                  <a:gd name="connsiteY48-1322" fmla="*/ 1510643 h 1820274"/>
                  <a:gd name="connsiteX49-1323" fmla="*/ 30480 w 1760590"/>
                  <a:gd name="connsiteY49-1324" fmla="*/ 1583033 h 1820274"/>
                  <a:gd name="connsiteX50-1325" fmla="*/ 0 w 1760590"/>
                  <a:gd name="connsiteY50-1326" fmla="*/ 1525883 h 1820274"/>
                  <a:gd name="connsiteX0-1327" fmla="*/ 0 w 1760590"/>
                  <a:gd name="connsiteY0-1328" fmla="*/ 1526333 h 1820724"/>
                  <a:gd name="connsiteX1-1329" fmla="*/ 76200 w 1760590"/>
                  <a:gd name="connsiteY1-1330" fmla="*/ 1133903 h 1820724"/>
                  <a:gd name="connsiteX2-1331" fmla="*/ 135255 w 1760590"/>
                  <a:gd name="connsiteY2-1332" fmla="*/ 829103 h 1820724"/>
                  <a:gd name="connsiteX3-1333" fmla="*/ 316230 w 1760590"/>
                  <a:gd name="connsiteY3-1334" fmla="*/ 25193 h 1820724"/>
                  <a:gd name="connsiteX4-1335" fmla="*/ 428625 w 1760590"/>
                  <a:gd name="connsiteY4-1336" fmla="*/ 213788 h 1820724"/>
                  <a:gd name="connsiteX5-1337" fmla="*/ 449580 w 1760590"/>
                  <a:gd name="connsiteY5-1338" fmla="*/ 238553 h 1820724"/>
                  <a:gd name="connsiteX6-1339" fmla="*/ 586740 w 1760590"/>
                  <a:gd name="connsiteY6-1340" fmla="*/ 204263 h 1820724"/>
                  <a:gd name="connsiteX7-1341" fmla="*/ 708660 w 1760590"/>
                  <a:gd name="connsiteY7-1342" fmla="*/ 261413 h 1820724"/>
                  <a:gd name="connsiteX8-1343" fmla="*/ 773430 w 1760590"/>
                  <a:gd name="connsiteY8-1344" fmla="*/ 242363 h 1820724"/>
                  <a:gd name="connsiteX9-1345" fmla="*/ 796290 w 1760590"/>
                  <a:gd name="connsiteY9-1346" fmla="*/ 242363 h 1820724"/>
                  <a:gd name="connsiteX10-1347" fmla="*/ 826770 w 1760590"/>
                  <a:gd name="connsiteY10-1348" fmla="*/ 227123 h 1820724"/>
                  <a:gd name="connsiteX11-1349" fmla="*/ 975360 w 1760590"/>
                  <a:gd name="connsiteY11-1350" fmla="*/ 288083 h 1820724"/>
                  <a:gd name="connsiteX12-1351" fmla="*/ 1059180 w 1760590"/>
                  <a:gd name="connsiteY12-1352" fmla="*/ 253793 h 1820724"/>
                  <a:gd name="connsiteX13-1353" fmla="*/ 1192530 w 1760590"/>
                  <a:gd name="connsiteY13-1354" fmla="*/ 284273 h 1820724"/>
                  <a:gd name="connsiteX14-1355" fmla="*/ 1280160 w 1760590"/>
                  <a:gd name="connsiteY14-1356" fmla="*/ 219503 h 1820724"/>
                  <a:gd name="connsiteX15-1357" fmla="*/ 1329690 w 1760590"/>
                  <a:gd name="connsiteY15-1358" fmla="*/ 272843 h 1820724"/>
                  <a:gd name="connsiteX16-1359" fmla="*/ 1390650 w 1760590"/>
                  <a:gd name="connsiteY16-1360" fmla="*/ 257603 h 1820724"/>
                  <a:gd name="connsiteX17-1361" fmla="*/ 1436370 w 1760590"/>
                  <a:gd name="connsiteY17-1362" fmla="*/ 120443 h 1820724"/>
                  <a:gd name="connsiteX18-1363" fmla="*/ 1516380 w 1760590"/>
                  <a:gd name="connsiteY18-1364" fmla="*/ 310943 h 1820724"/>
                  <a:gd name="connsiteX19-1365" fmla="*/ 1592580 w 1760590"/>
                  <a:gd name="connsiteY19-1366" fmla="*/ 86153 h 1820724"/>
                  <a:gd name="connsiteX20-1367" fmla="*/ 1645920 w 1760590"/>
                  <a:gd name="connsiteY20-1368" fmla="*/ 368093 h 1820724"/>
                  <a:gd name="connsiteX21-1369" fmla="*/ 1676400 w 1760590"/>
                  <a:gd name="connsiteY21-1370" fmla="*/ 253793 h 1820724"/>
                  <a:gd name="connsiteX22-1371" fmla="*/ 1695450 w 1760590"/>
                  <a:gd name="connsiteY22-1372" fmla="*/ 272843 h 1820724"/>
                  <a:gd name="connsiteX23-1373" fmla="*/ 1703070 w 1760590"/>
                  <a:gd name="connsiteY23-1374" fmla="*/ 166163 h 1820724"/>
                  <a:gd name="connsiteX24-1375" fmla="*/ 1725930 w 1760590"/>
                  <a:gd name="connsiteY24-1376" fmla="*/ 128063 h 1820724"/>
                  <a:gd name="connsiteX25-1377" fmla="*/ 1731645 w 1760590"/>
                  <a:gd name="connsiteY25-1378" fmla="*/ 154733 h 1820724"/>
                  <a:gd name="connsiteX26-1379" fmla="*/ 1760220 w 1760590"/>
                  <a:gd name="connsiteY26-1380" fmla="*/ 124253 h 1820724"/>
                  <a:gd name="connsiteX27-1381" fmla="*/ 1613535 w 1760590"/>
                  <a:gd name="connsiteY27-1382" fmla="*/ 794813 h 1820724"/>
                  <a:gd name="connsiteX28-1383" fmla="*/ 1586865 w 1760590"/>
                  <a:gd name="connsiteY28-1384" fmla="*/ 941498 h 1820724"/>
                  <a:gd name="connsiteX29-1385" fmla="*/ 1504950 w 1760590"/>
                  <a:gd name="connsiteY29-1386" fmla="*/ 562403 h 1820724"/>
                  <a:gd name="connsiteX30-1387" fmla="*/ 1411605 w 1760590"/>
                  <a:gd name="connsiteY30-1388" fmla="*/ 890063 h 1820724"/>
                  <a:gd name="connsiteX31-1389" fmla="*/ 1363980 w 1760590"/>
                  <a:gd name="connsiteY31-1390" fmla="*/ 823388 h 1820724"/>
                  <a:gd name="connsiteX32-1391" fmla="*/ 1310640 w 1760590"/>
                  <a:gd name="connsiteY32-1392" fmla="*/ 832913 h 1820724"/>
                  <a:gd name="connsiteX33-1393" fmla="*/ 1242060 w 1760590"/>
                  <a:gd name="connsiteY33-1394" fmla="*/ 1183433 h 1820724"/>
                  <a:gd name="connsiteX34-1395" fmla="*/ 1167765 w 1760590"/>
                  <a:gd name="connsiteY34-1396" fmla="*/ 1200578 h 1820724"/>
                  <a:gd name="connsiteX35-1397" fmla="*/ 1078230 w 1760590"/>
                  <a:gd name="connsiteY35-1398" fmla="*/ 1819703 h 1820724"/>
                  <a:gd name="connsiteX36-1399" fmla="*/ 963930 w 1760590"/>
                  <a:gd name="connsiteY36-1400" fmla="*/ 1351073 h 1820724"/>
                  <a:gd name="connsiteX37-1401" fmla="*/ 872490 w 1760590"/>
                  <a:gd name="connsiteY37-1402" fmla="*/ 1526333 h 1820724"/>
                  <a:gd name="connsiteX38-1403" fmla="*/ 819150 w 1760590"/>
                  <a:gd name="connsiteY38-1404" fmla="*/ 1697783 h 1820724"/>
                  <a:gd name="connsiteX39-1405" fmla="*/ 689610 w 1760590"/>
                  <a:gd name="connsiteY39-1406" fmla="*/ 1446323 h 1820724"/>
                  <a:gd name="connsiteX40-1407" fmla="*/ 575310 w 1760590"/>
                  <a:gd name="connsiteY40-1408" fmla="*/ 1617773 h 1820724"/>
                  <a:gd name="connsiteX41-1409" fmla="*/ 491490 w 1760590"/>
                  <a:gd name="connsiteY41-1410" fmla="*/ 1579673 h 1820724"/>
                  <a:gd name="connsiteX42-1411" fmla="*/ 449580 w 1760590"/>
                  <a:gd name="connsiteY42-1412" fmla="*/ 1495853 h 1820724"/>
                  <a:gd name="connsiteX43-1413" fmla="*/ 339090 w 1760590"/>
                  <a:gd name="connsiteY43-1414" fmla="*/ 1530143 h 1820724"/>
                  <a:gd name="connsiteX44-1415" fmla="*/ 243840 w 1760590"/>
                  <a:gd name="connsiteY44-1416" fmla="*/ 1503473 h 1820724"/>
                  <a:gd name="connsiteX45-1417" fmla="*/ 186690 w 1760590"/>
                  <a:gd name="connsiteY45-1418" fmla="*/ 1514903 h 1820724"/>
                  <a:gd name="connsiteX46-1419" fmla="*/ 171450 w 1760590"/>
                  <a:gd name="connsiteY46-1420" fmla="*/ 1507283 h 1820724"/>
                  <a:gd name="connsiteX47-1421" fmla="*/ 163830 w 1760590"/>
                  <a:gd name="connsiteY47-1422" fmla="*/ 1526333 h 1820724"/>
                  <a:gd name="connsiteX48-1423" fmla="*/ 114300 w 1760590"/>
                  <a:gd name="connsiteY48-1424" fmla="*/ 1511093 h 1820724"/>
                  <a:gd name="connsiteX49-1425" fmla="*/ 30480 w 1760590"/>
                  <a:gd name="connsiteY49-1426" fmla="*/ 1583483 h 1820724"/>
                  <a:gd name="connsiteX50-1427" fmla="*/ 0 w 1760590"/>
                  <a:gd name="connsiteY50-1428" fmla="*/ 1526333 h 1820724"/>
                  <a:gd name="connsiteX0-1429" fmla="*/ 0 w 1760590"/>
                  <a:gd name="connsiteY0-1430" fmla="*/ 1526333 h 1837838"/>
                  <a:gd name="connsiteX1-1431" fmla="*/ 76200 w 1760590"/>
                  <a:gd name="connsiteY1-1432" fmla="*/ 1133903 h 1837838"/>
                  <a:gd name="connsiteX2-1433" fmla="*/ 135255 w 1760590"/>
                  <a:gd name="connsiteY2-1434" fmla="*/ 829103 h 1837838"/>
                  <a:gd name="connsiteX3-1435" fmla="*/ 316230 w 1760590"/>
                  <a:gd name="connsiteY3-1436" fmla="*/ 25193 h 1837838"/>
                  <a:gd name="connsiteX4-1437" fmla="*/ 428625 w 1760590"/>
                  <a:gd name="connsiteY4-1438" fmla="*/ 213788 h 1837838"/>
                  <a:gd name="connsiteX5-1439" fmla="*/ 449580 w 1760590"/>
                  <a:gd name="connsiteY5-1440" fmla="*/ 238553 h 1837838"/>
                  <a:gd name="connsiteX6-1441" fmla="*/ 586740 w 1760590"/>
                  <a:gd name="connsiteY6-1442" fmla="*/ 204263 h 1837838"/>
                  <a:gd name="connsiteX7-1443" fmla="*/ 708660 w 1760590"/>
                  <a:gd name="connsiteY7-1444" fmla="*/ 261413 h 1837838"/>
                  <a:gd name="connsiteX8-1445" fmla="*/ 773430 w 1760590"/>
                  <a:gd name="connsiteY8-1446" fmla="*/ 242363 h 1837838"/>
                  <a:gd name="connsiteX9-1447" fmla="*/ 796290 w 1760590"/>
                  <a:gd name="connsiteY9-1448" fmla="*/ 242363 h 1837838"/>
                  <a:gd name="connsiteX10-1449" fmla="*/ 826770 w 1760590"/>
                  <a:gd name="connsiteY10-1450" fmla="*/ 227123 h 1837838"/>
                  <a:gd name="connsiteX11-1451" fmla="*/ 975360 w 1760590"/>
                  <a:gd name="connsiteY11-1452" fmla="*/ 288083 h 1837838"/>
                  <a:gd name="connsiteX12-1453" fmla="*/ 1059180 w 1760590"/>
                  <a:gd name="connsiteY12-1454" fmla="*/ 253793 h 1837838"/>
                  <a:gd name="connsiteX13-1455" fmla="*/ 1192530 w 1760590"/>
                  <a:gd name="connsiteY13-1456" fmla="*/ 284273 h 1837838"/>
                  <a:gd name="connsiteX14-1457" fmla="*/ 1280160 w 1760590"/>
                  <a:gd name="connsiteY14-1458" fmla="*/ 219503 h 1837838"/>
                  <a:gd name="connsiteX15-1459" fmla="*/ 1329690 w 1760590"/>
                  <a:gd name="connsiteY15-1460" fmla="*/ 272843 h 1837838"/>
                  <a:gd name="connsiteX16-1461" fmla="*/ 1390650 w 1760590"/>
                  <a:gd name="connsiteY16-1462" fmla="*/ 257603 h 1837838"/>
                  <a:gd name="connsiteX17-1463" fmla="*/ 1436370 w 1760590"/>
                  <a:gd name="connsiteY17-1464" fmla="*/ 120443 h 1837838"/>
                  <a:gd name="connsiteX18-1465" fmla="*/ 1516380 w 1760590"/>
                  <a:gd name="connsiteY18-1466" fmla="*/ 310943 h 1837838"/>
                  <a:gd name="connsiteX19-1467" fmla="*/ 1592580 w 1760590"/>
                  <a:gd name="connsiteY19-1468" fmla="*/ 86153 h 1837838"/>
                  <a:gd name="connsiteX20-1469" fmla="*/ 1645920 w 1760590"/>
                  <a:gd name="connsiteY20-1470" fmla="*/ 368093 h 1837838"/>
                  <a:gd name="connsiteX21-1471" fmla="*/ 1676400 w 1760590"/>
                  <a:gd name="connsiteY21-1472" fmla="*/ 253793 h 1837838"/>
                  <a:gd name="connsiteX22-1473" fmla="*/ 1695450 w 1760590"/>
                  <a:gd name="connsiteY22-1474" fmla="*/ 272843 h 1837838"/>
                  <a:gd name="connsiteX23-1475" fmla="*/ 1703070 w 1760590"/>
                  <a:gd name="connsiteY23-1476" fmla="*/ 166163 h 1837838"/>
                  <a:gd name="connsiteX24-1477" fmla="*/ 1725930 w 1760590"/>
                  <a:gd name="connsiteY24-1478" fmla="*/ 128063 h 1837838"/>
                  <a:gd name="connsiteX25-1479" fmla="*/ 1731645 w 1760590"/>
                  <a:gd name="connsiteY25-1480" fmla="*/ 154733 h 1837838"/>
                  <a:gd name="connsiteX26-1481" fmla="*/ 1760220 w 1760590"/>
                  <a:gd name="connsiteY26-1482" fmla="*/ 124253 h 1837838"/>
                  <a:gd name="connsiteX27-1483" fmla="*/ 1613535 w 1760590"/>
                  <a:gd name="connsiteY27-1484" fmla="*/ 794813 h 1837838"/>
                  <a:gd name="connsiteX28-1485" fmla="*/ 1586865 w 1760590"/>
                  <a:gd name="connsiteY28-1486" fmla="*/ 941498 h 1837838"/>
                  <a:gd name="connsiteX29-1487" fmla="*/ 1504950 w 1760590"/>
                  <a:gd name="connsiteY29-1488" fmla="*/ 562403 h 1837838"/>
                  <a:gd name="connsiteX30-1489" fmla="*/ 1411605 w 1760590"/>
                  <a:gd name="connsiteY30-1490" fmla="*/ 890063 h 1837838"/>
                  <a:gd name="connsiteX31-1491" fmla="*/ 1363980 w 1760590"/>
                  <a:gd name="connsiteY31-1492" fmla="*/ 823388 h 1837838"/>
                  <a:gd name="connsiteX32-1493" fmla="*/ 1310640 w 1760590"/>
                  <a:gd name="connsiteY32-1494" fmla="*/ 832913 h 1837838"/>
                  <a:gd name="connsiteX33-1495" fmla="*/ 1242060 w 1760590"/>
                  <a:gd name="connsiteY33-1496" fmla="*/ 1183433 h 1837838"/>
                  <a:gd name="connsiteX34-1497" fmla="*/ 1167765 w 1760590"/>
                  <a:gd name="connsiteY34-1498" fmla="*/ 1200578 h 1837838"/>
                  <a:gd name="connsiteX35-1499" fmla="*/ 1066800 w 1760590"/>
                  <a:gd name="connsiteY35-1500" fmla="*/ 1836848 h 1837838"/>
                  <a:gd name="connsiteX36-1501" fmla="*/ 963930 w 1760590"/>
                  <a:gd name="connsiteY36-1502" fmla="*/ 1351073 h 1837838"/>
                  <a:gd name="connsiteX37-1503" fmla="*/ 872490 w 1760590"/>
                  <a:gd name="connsiteY37-1504" fmla="*/ 1526333 h 1837838"/>
                  <a:gd name="connsiteX38-1505" fmla="*/ 819150 w 1760590"/>
                  <a:gd name="connsiteY38-1506" fmla="*/ 1697783 h 1837838"/>
                  <a:gd name="connsiteX39-1507" fmla="*/ 689610 w 1760590"/>
                  <a:gd name="connsiteY39-1508" fmla="*/ 1446323 h 1837838"/>
                  <a:gd name="connsiteX40-1509" fmla="*/ 575310 w 1760590"/>
                  <a:gd name="connsiteY40-1510" fmla="*/ 1617773 h 1837838"/>
                  <a:gd name="connsiteX41-1511" fmla="*/ 491490 w 1760590"/>
                  <a:gd name="connsiteY41-1512" fmla="*/ 1579673 h 1837838"/>
                  <a:gd name="connsiteX42-1513" fmla="*/ 449580 w 1760590"/>
                  <a:gd name="connsiteY42-1514" fmla="*/ 1495853 h 1837838"/>
                  <a:gd name="connsiteX43-1515" fmla="*/ 339090 w 1760590"/>
                  <a:gd name="connsiteY43-1516" fmla="*/ 1530143 h 1837838"/>
                  <a:gd name="connsiteX44-1517" fmla="*/ 243840 w 1760590"/>
                  <a:gd name="connsiteY44-1518" fmla="*/ 1503473 h 1837838"/>
                  <a:gd name="connsiteX45-1519" fmla="*/ 186690 w 1760590"/>
                  <a:gd name="connsiteY45-1520" fmla="*/ 1514903 h 1837838"/>
                  <a:gd name="connsiteX46-1521" fmla="*/ 171450 w 1760590"/>
                  <a:gd name="connsiteY46-1522" fmla="*/ 1507283 h 1837838"/>
                  <a:gd name="connsiteX47-1523" fmla="*/ 163830 w 1760590"/>
                  <a:gd name="connsiteY47-1524" fmla="*/ 1526333 h 1837838"/>
                  <a:gd name="connsiteX48-1525" fmla="*/ 114300 w 1760590"/>
                  <a:gd name="connsiteY48-1526" fmla="*/ 1511093 h 1837838"/>
                  <a:gd name="connsiteX49-1527" fmla="*/ 30480 w 1760590"/>
                  <a:gd name="connsiteY49-1528" fmla="*/ 1583483 h 1837838"/>
                  <a:gd name="connsiteX50-1529" fmla="*/ 0 w 1760590"/>
                  <a:gd name="connsiteY50-1530" fmla="*/ 1526333 h 1837838"/>
                  <a:gd name="connsiteX0-1531" fmla="*/ 0 w 1760590"/>
                  <a:gd name="connsiteY0-1532" fmla="*/ 1526333 h 1837895"/>
                  <a:gd name="connsiteX1-1533" fmla="*/ 76200 w 1760590"/>
                  <a:gd name="connsiteY1-1534" fmla="*/ 1133903 h 1837895"/>
                  <a:gd name="connsiteX2-1535" fmla="*/ 135255 w 1760590"/>
                  <a:gd name="connsiteY2-1536" fmla="*/ 829103 h 1837895"/>
                  <a:gd name="connsiteX3-1537" fmla="*/ 316230 w 1760590"/>
                  <a:gd name="connsiteY3-1538" fmla="*/ 25193 h 1837895"/>
                  <a:gd name="connsiteX4-1539" fmla="*/ 428625 w 1760590"/>
                  <a:gd name="connsiteY4-1540" fmla="*/ 213788 h 1837895"/>
                  <a:gd name="connsiteX5-1541" fmla="*/ 449580 w 1760590"/>
                  <a:gd name="connsiteY5-1542" fmla="*/ 238553 h 1837895"/>
                  <a:gd name="connsiteX6-1543" fmla="*/ 586740 w 1760590"/>
                  <a:gd name="connsiteY6-1544" fmla="*/ 204263 h 1837895"/>
                  <a:gd name="connsiteX7-1545" fmla="*/ 708660 w 1760590"/>
                  <a:gd name="connsiteY7-1546" fmla="*/ 261413 h 1837895"/>
                  <a:gd name="connsiteX8-1547" fmla="*/ 773430 w 1760590"/>
                  <a:gd name="connsiteY8-1548" fmla="*/ 242363 h 1837895"/>
                  <a:gd name="connsiteX9-1549" fmla="*/ 796290 w 1760590"/>
                  <a:gd name="connsiteY9-1550" fmla="*/ 242363 h 1837895"/>
                  <a:gd name="connsiteX10-1551" fmla="*/ 826770 w 1760590"/>
                  <a:gd name="connsiteY10-1552" fmla="*/ 227123 h 1837895"/>
                  <a:gd name="connsiteX11-1553" fmla="*/ 975360 w 1760590"/>
                  <a:gd name="connsiteY11-1554" fmla="*/ 288083 h 1837895"/>
                  <a:gd name="connsiteX12-1555" fmla="*/ 1059180 w 1760590"/>
                  <a:gd name="connsiteY12-1556" fmla="*/ 253793 h 1837895"/>
                  <a:gd name="connsiteX13-1557" fmla="*/ 1192530 w 1760590"/>
                  <a:gd name="connsiteY13-1558" fmla="*/ 284273 h 1837895"/>
                  <a:gd name="connsiteX14-1559" fmla="*/ 1280160 w 1760590"/>
                  <a:gd name="connsiteY14-1560" fmla="*/ 219503 h 1837895"/>
                  <a:gd name="connsiteX15-1561" fmla="*/ 1329690 w 1760590"/>
                  <a:gd name="connsiteY15-1562" fmla="*/ 272843 h 1837895"/>
                  <a:gd name="connsiteX16-1563" fmla="*/ 1390650 w 1760590"/>
                  <a:gd name="connsiteY16-1564" fmla="*/ 257603 h 1837895"/>
                  <a:gd name="connsiteX17-1565" fmla="*/ 1436370 w 1760590"/>
                  <a:gd name="connsiteY17-1566" fmla="*/ 120443 h 1837895"/>
                  <a:gd name="connsiteX18-1567" fmla="*/ 1516380 w 1760590"/>
                  <a:gd name="connsiteY18-1568" fmla="*/ 310943 h 1837895"/>
                  <a:gd name="connsiteX19-1569" fmla="*/ 1592580 w 1760590"/>
                  <a:gd name="connsiteY19-1570" fmla="*/ 86153 h 1837895"/>
                  <a:gd name="connsiteX20-1571" fmla="*/ 1645920 w 1760590"/>
                  <a:gd name="connsiteY20-1572" fmla="*/ 368093 h 1837895"/>
                  <a:gd name="connsiteX21-1573" fmla="*/ 1676400 w 1760590"/>
                  <a:gd name="connsiteY21-1574" fmla="*/ 253793 h 1837895"/>
                  <a:gd name="connsiteX22-1575" fmla="*/ 1695450 w 1760590"/>
                  <a:gd name="connsiteY22-1576" fmla="*/ 272843 h 1837895"/>
                  <a:gd name="connsiteX23-1577" fmla="*/ 1703070 w 1760590"/>
                  <a:gd name="connsiteY23-1578" fmla="*/ 166163 h 1837895"/>
                  <a:gd name="connsiteX24-1579" fmla="*/ 1725930 w 1760590"/>
                  <a:gd name="connsiteY24-1580" fmla="*/ 128063 h 1837895"/>
                  <a:gd name="connsiteX25-1581" fmla="*/ 1731645 w 1760590"/>
                  <a:gd name="connsiteY25-1582" fmla="*/ 154733 h 1837895"/>
                  <a:gd name="connsiteX26-1583" fmla="*/ 1760220 w 1760590"/>
                  <a:gd name="connsiteY26-1584" fmla="*/ 124253 h 1837895"/>
                  <a:gd name="connsiteX27-1585" fmla="*/ 1613535 w 1760590"/>
                  <a:gd name="connsiteY27-1586" fmla="*/ 794813 h 1837895"/>
                  <a:gd name="connsiteX28-1587" fmla="*/ 1586865 w 1760590"/>
                  <a:gd name="connsiteY28-1588" fmla="*/ 941498 h 1837895"/>
                  <a:gd name="connsiteX29-1589" fmla="*/ 1504950 w 1760590"/>
                  <a:gd name="connsiteY29-1590" fmla="*/ 562403 h 1837895"/>
                  <a:gd name="connsiteX30-1591" fmla="*/ 1411605 w 1760590"/>
                  <a:gd name="connsiteY30-1592" fmla="*/ 890063 h 1837895"/>
                  <a:gd name="connsiteX31-1593" fmla="*/ 1363980 w 1760590"/>
                  <a:gd name="connsiteY31-1594" fmla="*/ 823388 h 1837895"/>
                  <a:gd name="connsiteX32-1595" fmla="*/ 1310640 w 1760590"/>
                  <a:gd name="connsiteY32-1596" fmla="*/ 832913 h 1837895"/>
                  <a:gd name="connsiteX33-1597" fmla="*/ 1242060 w 1760590"/>
                  <a:gd name="connsiteY33-1598" fmla="*/ 1183433 h 1837895"/>
                  <a:gd name="connsiteX34-1599" fmla="*/ 1167765 w 1760590"/>
                  <a:gd name="connsiteY34-1600" fmla="*/ 1200578 h 1837895"/>
                  <a:gd name="connsiteX35-1601" fmla="*/ 1066800 w 1760590"/>
                  <a:gd name="connsiteY35-1602" fmla="*/ 1836848 h 1837895"/>
                  <a:gd name="connsiteX36-1603" fmla="*/ 958215 w 1760590"/>
                  <a:gd name="connsiteY36-1604" fmla="*/ 1354883 h 1837895"/>
                  <a:gd name="connsiteX37-1605" fmla="*/ 872490 w 1760590"/>
                  <a:gd name="connsiteY37-1606" fmla="*/ 1526333 h 1837895"/>
                  <a:gd name="connsiteX38-1607" fmla="*/ 819150 w 1760590"/>
                  <a:gd name="connsiteY38-1608" fmla="*/ 1697783 h 1837895"/>
                  <a:gd name="connsiteX39-1609" fmla="*/ 689610 w 1760590"/>
                  <a:gd name="connsiteY39-1610" fmla="*/ 1446323 h 1837895"/>
                  <a:gd name="connsiteX40-1611" fmla="*/ 575310 w 1760590"/>
                  <a:gd name="connsiteY40-1612" fmla="*/ 1617773 h 1837895"/>
                  <a:gd name="connsiteX41-1613" fmla="*/ 491490 w 1760590"/>
                  <a:gd name="connsiteY41-1614" fmla="*/ 1579673 h 1837895"/>
                  <a:gd name="connsiteX42-1615" fmla="*/ 449580 w 1760590"/>
                  <a:gd name="connsiteY42-1616" fmla="*/ 1495853 h 1837895"/>
                  <a:gd name="connsiteX43-1617" fmla="*/ 339090 w 1760590"/>
                  <a:gd name="connsiteY43-1618" fmla="*/ 1530143 h 1837895"/>
                  <a:gd name="connsiteX44-1619" fmla="*/ 243840 w 1760590"/>
                  <a:gd name="connsiteY44-1620" fmla="*/ 1503473 h 1837895"/>
                  <a:gd name="connsiteX45-1621" fmla="*/ 186690 w 1760590"/>
                  <a:gd name="connsiteY45-1622" fmla="*/ 1514903 h 1837895"/>
                  <a:gd name="connsiteX46-1623" fmla="*/ 171450 w 1760590"/>
                  <a:gd name="connsiteY46-1624" fmla="*/ 1507283 h 1837895"/>
                  <a:gd name="connsiteX47-1625" fmla="*/ 163830 w 1760590"/>
                  <a:gd name="connsiteY47-1626" fmla="*/ 1526333 h 1837895"/>
                  <a:gd name="connsiteX48-1627" fmla="*/ 114300 w 1760590"/>
                  <a:gd name="connsiteY48-1628" fmla="*/ 1511093 h 1837895"/>
                  <a:gd name="connsiteX49-1629" fmla="*/ 30480 w 1760590"/>
                  <a:gd name="connsiteY49-1630" fmla="*/ 1583483 h 1837895"/>
                  <a:gd name="connsiteX50-1631" fmla="*/ 0 w 1760590"/>
                  <a:gd name="connsiteY50-1632" fmla="*/ 1526333 h 1837895"/>
                  <a:gd name="connsiteX0-1633" fmla="*/ 0 w 1760590"/>
                  <a:gd name="connsiteY0-1634" fmla="*/ 1526333 h 1837893"/>
                  <a:gd name="connsiteX1-1635" fmla="*/ 76200 w 1760590"/>
                  <a:gd name="connsiteY1-1636" fmla="*/ 1133903 h 1837893"/>
                  <a:gd name="connsiteX2-1637" fmla="*/ 135255 w 1760590"/>
                  <a:gd name="connsiteY2-1638" fmla="*/ 829103 h 1837893"/>
                  <a:gd name="connsiteX3-1639" fmla="*/ 316230 w 1760590"/>
                  <a:gd name="connsiteY3-1640" fmla="*/ 25193 h 1837893"/>
                  <a:gd name="connsiteX4-1641" fmla="*/ 428625 w 1760590"/>
                  <a:gd name="connsiteY4-1642" fmla="*/ 213788 h 1837893"/>
                  <a:gd name="connsiteX5-1643" fmla="*/ 449580 w 1760590"/>
                  <a:gd name="connsiteY5-1644" fmla="*/ 238553 h 1837893"/>
                  <a:gd name="connsiteX6-1645" fmla="*/ 586740 w 1760590"/>
                  <a:gd name="connsiteY6-1646" fmla="*/ 204263 h 1837893"/>
                  <a:gd name="connsiteX7-1647" fmla="*/ 708660 w 1760590"/>
                  <a:gd name="connsiteY7-1648" fmla="*/ 261413 h 1837893"/>
                  <a:gd name="connsiteX8-1649" fmla="*/ 773430 w 1760590"/>
                  <a:gd name="connsiteY8-1650" fmla="*/ 242363 h 1837893"/>
                  <a:gd name="connsiteX9-1651" fmla="*/ 796290 w 1760590"/>
                  <a:gd name="connsiteY9-1652" fmla="*/ 242363 h 1837893"/>
                  <a:gd name="connsiteX10-1653" fmla="*/ 826770 w 1760590"/>
                  <a:gd name="connsiteY10-1654" fmla="*/ 227123 h 1837893"/>
                  <a:gd name="connsiteX11-1655" fmla="*/ 975360 w 1760590"/>
                  <a:gd name="connsiteY11-1656" fmla="*/ 288083 h 1837893"/>
                  <a:gd name="connsiteX12-1657" fmla="*/ 1059180 w 1760590"/>
                  <a:gd name="connsiteY12-1658" fmla="*/ 253793 h 1837893"/>
                  <a:gd name="connsiteX13-1659" fmla="*/ 1192530 w 1760590"/>
                  <a:gd name="connsiteY13-1660" fmla="*/ 284273 h 1837893"/>
                  <a:gd name="connsiteX14-1661" fmla="*/ 1280160 w 1760590"/>
                  <a:gd name="connsiteY14-1662" fmla="*/ 219503 h 1837893"/>
                  <a:gd name="connsiteX15-1663" fmla="*/ 1329690 w 1760590"/>
                  <a:gd name="connsiteY15-1664" fmla="*/ 272843 h 1837893"/>
                  <a:gd name="connsiteX16-1665" fmla="*/ 1390650 w 1760590"/>
                  <a:gd name="connsiteY16-1666" fmla="*/ 257603 h 1837893"/>
                  <a:gd name="connsiteX17-1667" fmla="*/ 1436370 w 1760590"/>
                  <a:gd name="connsiteY17-1668" fmla="*/ 120443 h 1837893"/>
                  <a:gd name="connsiteX18-1669" fmla="*/ 1516380 w 1760590"/>
                  <a:gd name="connsiteY18-1670" fmla="*/ 310943 h 1837893"/>
                  <a:gd name="connsiteX19-1671" fmla="*/ 1592580 w 1760590"/>
                  <a:gd name="connsiteY19-1672" fmla="*/ 86153 h 1837893"/>
                  <a:gd name="connsiteX20-1673" fmla="*/ 1645920 w 1760590"/>
                  <a:gd name="connsiteY20-1674" fmla="*/ 368093 h 1837893"/>
                  <a:gd name="connsiteX21-1675" fmla="*/ 1676400 w 1760590"/>
                  <a:gd name="connsiteY21-1676" fmla="*/ 253793 h 1837893"/>
                  <a:gd name="connsiteX22-1677" fmla="*/ 1695450 w 1760590"/>
                  <a:gd name="connsiteY22-1678" fmla="*/ 272843 h 1837893"/>
                  <a:gd name="connsiteX23-1679" fmla="*/ 1703070 w 1760590"/>
                  <a:gd name="connsiteY23-1680" fmla="*/ 166163 h 1837893"/>
                  <a:gd name="connsiteX24-1681" fmla="*/ 1725930 w 1760590"/>
                  <a:gd name="connsiteY24-1682" fmla="*/ 128063 h 1837893"/>
                  <a:gd name="connsiteX25-1683" fmla="*/ 1731645 w 1760590"/>
                  <a:gd name="connsiteY25-1684" fmla="*/ 154733 h 1837893"/>
                  <a:gd name="connsiteX26-1685" fmla="*/ 1760220 w 1760590"/>
                  <a:gd name="connsiteY26-1686" fmla="*/ 124253 h 1837893"/>
                  <a:gd name="connsiteX27-1687" fmla="*/ 1613535 w 1760590"/>
                  <a:gd name="connsiteY27-1688" fmla="*/ 794813 h 1837893"/>
                  <a:gd name="connsiteX28-1689" fmla="*/ 1586865 w 1760590"/>
                  <a:gd name="connsiteY28-1690" fmla="*/ 941498 h 1837893"/>
                  <a:gd name="connsiteX29-1691" fmla="*/ 1504950 w 1760590"/>
                  <a:gd name="connsiteY29-1692" fmla="*/ 562403 h 1837893"/>
                  <a:gd name="connsiteX30-1693" fmla="*/ 1411605 w 1760590"/>
                  <a:gd name="connsiteY30-1694" fmla="*/ 890063 h 1837893"/>
                  <a:gd name="connsiteX31-1695" fmla="*/ 1363980 w 1760590"/>
                  <a:gd name="connsiteY31-1696" fmla="*/ 823388 h 1837893"/>
                  <a:gd name="connsiteX32-1697" fmla="*/ 1310640 w 1760590"/>
                  <a:gd name="connsiteY32-1698" fmla="*/ 832913 h 1837893"/>
                  <a:gd name="connsiteX33-1699" fmla="*/ 1242060 w 1760590"/>
                  <a:gd name="connsiteY33-1700" fmla="*/ 1183433 h 1837893"/>
                  <a:gd name="connsiteX34-1701" fmla="*/ 1167765 w 1760590"/>
                  <a:gd name="connsiteY34-1702" fmla="*/ 1200578 h 1837893"/>
                  <a:gd name="connsiteX35-1703" fmla="*/ 1066800 w 1760590"/>
                  <a:gd name="connsiteY35-1704" fmla="*/ 1836848 h 1837893"/>
                  <a:gd name="connsiteX36-1705" fmla="*/ 958215 w 1760590"/>
                  <a:gd name="connsiteY36-1706" fmla="*/ 1354883 h 1837893"/>
                  <a:gd name="connsiteX37-1707" fmla="*/ 872490 w 1760590"/>
                  <a:gd name="connsiteY37-1708" fmla="*/ 1532048 h 1837893"/>
                  <a:gd name="connsiteX38-1709" fmla="*/ 819150 w 1760590"/>
                  <a:gd name="connsiteY38-1710" fmla="*/ 1697783 h 1837893"/>
                  <a:gd name="connsiteX39-1711" fmla="*/ 689610 w 1760590"/>
                  <a:gd name="connsiteY39-1712" fmla="*/ 1446323 h 1837893"/>
                  <a:gd name="connsiteX40-1713" fmla="*/ 575310 w 1760590"/>
                  <a:gd name="connsiteY40-1714" fmla="*/ 1617773 h 1837893"/>
                  <a:gd name="connsiteX41-1715" fmla="*/ 491490 w 1760590"/>
                  <a:gd name="connsiteY41-1716" fmla="*/ 1579673 h 1837893"/>
                  <a:gd name="connsiteX42-1717" fmla="*/ 449580 w 1760590"/>
                  <a:gd name="connsiteY42-1718" fmla="*/ 1495853 h 1837893"/>
                  <a:gd name="connsiteX43-1719" fmla="*/ 339090 w 1760590"/>
                  <a:gd name="connsiteY43-1720" fmla="*/ 1530143 h 1837893"/>
                  <a:gd name="connsiteX44-1721" fmla="*/ 243840 w 1760590"/>
                  <a:gd name="connsiteY44-1722" fmla="*/ 1503473 h 1837893"/>
                  <a:gd name="connsiteX45-1723" fmla="*/ 186690 w 1760590"/>
                  <a:gd name="connsiteY45-1724" fmla="*/ 1514903 h 1837893"/>
                  <a:gd name="connsiteX46-1725" fmla="*/ 171450 w 1760590"/>
                  <a:gd name="connsiteY46-1726" fmla="*/ 1507283 h 1837893"/>
                  <a:gd name="connsiteX47-1727" fmla="*/ 163830 w 1760590"/>
                  <a:gd name="connsiteY47-1728" fmla="*/ 1526333 h 1837893"/>
                  <a:gd name="connsiteX48-1729" fmla="*/ 114300 w 1760590"/>
                  <a:gd name="connsiteY48-1730" fmla="*/ 1511093 h 1837893"/>
                  <a:gd name="connsiteX49-1731" fmla="*/ 30480 w 1760590"/>
                  <a:gd name="connsiteY49-1732" fmla="*/ 1583483 h 1837893"/>
                  <a:gd name="connsiteX50-1733" fmla="*/ 0 w 1760590"/>
                  <a:gd name="connsiteY50-1734" fmla="*/ 1526333 h 1837893"/>
                  <a:gd name="connsiteX0-1735" fmla="*/ 0 w 1760590"/>
                  <a:gd name="connsiteY0-1736" fmla="*/ 1526333 h 1837893"/>
                  <a:gd name="connsiteX1-1737" fmla="*/ 76200 w 1760590"/>
                  <a:gd name="connsiteY1-1738" fmla="*/ 1133903 h 1837893"/>
                  <a:gd name="connsiteX2-1739" fmla="*/ 135255 w 1760590"/>
                  <a:gd name="connsiteY2-1740" fmla="*/ 829103 h 1837893"/>
                  <a:gd name="connsiteX3-1741" fmla="*/ 316230 w 1760590"/>
                  <a:gd name="connsiteY3-1742" fmla="*/ 25193 h 1837893"/>
                  <a:gd name="connsiteX4-1743" fmla="*/ 428625 w 1760590"/>
                  <a:gd name="connsiteY4-1744" fmla="*/ 213788 h 1837893"/>
                  <a:gd name="connsiteX5-1745" fmla="*/ 449580 w 1760590"/>
                  <a:gd name="connsiteY5-1746" fmla="*/ 238553 h 1837893"/>
                  <a:gd name="connsiteX6-1747" fmla="*/ 586740 w 1760590"/>
                  <a:gd name="connsiteY6-1748" fmla="*/ 204263 h 1837893"/>
                  <a:gd name="connsiteX7-1749" fmla="*/ 708660 w 1760590"/>
                  <a:gd name="connsiteY7-1750" fmla="*/ 261413 h 1837893"/>
                  <a:gd name="connsiteX8-1751" fmla="*/ 773430 w 1760590"/>
                  <a:gd name="connsiteY8-1752" fmla="*/ 242363 h 1837893"/>
                  <a:gd name="connsiteX9-1753" fmla="*/ 796290 w 1760590"/>
                  <a:gd name="connsiteY9-1754" fmla="*/ 242363 h 1837893"/>
                  <a:gd name="connsiteX10-1755" fmla="*/ 826770 w 1760590"/>
                  <a:gd name="connsiteY10-1756" fmla="*/ 227123 h 1837893"/>
                  <a:gd name="connsiteX11-1757" fmla="*/ 975360 w 1760590"/>
                  <a:gd name="connsiteY11-1758" fmla="*/ 288083 h 1837893"/>
                  <a:gd name="connsiteX12-1759" fmla="*/ 1059180 w 1760590"/>
                  <a:gd name="connsiteY12-1760" fmla="*/ 253793 h 1837893"/>
                  <a:gd name="connsiteX13-1761" fmla="*/ 1192530 w 1760590"/>
                  <a:gd name="connsiteY13-1762" fmla="*/ 284273 h 1837893"/>
                  <a:gd name="connsiteX14-1763" fmla="*/ 1280160 w 1760590"/>
                  <a:gd name="connsiteY14-1764" fmla="*/ 219503 h 1837893"/>
                  <a:gd name="connsiteX15-1765" fmla="*/ 1329690 w 1760590"/>
                  <a:gd name="connsiteY15-1766" fmla="*/ 272843 h 1837893"/>
                  <a:gd name="connsiteX16-1767" fmla="*/ 1390650 w 1760590"/>
                  <a:gd name="connsiteY16-1768" fmla="*/ 257603 h 1837893"/>
                  <a:gd name="connsiteX17-1769" fmla="*/ 1436370 w 1760590"/>
                  <a:gd name="connsiteY17-1770" fmla="*/ 120443 h 1837893"/>
                  <a:gd name="connsiteX18-1771" fmla="*/ 1516380 w 1760590"/>
                  <a:gd name="connsiteY18-1772" fmla="*/ 310943 h 1837893"/>
                  <a:gd name="connsiteX19-1773" fmla="*/ 1592580 w 1760590"/>
                  <a:gd name="connsiteY19-1774" fmla="*/ 86153 h 1837893"/>
                  <a:gd name="connsiteX20-1775" fmla="*/ 1645920 w 1760590"/>
                  <a:gd name="connsiteY20-1776" fmla="*/ 368093 h 1837893"/>
                  <a:gd name="connsiteX21-1777" fmla="*/ 1676400 w 1760590"/>
                  <a:gd name="connsiteY21-1778" fmla="*/ 253793 h 1837893"/>
                  <a:gd name="connsiteX22-1779" fmla="*/ 1695450 w 1760590"/>
                  <a:gd name="connsiteY22-1780" fmla="*/ 272843 h 1837893"/>
                  <a:gd name="connsiteX23-1781" fmla="*/ 1703070 w 1760590"/>
                  <a:gd name="connsiteY23-1782" fmla="*/ 166163 h 1837893"/>
                  <a:gd name="connsiteX24-1783" fmla="*/ 1725930 w 1760590"/>
                  <a:gd name="connsiteY24-1784" fmla="*/ 128063 h 1837893"/>
                  <a:gd name="connsiteX25-1785" fmla="*/ 1731645 w 1760590"/>
                  <a:gd name="connsiteY25-1786" fmla="*/ 154733 h 1837893"/>
                  <a:gd name="connsiteX26-1787" fmla="*/ 1760220 w 1760590"/>
                  <a:gd name="connsiteY26-1788" fmla="*/ 124253 h 1837893"/>
                  <a:gd name="connsiteX27-1789" fmla="*/ 1613535 w 1760590"/>
                  <a:gd name="connsiteY27-1790" fmla="*/ 794813 h 1837893"/>
                  <a:gd name="connsiteX28-1791" fmla="*/ 1586865 w 1760590"/>
                  <a:gd name="connsiteY28-1792" fmla="*/ 941498 h 1837893"/>
                  <a:gd name="connsiteX29-1793" fmla="*/ 1504950 w 1760590"/>
                  <a:gd name="connsiteY29-1794" fmla="*/ 562403 h 1837893"/>
                  <a:gd name="connsiteX30-1795" fmla="*/ 1411605 w 1760590"/>
                  <a:gd name="connsiteY30-1796" fmla="*/ 890063 h 1837893"/>
                  <a:gd name="connsiteX31-1797" fmla="*/ 1363980 w 1760590"/>
                  <a:gd name="connsiteY31-1798" fmla="*/ 823388 h 1837893"/>
                  <a:gd name="connsiteX32-1799" fmla="*/ 1310640 w 1760590"/>
                  <a:gd name="connsiteY32-1800" fmla="*/ 832913 h 1837893"/>
                  <a:gd name="connsiteX33-1801" fmla="*/ 1242060 w 1760590"/>
                  <a:gd name="connsiteY33-1802" fmla="*/ 1183433 h 1837893"/>
                  <a:gd name="connsiteX34-1803" fmla="*/ 1167765 w 1760590"/>
                  <a:gd name="connsiteY34-1804" fmla="*/ 1200578 h 1837893"/>
                  <a:gd name="connsiteX35-1805" fmla="*/ 1066800 w 1760590"/>
                  <a:gd name="connsiteY35-1806" fmla="*/ 1836848 h 1837893"/>
                  <a:gd name="connsiteX36-1807" fmla="*/ 958215 w 1760590"/>
                  <a:gd name="connsiteY36-1808" fmla="*/ 1354883 h 1837893"/>
                  <a:gd name="connsiteX37-1809" fmla="*/ 872490 w 1760590"/>
                  <a:gd name="connsiteY37-1810" fmla="*/ 1532048 h 1837893"/>
                  <a:gd name="connsiteX38-1811" fmla="*/ 819150 w 1760590"/>
                  <a:gd name="connsiteY38-1812" fmla="*/ 1697783 h 1837893"/>
                  <a:gd name="connsiteX39-1813" fmla="*/ 689610 w 1760590"/>
                  <a:gd name="connsiteY39-1814" fmla="*/ 1446323 h 1837893"/>
                  <a:gd name="connsiteX40-1815" fmla="*/ 575310 w 1760590"/>
                  <a:gd name="connsiteY40-1816" fmla="*/ 1617773 h 1837893"/>
                  <a:gd name="connsiteX41-1817" fmla="*/ 491490 w 1760590"/>
                  <a:gd name="connsiteY41-1818" fmla="*/ 1579673 h 1837893"/>
                  <a:gd name="connsiteX42-1819" fmla="*/ 449580 w 1760590"/>
                  <a:gd name="connsiteY42-1820" fmla="*/ 1495853 h 1837893"/>
                  <a:gd name="connsiteX43-1821" fmla="*/ 339090 w 1760590"/>
                  <a:gd name="connsiteY43-1822" fmla="*/ 1530143 h 1837893"/>
                  <a:gd name="connsiteX44-1823" fmla="*/ 243840 w 1760590"/>
                  <a:gd name="connsiteY44-1824" fmla="*/ 1503473 h 1837893"/>
                  <a:gd name="connsiteX45-1825" fmla="*/ 186690 w 1760590"/>
                  <a:gd name="connsiteY45-1826" fmla="*/ 1514903 h 1837893"/>
                  <a:gd name="connsiteX46-1827" fmla="*/ 171450 w 1760590"/>
                  <a:gd name="connsiteY46-1828" fmla="*/ 1507283 h 1837893"/>
                  <a:gd name="connsiteX47-1829" fmla="*/ 163830 w 1760590"/>
                  <a:gd name="connsiteY47-1830" fmla="*/ 1526333 h 1837893"/>
                  <a:gd name="connsiteX48-1831" fmla="*/ 114300 w 1760590"/>
                  <a:gd name="connsiteY48-1832" fmla="*/ 1511093 h 1837893"/>
                  <a:gd name="connsiteX49-1833" fmla="*/ 30480 w 1760590"/>
                  <a:gd name="connsiteY49-1834" fmla="*/ 1583483 h 1837893"/>
                  <a:gd name="connsiteX50-1835" fmla="*/ 0 w 1760590"/>
                  <a:gd name="connsiteY50-1836" fmla="*/ 1526333 h 183789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57" y="connsiteY28-58"/>
                  </a:cxn>
                  <a:cxn ang="0">
                    <a:pos x="connsiteX29-59" y="connsiteY29-60"/>
                  </a:cxn>
                  <a:cxn ang="0">
                    <a:pos x="connsiteX30-61" y="connsiteY30-62"/>
                  </a:cxn>
                  <a:cxn ang="0">
                    <a:pos x="connsiteX31-63" y="connsiteY31-64"/>
                  </a:cxn>
                  <a:cxn ang="0">
                    <a:pos x="connsiteX32-65" y="connsiteY32-66"/>
                  </a:cxn>
                  <a:cxn ang="0">
                    <a:pos x="connsiteX33-67" y="connsiteY33-68"/>
                  </a:cxn>
                  <a:cxn ang="0">
                    <a:pos x="connsiteX34-69" y="connsiteY34-70"/>
                  </a:cxn>
                  <a:cxn ang="0">
                    <a:pos x="connsiteX35-71" y="connsiteY35-72"/>
                  </a:cxn>
                  <a:cxn ang="0">
                    <a:pos x="connsiteX36-73" y="connsiteY36-74"/>
                  </a:cxn>
                  <a:cxn ang="0">
                    <a:pos x="connsiteX37-75" y="connsiteY37-76"/>
                  </a:cxn>
                  <a:cxn ang="0">
                    <a:pos x="connsiteX38-77" y="connsiteY38-78"/>
                  </a:cxn>
                  <a:cxn ang="0">
                    <a:pos x="connsiteX39-79" y="connsiteY39-80"/>
                  </a:cxn>
                  <a:cxn ang="0">
                    <a:pos x="connsiteX40-81" y="connsiteY40-82"/>
                  </a:cxn>
                  <a:cxn ang="0">
                    <a:pos x="connsiteX41-83" y="connsiteY41-84"/>
                  </a:cxn>
                  <a:cxn ang="0">
                    <a:pos x="connsiteX42-85" y="connsiteY42-86"/>
                  </a:cxn>
                  <a:cxn ang="0">
                    <a:pos x="connsiteX43-87" y="connsiteY43-88"/>
                  </a:cxn>
                  <a:cxn ang="0">
                    <a:pos x="connsiteX44-89" y="connsiteY44-90"/>
                  </a:cxn>
                  <a:cxn ang="0">
                    <a:pos x="connsiteX45-91" y="connsiteY45-92"/>
                  </a:cxn>
                  <a:cxn ang="0">
                    <a:pos x="connsiteX46-93" y="connsiteY46-94"/>
                  </a:cxn>
                  <a:cxn ang="0">
                    <a:pos x="connsiteX47-95" y="connsiteY47-96"/>
                  </a:cxn>
                  <a:cxn ang="0">
                    <a:pos x="connsiteX48-97" y="connsiteY48-98"/>
                  </a:cxn>
                  <a:cxn ang="0">
                    <a:pos x="connsiteX49-99" y="connsiteY49-100"/>
                  </a:cxn>
                  <a:cxn ang="0">
                    <a:pos x="connsiteX50-101" y="connsiteY50-102"/>
                  </a:cxn>
                </a:cxnLst>
                <a:rect l="l" t="t" r="r" b="b"/>
                <a:pathLst>
                  <a:path w="1760590" h="1837893">
                    <a:moveTo>
                      <a:pt x="0" y="1526333"/>
                    </a:moveTo>
                    <a:cubicBezTo>
                      <a:pt x="27305" y="1388855"/>
                      <a:pt x="53658" y="1250108"/>
                      <a:pt x="76200" y="1133903"/>
                    </a:cubicBezTo>
                    <a:cubicBezTo>
                      <a:pt x="98742" y="1017698"/>
                      <a:pt x="95250" y="1013888"/>
                      <a:pt x="135255" y="829103"/>
                    </a:cubicBezTo>
                    <a:cubicBezTo>
                      <a:pt x="175260" y="644318"/>
                      <a:pt x="267335" y="127746"/>
                      <a:pt x="316230" y="25193"/>
                    </a:cubicBezTo>
                    <a:cubicBezTo>
                      <a:pt x="365125" y="-77360"/>
                      <a:pt x="423545" y="162988"/>
                      <a:pt x="428625" y="213788"/>
                    </a:cubicBezTo>
                    <a:cubicBezTo>
                      <a:pt x="433705" y="264588"/>
                      <a:pt x="423228" y="240140"/>
                      <a:pt x="449580" y="238553"/>
                    </a:cubicBezTo>
                    <a:cubicBezTo>
                      <a:pt x="475932" y="236966"/>
                      <a:pt x="543560" y="200453"/>
                      <a:pt x="586740" y="204263"/>
                    </a:cubicBezTo>
                    <a:cubicBezTo>
                      <a:pt x="629920" y="208073"/>
                      <a:pt x="677545" y="255063"/>
                      <a:pt x="708660" y="261413"/>
                    </a:cubicBezTo>
                    <a:cubicBezTo>
                      <a:pt x="739775" y="267763"/>
                      <a:pt x="758825" y="245538"/>
                      <a:pt x="773430" y="242363"/>
                    </a:cubicBezTo>
                    <a:cubicBezTo>
                      <a:pt x="788035" y="239188"/>
                      <a:pt x="787400" y="244903"/>
                      <a:pt x="796290" y="242363"/>
                    </a:cubicBezTo>
                    <a:cubicBezTo>
                      <a:pt x="805180" y="239823"/>
                      <a:pt x="796925" y="219503"/>
                      <a:pt x="826770" y="227123"/>
                    </a:cubicBezTo>
                    <a:cubicBezTo>
                      <a:pt x="856615" y="234743"/>
                      <a:pt x="936625" y="283638"/>
                      <a:pt x="975360" y="288083"/>
                    </a:cubicBezTo>
                    <a:cubicBezTo>
                      <a:pt x="1014095" y="292528"/>
                      <a:pt x="1022985" y="254428"/>
                      <a:pt x="1059180" y="253793"/>
                    </a:cubicBezTo>
                    <a:cubicBezTo>
                      <a:pt x="1095375" y="253158"/>
                      <a:pt x="1155700" y="289988"/>
                      <a:pt x="1192530" y="284273"/>
                    </a:cubicBezTo>
                    <a:cubicBezTo>
                      <a:pt x="1229360" y="278558"/>
                      <a:pt x="1257300" y="221408"/>
                      <a:pt x="1280160" y="219503"/>
                    </a:cubicBezTo>
                    <a:cubicBezTo>
                      <a:pt x="1303020" y="217598"/>
                      <a:pt x="1311275" y="266493"/>
                      <a:pt x="1329690" y="272843"/>
                    </a:cubicBezTo>
                    <a:cubicBezTo>
                      <a:pt x="1348105" y="279193"/>
                      <a:pt x="1372870" y="283003"/>
                      <a:pt x="1390650" y="257603"/>
                    </a:cubicBezTo>
                    <a:cubicBezTo>
                      <a:pt x="1408430" y="232203"/>
                      <a:pt x="1415415" y="111553"/>
                      <a:pt x="1436370" y="120443"/>
                    </a:cubicBezTo>
                    <a:cubicBezTo>
                      <a:pt x="1457325" y="129333"/>
                      <a:pt x="1490345" y="316658"/>
                      <a:pt x="1516380" y="310943"/>
                    </a:cubicBezTo>
                    <a:cubicBezTo>
                      <a:pt x="1542415" y="305228"/>
                      <a:pt x="1570990" y="76628"/>
                      <a:pt x="1592580" y="86153"/>
                    </a:cubicBezTo>
                    <a:cubicBezTo>
                      <a:pt x="1614170" y="95678"/>
                      <a:pt x="1631950" y="340153"/>
                      <a:pt x="1645920" y="368093"/>
                    </a:cubicBezTo>
                    <a:cubicBezTo>
                      <a:pt x="1659890" y="396033"/>
                      <a:pt x="1668145" y="269668"/>
                      <a:pt x="1676400" y="253793"/>
                    </a:cubicBezTo>
                    <a:cubicBezTo>
                      <a:pt x="1684655" y="237918"/>
                      <a:pt x="1691005" y="287448"/>
                      <a:pt x="1695450" y="272843"/>
                    </a:cubicBezTo>
                    <a:cubicBezTo>
                      <a:pt x="1699895" y="258238"/>
                      <a:pt x="1697990" y="190293"/>
                      <a:pt x="1703070" y="166163"/>
                    </a:cubicBezTo>
                    <a:cubicBezTo>
                      <a:pt x="1708150" y="142033"/>
                      <a:pt x="1721168" y="129968"/>
                      <a:pt x="1725930" y="128063"/>
                    </a:cubicBezTo>
                    <a:cubicBezTo>
                      <a:pt x="1730692" y="126158"/>
                      <a:pt x="1725930" y="155368"/>
                      <a:pt x="1731645" y="154733"/>
                    </a:cubicBezTo>
                    <a:cubicBezTo>
                      <a:pt x="1737360" y="154098"/>
                      <a:pt x="1764030" y="103298"/>
                      <a:pt x="1760220" y="124253"/>
                    </a:cubicBezTo>
                    <a:cubicBezTo>
                      <a:pt x="1709420" y="347773"/>
                      <a:pt x="1641475" y="656383"/>
                      <a:pt x="1613535" y="794813"/>
                    </a:cubicBezTo>
                    <a:cubicBezTo>
                      <a:pt x="1607820" y="865933"/>
                      <a:pt x="1604963" y="980233"/>
                      <a:pt x="1586865" y="941498"/>
                    </a:cubicBezTo>
                    <a:cubicBezTo>
                      <a:pt x="1568768" y="902763"/>
                      <a:pt x="1534160" y="570975"/>
                      <a:pt x="1504950" y="562403"/>
                    </a:cubicBezTo>
                    <a:cubicBezTo>
                      <a:pt x="1475740" y="553831"/>
                      <a:pt x="1435100" y="846566"/>
                      <a:pt x="1411605" y="890063"/>
                    </a:cubicBezTo>
                    <a:cubicBezTo>
                      <a:pt x="1388110" y="933560"/>
                      <a:pt x="1380807" y="832913"/>
                      <a:pt x="1363980" y="823388"/>
                    </a:cubicBezTo>
                    <a:cubicBezTo>
                      <a:pt x="1347153" y="813863"/>
                      <a:pt x="1330960" y="772906"/>
                      <a:pt x="1310640" y="832913"/>
                    </a:cubicBezTo>
                    <a:cubicBezTo>
                      <a:pt x="1290320" y="892920"/>
                      <a:pt x="1265873" y="1122155"/>
                      <a:pt x="1242060" y="1183433"/>
                    </a:cubicBezTo>
                    <a:cubicBezTo>
                      <a:pt x="1218247" y="1244711"/>
                      <a:pt x="1196975" y="1091676"/>
                      <a:pt x="1167765" y="1200578"/>
                    </a:cubicBezTo>
                    <a:cubicBezTo>
                      <a:pt x="1138555" y="1309481"/>
                      <a:pt x="1101725" y="1811131"/>
                      <a:pt x="1066800" y="1836848"/>
                    </a:cubicBezTo>
                    <a:cubicBezTo>
                      <a:pt x="1031875" y="1862565"/>
                      <a:pt x="990600" y="1405683"/>
                      <a:pt x="958215" y="1354883"/>
                    </a:cubicBezTo>
                    <a:cubicBezTo>
                      <a:pt x="925830" y="1304083"/>
                      <a:pt x="893762" y="1461563"/>
                      <a:pt x="872490" y="1532048"/>
                    </a:cubicBezTo>
                    <a:cubicBezTo>
                      <a:pt x="851218" y="1602533"/>
                      <a:pt x="849630" y="1712071"/>
                      <a:pt x="819150" y="1697783"/>
                    </a:cubicBezTo>
                    <a:cubicBezTo>
                      <a:pt x="788670" y="1683496"/>
                      <a:pt x="730250" y="1459658"/>
                      <a:pt x="689610" y="1446323"/>
                    </a:cubicBezTo>
                    <a:cubicBezTo>
                      <a:pt x="648970" y="1432988"/>
                      <a:pt x="608330" y="1595548"/>
                      <a:pt x="575310" y="1617773"/>
                    </a:cubicBezTo>
                    <a:cubicBezTo>
                      <a:pt x="542290" y="1639998"/>
                      <a:pt x="512445" y="1599993"/>
                      <a:pt x="491490" y="1579673"/>
                    </a:cubicBezTo>
                    <a:cubicBezTo>
                      <a:pt x="470535" y="1559353"/>
                      <a:pt x="474980" y="1504108"/>
                      <a:pt x="449580" y="1495853"/>
                    </a:cubicBezTo>
                    <a:cubicBezTo>
                      <a:pt x="424180" y="1487598"/>
                      <a:pt x="373380" y="1528873"/>
                      <a:pt x="339090" y="1530143"/>
                    </a:cubicBezTo>
                    <a:cubicBezTo>
                      <a:pt x="304800" y="1531413"/>
                      <a:pt x="269240" y="1506013"/>
                      <a:pt x="243840" y="1503473"/>
                    </a:cubicBezTo>
                    <a:cubicBezTo>
                      <a:pt x="218440" y="1500933"/>
                      <a:pt x="186690" y="1514903"/>
                      <a:pt x="186690" y="1514903"/>
                    </a:cubicBezTo>
                    <a:cubicBezTo>
                      <a:pt x="174625" y="1515538"/>
                      <a:pt x="175260" y="1505378"/>
                      <a:pt x="171450" y="1507283"/>
                    </a:cubicBezTo>
                    <a:cubicBezTo>
                      <a:pt x="167640" y="1509188"/>
                      <a:pt x="173355" y="1525698"/>
                      <a:pt x="163830" y="1526333"/>
                    </a:cubicBezTo>
                    <a:cubicBezTo>
                      <a:pt x="154305" y="1526968"/>
                      <a:pt x="136525" y="1501568"/>
                      <a:pt x="114300" y="1511093"/>
                    </a:cubicBezTo>
                    <a:cubicBezTo>
                      <a:pt x="92075" y="1520618"/>
                      <a:pt x="47625" y="1577133"/>
                      <a:pt x="30480" y="1583483"/>
                    </a:cubicBezTo>
                    <a:lnTo>
                      <a:pt x="0" y="1526333"/>
                    </a:lnTo>
                    <a:close/>
                  </a:path>
                </a:pathLst>
              </a:custGeom>
              <a:no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cxnSp>
            <p:nvCxnSpPr>
              <p:cNvPr id="171" name="Straight Connector 33_5_1_1"/>
              <p:cNvCxnSpPr/>
              <p:nvPr/>
            </p:nvCxnSpPr>
            <p:spPr>
              <a:xfrm flipV="1">
                <a:off x="10895870" y="3299460"/>
                <a:ext cx="0" cy="2625063"/>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72" name="Straight Connector 33_5_1_2"/>
              <p:cNvCxnSpPr/>
              <p:nvPr/>
            </p:nvCxnSpPr>
            <p:spPr>
              <a:xfrm flipV="1">
                <a:off x="11102926" y="3288030"/>
                <a:ext cx="0" cy="2634615"/>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73" name="Straight Connector 33_5_1_3"/>
              <p:cNvCxnSpPr/>
              <p:nvPr/>
            </p:nvCxnSpPr>
            <p:spPr>
              <a:xfrm flipV="1">
                <a:off x="11311348" y="3295650"/>
                <a:ext cx="0" cy="2628873"/>
              </a:xfrm>
              <a:prstGeom prst="line">
                <a:avLst/>
              </a:prstGeom>
              <a:ln w="6350">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74" name="TextBox 44_6_1_1"/>
              <p:cNvSpPr txBox="1"/>
              <p:nvPr/>
            </p:nvSpPr>
            <p:spPr>
              <a:xfrm>
                <a:off x="10690621" y="5959185"/>
                <a:ext cx="414940" cy="215444"/>
              </a:xfrm>
              <a:prstGeom prst="rect">
                <a:avLst/>
              </a:prstGeom>
              <a:noFill/>
            </p:spPr>
            <p:txBody>
              <a:bodyPr wrap="square" rtlCol="0">
                <a:spAutoFit/>
              </a:bodyPr>
              <a:lstStyle/>
              <a:p>
                <a:pPr algn="ct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3.5</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5" name="TextBox 44_6_1_1_1"/>
              <p:cNvSpPr txBox="1"/>
              <p:nvPr/>
            </p:nvSpPr>
            <p:spPr>
              <a:xfrm>
                <a:off x="10280995" y="5959185"/>
                <a:ext cx="414940" cy="215444"/>
              </a:xfrm>
              <a:prstGeom prst="rect">
                <a:avLst/>
              </a:prstGeom>
              <a:noFill/>
            </p:spPr>
            <p:txBody>
              <a:bodyPr wrap="square" rtlCol="0">
                <a:spAutoFit/>
              </a:bodyPr>
              <a:lstStyle/>
              <a:p>
                <a:pPr algn="ct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2.5</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6" name="TextBox 44_6_1_1_2"/>
              <p:cNvSpPr txBox="1"/>
              <p:nvPr/>
            </p:nvSpPr>
            <p:spPr>
              <a:xfrm>
                <a:off x="10690621" y="5959185"/>
                <a:ext cx="414940" cy="215444"/>
              </a:xfrm>
              <a:prstGeom prst="rect">
                <a:avLst/>
              </a:prstGeom>
              <a:noFill/>
            </p:spPr>
            <p:txBody>
              <a:bodyPr wrap="square" rtlCol="0">
                <a:spAutoFit/>
              </a:bodyPr>
              <a:lstStyle/>
              <a:p>
                <a:pPr algn="ct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3.5</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7" name="TextBox 44_6_1_1_1_1"/>
              <p:cNvSpPr txBox="1"/>
              <p:nvPr/>
            </p:nvSpPr>
            <p:spPr>
              <a:xfrm>
                <a:off x="9867796" y="5959185"/>
                <a:ext cx="414940" cy="215444"/>
              </a:xfrm>
              <a:prstGeom prst="rect">
                <a:avLst/>
              </a:prstGeom>
              <a:noFill/>
            </p:spPr>
            <p:txBody>
              <a:bodyPr wrap="square" rtlCol="0">
                <a:spAutoFit/>
              </a:bodyPr>
              <a:lstStyle/>
              <a:p>
                <a:pPr algn="ct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1.5</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8" name="TextBox 44_6_1_1_1_1_1"/>
              <p:cNvSpPr txBox="1"/>
              <p:nvPr/>
            </p:nvSpPr>
            <p:spPr>
              <a:xfrm>
                <a:off x="9472519" y="5959185"/>
                <a:ext cx="414940" cy="215444"/>
              </a:xfrm>
              <a:prstGeom prst="rect">
                <a:avLst/>
              </a:prstGeom>
              <a:noFill/>
            </p:spPr>
            <p:txBody>
              <a:bodyPr wrap="square" rtlCol="0">
                <a:spAutoFit/>
              </a:bodyPr>
              <a:lstStyle/>
              <a:p>
                <a:pPr algn="ctr"/>
                <a:r>
                  <a:rPr lang="en-US" altLang="zh-CN"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0.5</a:t>
                </a:r>
                <a:endParaRPr lang="zh-CN" altLang="en-US" sz="8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9" name="任意多边形: 形状 178"/>
              <p:cNvSpPr/>
              <p:nvPr/>
            </p:nvSpPr>
            <p:spPr>
              <a:xfrm>
                <a:off x="9462386" y="3899800"/>
                <a:ext cx="1720599" cy="1066015"/>
              </a:xfrm>
              <a:custGeom>
                <a:avLst/>
                <a:gdLst>
                  <a:gd name="connsiteX0" fmla="*/ 4194 w 1711074"/>
                  <a:gd name="connsiteY0" fmla="*/ 885744 h 1063664"/>
                  <a:gd name="connsiteX1" fmla="*/ 209934 w 1711074"/>
                  <a:gd name="connsiteY1" fmla="*/ 281224 h 1063664"/>
                  <a:gd name="connsiteX2" fmla="*/ 402974 w 1711074"/>
                  <a:gd name="connsiteY2" fmla="*/ 45004 h 1063664"/>
                  <a:gd name="connsiteX3" fmla="*/ 575694 w 1711074"/>
                  <a:gd name="connsiteY3" fmla="*/ 9444 h 1063664"/>
                  <a:gd name="connsiteX4" fmla="*/ 613794 w 1711074"/>
                  <a:gd name="connsiteY4" fmla="*/ 22144 h 1063664"/>
                  <a:gd name="connsiteX5" fmla="*/ 649354 w 1711074"/>
                  <a:gd name="connsiteY5" fmla="*/ 4364 h 1063664"/>
                  <a:gd name="connsiteX6" fmla="*/ 695074 w 1711074"/>
                  <a:gd name="connsiteY6" fmla="*/ 19604 h 1063664"/>
                  <a:gd name="connsiteX7" fmla="*/ 725554 w 1711074"/>
                  <a:gd name="connsiteY7" fmla="*/ 11984 h 1063664"/>
                  <a:gd name="connsiteX8" fmla="*/ 763654 w 1711074"/>
                  <a:gd name="connsiteY8" fmla="*/ 27224 h 1063664"/>
                  <a:gd name="connsiteX9" fmla="*/ 809374 w 1711074"/>
                  <a:gd name="connsiteY9" fmla="*/ 11984 h 1063664"/>
                  <a:gd name="connsiteX10" fmla="*/ 860174 w 1711074"/>
                  <a:gd name="connsiteY10" fmla="*/ 32304 h 1063664"/>
                  <a:gd name="connsiteX11" fmla="*/ 895734 w 1711074"/>
                  <a:gd name="connsiteY11" fmla="*/ 22144 h 1063664"/>
                  <a:gd name="connsiteX12" fmla="*/ 1040514 w 1711074"/>
                  <a:gd name="connsiteY12" fmla="*/ 24684 h 1063664"/>
                  <a:gd name="connsiteX13" fmla="*/ 1063374 w 1711074"/>
                  <a:gd name="connsiteY13" fmla="*/ 42464 h 1063664"/>
                  <a:gd name="connsiteX14" fmla="*/ 1083694 w 1711074"/>
                  <a:gd name="connsiteY14" fmla="*/ 27224 h 1063664"/>
                  <a:gd name="connsiteX15" fmla="*/ 1149734 w 1711074"/>
                  <a:gd name="connsiteY15" fmla="*/ 29764 h 1063664"/>
                  <a:gd name="connsiteX16" fmla="*/ 1167514 w 1711074"/>
                  <a:gd name="connsiteY16" fmla="*/ 47544 h 1063664"/>
                  <a:gd name="connsiteX17" fmla="*/ 1195454 w 1711074"/>
                  <a:gd name="connsiteY17" fmla="*/ 24684 h 1063664"/>
                  <a:gd name="connsiteX18" fmla="*/ 1225934 w 1711074"/>
                  <a:gd name="connsiteY18" fmla="*/ 45004 h 1063664"/>
                  <a:gd name="connsiteX19" fmla="*/ 1251334 w 1711074"/>
                  <a:gd name="connsiteY19" fmla="*/ 27224 h 1063664"/>
                  <a:gd name="connsiteX20" fmla="*/ 1279274 w 1711074"/>
                  <a:gd name="connsiteY20" fmla="*/ 55164 h 1063664"/>
                  <a:gd name="connsiteX21" fmla="*/ 1561214 w 1711074"/>
                  <a:gd name="connsiteY21" fmla="*/ 37384 h 1063664"/>
                  <a:gd name="connsiteX22" fmla="*/ 1604394 w 1711074"/>
                  <a:gd name="connsiteY22" fmla="*/ 55164 h 1063664"/>
                  <a:gd name="connsiteX23" fmla="*/ 1614554 w 1711074"/>
                  <a:gd name="connsiteY23" fmla="*/ 37384 h 1063664"/>
                  <a:gd name="connsiteX24" fmla="*/ 1637414 w 1711074"/>
                  <a:gd name="connsiteY24" fmla="*/ 45004 h 1063664"/>
                  <a:gd name="connsiteX25" fmla="*/ 1670434 w 1711074"/>
                  <a:gd name="connsiteY25" fmla="*/ 11984 h 1063664"/>
                  <a:gd name="connsiteX26" fmla="*/ 1688214 w 1711074"/>
                  <a:gd name="connsiteY26" fmla="*/ 24684 h 1063664"/>
                  <a:gd name="connsiteX27" fmla="*/ 1711074 w 1711074"/>
                  <a:gd name="connsiteY27" fmla="*/ 4364 h 1063664"/>
                  <a:gd name="connsiteX28" fmla="*/ 1695834 w 1711074"/>
                  <a:gd name="connsiteY28" fmla="*/ 174544 h 1063664"/>
                  <a:gd name="connsiteX29" fmla="*/ 1647574 w 1711074"/>
                  <a:gd name="connsiteY29" fmla="*/ 154224 h 1063664"/>
                  <a:gd name="connsiteX30" fmla="*/ 1566294 w 1711074"/>
                  <a:gd name="connsiteY30" fmla="*/ 205024 h 1063664"/>
                  <a:gd name="connsiteX31" fmla="*/ 1538354 w 1711074"/>
                  <a:gd name="connsiteY31" fmla="*/ 184704 h 1063664"/>
                  <a:gd name="connsiteX32" fmla="*/ 1510414 w 1711074"/>
                  <a:gd name="connsiteY32" fmla="*/ 187244 h 1063664"/>
                  <a:gd name="connsiteX33" fmla="*/ 1502794 w 1711074"/>
                  <a:gd name="connsiteY33" fmla="*/ 179624 h 1063664"/>
                  <a:gd name="connsiteX34" fmla="*/ 1444374 w 1711074"/>
                  <a:gd name="connsiteY34" fmla="*/ 281224 h 1063664"/>
                  <a:gd name="connsiteX35" fmla="*/ 1368174 w 1711074"/>
                  <a:gd name="connsiteY35" fmla="*/ 316784 h 1063664"/>
                  <a:gd name="connsiteX36" fmla="*/ 1218314 w 1711074"/>
                  <a:gd name="connsiteY36" fmla="*/ 550464 h 1063664"/>
                  <a:gd name="connsiteX37" fmla="*/ 1088774 w 1711074"/>
                  <a:gd name="connsiteY37" fmla="*/ 928924 h 1063664"/>
                  <a:gd name="connsiteX38" fmla="*/ 1032894 w 1711074"/>
                  <a:gd name="connsiteY38" fmla="*/ 1063544 h 1063664"/>
                  <a:gd name="connsiteX39" fmla="*/ 905894 w 1711074"/>
                  <a:gd name="connsiteY39" fmla="*/ 911144 h 1063664"/>
                  <a:gd name="connsiteX40" fmla="*/ 768734 w 1711074"/>
                  <a:gd name="connsiteY40" fmla="*/ 1007664 h 1063664"/>
                  <a:gd name="connsiteX41" fmla="*/ 672214 w 1711074"/>
                  <a:gd name="connsiteY41" fmla="*/ 936544 h 1063664"/>
                  <a:gd name="connsiteX42" fmla="*/ 641734 w 1711074"/>
                  <a:gd name="connsiteY42" fmla="*/ 928924 h 1063664"/>
                  <a:gd name="connsiteX43" fmla="*/ 514734 w 1711074"/>
                  <a:gd name="connsiteY43" fmla="*/ 982264 h 1063664"/>
                  <a:gd name="connsiteX44" fmla="*/ 400434 w 1711074"/>
                  <a:gd name="connsiteY44" fmla="*/ 926384 h 1063664"/>
                  <a:gd name="connsiteX45" fmla="*/ 326774 w 1711074"/>
                  <a:gd name="connsiteY45" fmla="*/ 951784 h 1063664"/>
                  <a:gd name="connsiteX46" fmla="*/ 298834 w 1711074"/>
                  <a:gd name="connsiteY46" fmla="*/ 939084 h 1063664"/>
                  <a:gd name="connsiteX47" fmla="*/ 275974 w 1711074"/>
                  <a:gd name="connsiteY47" fmla="*/ 954324 h 1063664"/>
                  <a:gd name="connsiteX48" fmla="*/ 187074 w 1711074"/>
                  <a:gd name="connsiteY48" fmla="*/ 926384 h 1063664"/>
                  <a:gd name="connsiteX49" fmla="*/ 113414 w 1711074"/>
                  <a:gd name="connsiteY49" fmla="*/ 931464 h 1063664"/>
                  <a:gd name="connsiteX50" fmla="*/ 98174 w 1711074"/>
                  <a:gd name="connsiteY50" fmla="*/ 939084 h 1063664"/>
                  <a:gd name="connsiteX51" fmla="*/ 70234 w 1711074"/>
                  <a:gd name="connsiteY51" fmla="*/ 916224 h 1063664"/>
                  <a:gd name="connsiteX52" fmla="*/ 4194 w 1711074"/>
                  <a:gd name="connsiteY52" fmla="*/ 885744 h 1063664"/>
                  <a:gd name="connsiteX0-1" fmla="*/ 4194 w 1711074"/>
                  <a:gd name="connsiteY0-2" fmla="*/ 888099 h 1066019"/>
                  <a:gd name="connsiteX1-3" fmla="*/ 209934 w 1711074"/>
                  <a:gd name="connsiteY1-4" fmla="*/ 283579 h 1066019"/>
                  <a:gd name="connsiteX2-5" fmla="*/ 402974 w 1711074"/>
                  <a:gd name="connsiteY2-6" fmla="*/ 47359 h 1066019"/>
                  <a:gd name="connsiteX3-7" fmla="*/ 539499 w 1711074"/>
                  <a:gd name="connsiteY3-8" fmla="*/ 369 h 1066019"/>
                  <a:gd name="connsiteX4-9" fmla="*/ 613794 w 1711074"/>
                  <a:gd name="connsiteY4-10" fmla="*/ 24499 h 1066019"/>
                  <a:gd name="connsiteX5-11" fmla="*/ 649354 w 1711074"/>
                  <a:gd name="connsiteY5-12" fmla="*/ 6719 h 1066019"/>
                  <a:gd name="connsiteX6-13" fmla="*/ 695074 w 1711074"/>
                  <a:gd name="connsiteY6-14" fmla="*/ 21959 h 1066019"/>
                  <a:gd name="connsiteX7-15" fmla="*/ 725554 w 1711074"/>
                  <a:gd name="connsiteY7-16" fmla="*/ 14339 h 1066019"/>
                  <a:gd name="connsiteX8-17" fmla="*/ 763654 w 1711074"/>
                  <a:gd name="connsiteY8-18" fmla="*/ 29579 h 1066019"/>
                  <a:gd name="connsiteX9-19" fmla="*/ 809374 w 1711074"/>
                  <a:gd name="connsiteY9-20" fmla="*/ 14339 h 1066019"/>
                  <a:gd name="connsiteX10-21" fmla="*/ 860174 w 1711074"/>
                  <a:gd name="connsiteY10-22" fmla="*/ 34659 h 1066019"/>
                  <a:gd name="connsiteX11-23" fmla="*/ 895734 w 1711074"/>
                  <a:gd name="connsiteY11-24" fmla="*/ 24499 h 1066019"/>
                  <a:gd name="connsiteX12-25" fmla="*/ 1040514 w 1711074"/>
                  <a:gd name="connsiteY12-26" fmla="*/ 27039 h 1066019"/>
                  <a:gd name="connsiteX13-27" fmla="*/ 1063374 w 1711074"/>
                  <a:gd name="connsiteY13-28" fmla="*/ 44819 h 1066019"/>
                  <a:gd name="connsiteX14-29" fmla="*/ 1083694 w 1711074"/>
                  <a:gd name="connsiteY14-30" fmla="*/ 29579 h 1066019"/>
                  <a:gd name="connsiteX15-31" fmla="*/ 1149734 w 1711074"/>
                  <a:gd name="connsiteY15-32" fmla="*/ 32119 h 1066019"/>
                  <a:gd name="connsiteX16-33" fmla="*/ 1167514 w 1711074"/>
                  <a:gd name="connsiteY16-34" fmla="*/ 49899 h 1066019"/>
                  <a:gd name="connsiteX17-35" fmla="*/ 1195454 w 1711074"/>
                  <a:gd name="connsiteY17-36" fmla="*/ 27039 h 1066019"/>
                  <a:gd name="connsiteX18-37" fmla="*/ 1225934 w 1711074"/>
                  <a:gd name="connsiteY18-38" fmla="*/ 47359 h 1066019"/>
                  <a:gd name="connsiteX19-39" fmla="*/ 1251334 w 1711074"/>
                  <a:gd name="connsiteY19-40" fmla="*/ 29579 h 1066019"/>
                  <a:gd name="connsiteX20-41" fmla="*/ 1279274 w 1711074"/>
                  <a:gd name="connsiteY20-42" fmla="*/ 57519 h 1066019"/>
                  <a:gd name="connsiteX21-43" fmla="*/ 1561214 w 1711074"/>
                  <a:gd name="connsiteY21-44" fmla="*/ 39739 h 1066019"/>
                  <a:gd name="connsiteX22-45" fmla="*/ 1604394 w 1711074"/>
                  <a:gd name="connsiteY22-46" fmla="*/ 57519 h 1066019"/>
                  <a:gd name="connsiteX23-47" fmla="*/ 1614554 w 1711074"/>
                  <a:gd name="connsiteY23-48" fmla="*/ 39739 h 1066019"/>
                  <a:gd name="connsiteX24-49" fmla="*/ 1637414 w 1711074"/>
                  <a:gd name="connsiteY24-50" fmla="*/ 47359 h 1066019"/>
                  <a:gd name="connsiteX25-51" fmla="*/ 1670434 w 1711074"/>
                  <a:gd name="connsiteY25-52" fmla="*/ 14339 h 1066019"/>
                  <a:gd name="connsiteX26-53" fmla="*/ 1688214 w 1711074"/>
                  <a:gd name="connsiteY26-54" fmla="*/ 27039 h 1066019"/>
                  <a:gd name="connsiteX27-55" fmla="*/ 1711074 w 1711074"/>
                  <a:gd name="connsiteY27-56" fmla="*/ 6719 h 1066019"/>
                  <a:gd name="connsiteX28-57" fmla="*/ 1695834 w 1711074"/>
                  <a:gd name="connsiteY28-58" fmla="*/ 176899 h 1066019"/>
                  <a:gd name="connsiteX29-59" fmla="*/ 1647574 w 1711074"/>
                  <a:gd name="connsiteY29-60" fmla="*/ 156579 h 1066019"/>
                  <a:gd name="connsiteX30-61" fmla="*/ 1566294 w 1711074"/>
                  <a:gd name="connsiteY30-62" fmla="*/ 207379 h 1066019"/>
                  <a:gd name="connsiteX31-63" fmla="*/ 1538354 w 1711074"/>
                  <a:gd name="connsiteY31-64" fmla="*/ 187059 h 1066019"/>
                  <a:gd name="connsiteX32-65" fmla="*/ 1510414 w 1711074"/>
                  <a:gd name="connsiteY32-66" fmla="*/ 189599 h 1066019"/>
                  <a:gd name="connsiteX33-67" fmla="*/ 1502794 w 1711074"/>
                  <a:gd name="connsiteY33-68" fmla="*/ 181979 h 1066019"/>
                  <a:gd name="connsiteX34-69" fmla="*/ 1444374 w 1711074"/>
                  <a:gd name="connsiteY34-70" fmla="*/ 283579 h 1066019"/>
                  <a:gd name="connsiteX35-71" fmla="*/ 1368174 w 1711074"/>
                  <a:gd name="connsiteY35-72" fmla="*/ 319139 h 1066019"/>
                  <a:gd name="connsiteX36-73" fmla="*/ 1218314 w 1711074"/>
                  <a:gd name="connsiteY36-74" fmla="*/ 552819 h 1066019"/>
                  <a:gd name="connsiteX37-75" fmla="*/ 1088774 w 1711074"/>
                  <a:gd name="connsiteY37-76" fmla="*/ 931279 h 1066019"/>
                  <a:gd name="connsiteX38-77" fmla="*/ 1032894 w 1711074"/>
                  <a:gd name="connsiteY38-78" fmla="*/ 1065899 h 1066019"/>
                  <a:gd name="connsiteX39-79" fmla="*/ 905894 w 1711074"/>
                  <a:gd name="connsiteY39-80" fmla="*/ 913499 h 1066019"/>
                  <a:gd name="connsiteX40-81" fmla="*/ 768734 w 1711074"/>
                  <a:gd name="connsiteY40-82" fmla="*/ 1010019 h 1066019"/>
                  <a:gd name="connsiteX41-83" fmla="*/ 672214 w 1711074"/>
                  <a:gd name="connsiteY41-84" fmla="*/ 938899 h 1066019"/>
                  <a:gd name="connsiteX42-85" fmla="*/ 641734 w 1711074"/>
                  <a:gd name="connsiteY42-86" fmla="*/ 931279 h 1066019"/>
                  <a:gd name="connsiteX43-87" fmla="*/ 514734 w 1711074"/>
                  <a:gd name="connsiteY43-88" fmla="*/ 984619 h 1066019"/>
                  <a:gd name="connsiteX44-89" fmla="*/ 400434 w 1711074"/>
                  <a:gd name="connsiteY44-90" fmla="*/ 928739 h 1066019"/>
                  <a:gd name="connsiteX45-91" fmla="*/ 326774 w 1711074"/>
                  <a:gd name="connsiteY45-92" fmla="*/ 954139 h 1066019"/>
                  <a:gd name="connsiteX46-93" fmla="*/ 298834 w 1711074"/>
                  <a:gd name="connsiteY46-94" fmla="*/ 941439 h 1066019"/>
                  <a:gd name="connsiteX47-95" fmla="*/ 275974 w 1711074"/>
                  <a:gd name="connsiteY47-96" fmla="*/ 956679 h 1066019"/>
                  <a:gd name="connsiteX48-97" fmla="*/ 187074 w 1711074"/>
                  <a:gd name="connsiteY48-98" fmla="*/ 928739 h 1066019"/>
                  <a:gd name="connsiteX49-99" fmla="*/ 113414 w 1711074"/>
                  <a:gd name="connsiteY49-100" fmla="*/ 933819 h 1066019"/>
                  <a:gd name="connsiteX50-101" fmla="*/ 98174 w 1711074"/>
                  <a:gd name="connsiteY50-102" fmla="*/ 941439 h 1066019"/>
                  <a:gd name="connsiteX51-103" fmla="*/ 70234 w 1711074"/>
                  <a:gd name="connsiteY51-104" fmla="*/ 918579 h 1066019"/>
                  <a:gd name="connsiteX52-105" fmla="*/ 4194 w 1711074"/>
                  <a:gd name="connsiteY52-106" fmla="*/ 888099 h 1066019"/>
                  <a:gd name="connsiteX0-107" fmla="*/ 4194 w 1711074"/>
                  <a:gd name="connsiteY0-108" fmla="*/ 888099 h 1066019"/>
                  <a:gd name="connsiteX1-109" fmla="*/ 209934 w 1711074"/>
                  <a:gd name="connsiteY1-110" fmla="*/ 283579 h 1066019"/>
                  <a:gd name="connsiteX2-111" fmla="*/ 402974 w 1711074"/>
                  <a:gd name="connsiteY2-112" fmla="*/ 47359 h 1066019"/>
                  <a:gd name="connsiteX3-113" fmla="*/ 539499 w 1711074"/>
                  <a:gd name="connsiteY3-114" fmla="*/ 369 h 1066019"/>
                  <a:gd name="connsiteX4-115" fmla="*/ 613794 w 1711074"/>
                  <a:gd name="connsiteY4-116" fmla="*/ 24499 h 1066019"/>
                  <a:gd name="connsiteX5-117" fmla="*/ 649354 w 1711074"/>
                  <a:gd name="connsiteY5-118" fmla="*/ 6719 h 1066019"/>
                  <a:gd name="connsiteX6-119" fmla="*/ 695074 w 1711074"/>
                  <a:gd name="connsiteY6-120" fmla="*/ 21959 h 1066019"/>
                  <a:gd name="connsiteX7-121" fmla="*/ 725554 w 1711074"/>
                  <a:gd name="connsiteY7-122" fmla="*/ 14339 h 1066019"/>
                  <a:gd name="connsiteX8-123" fmla="*/ 763654 w 1711074"/>
                  <a:gd name="connsiteY8-124" fmla="*/ 29579 h 1066019"/>
                  <a:gd name="connsiteX9-125" fmla="*/ 809374 w 1711074"/>
                  <a:gd name="connsiteY9-126" fmla="*/ 14339 h 1066019"/>
                  <a:gd name="connsiteX10-127" fmla="*/ 860174 w 1711074"/>
                  <a:gd name="connsiteY10-128" fmla="*/ 34659 h 1066019"/>
                  <a:gd name="connsiteX11-129" fmla="*/ 895734 w 1711074"/>
                  <a:gd name="connsiteY11-130" fmla="*/ 24499 h 1066019"/>
                  <a:gd name="connsiteX12-131" fmla="*/ 1040514 w 1711074"/>
                  <a:gd name="connsiteY12-132" fmla="*/ 27039 h 1066019"/>
                  <a:gd name="connsiteX13-133" fmla="*/ 1063374 w 1711074"/>
                  <a:gd name="connsiteY13-134" fmla="*/ 44819 h 1066019"/>
                  <a:gd name="connsiteX14-135" fmla="*/ 1083694 w 1711074"/>
                  <a:gd name="connsiteY14-136" fmla="*/ 29579 h 1066019"/>
                  <a:gd name="connsiteX15-137" fmla="*/ 1149734 w 1711074"/>
                  <a:gd name="connsiteY15-138" fmla="*/ 32119 h 1066019"/>
                  <a:gd name="connsiteX16-139" fmla="*/ 1167514 w 1711074"/>
                  <a:gd name="connsiteY16-140" fmla="*/ 49899 h 1066019"/>
                  <a:gd name="connsiteX17-141" fmla="*/ 1195454 w 1711074"/>
                  <a:gd name="connsiteY17-142" fmla="*/ 27039 h 1066019"/>
                  <a:gd name="connsiteX18-143" fmla="*/ 1225934 w 1711074"/>
                  <a:gd name="connsiteY18-144" fmla="*/ 47359 h 1066019"/>
                  <a:gd name="connsiteX19-145" fmla="*/ 1251334 w 1711074"/>
                  <a:gd name="connsiteY19-146" fmla="*/ 29579 h 1066019"/>
                  <a:gd name="connsiteX20-147" fmla="*/ 1305944 w 1711074"/>
                  <a:gd name="connsiteY20-148" fmla="*/ 49899 h 1066019"/>
                  <a:gd name="connsiteX21-149" fmla="*/ 1561214 w 1711074"/>
                  <a:gd name="connsiteY21-150" fmla="*/ 39739 h 1066019"/>
                  <a:gd name="connsiteX22-151" fmla="*/ 1604394 w 1711074"/>
                  <a:gd name="connsiteY22-152" fmla="*/ 57519 h 1066019"/>
                  <a:gd name="connsiteX23-153" fmla="*/ 1614554 w 1711074"/>
                  <a:gd name="connsiteY23-154" fmla="*/ 39739 h 1066019"/>
                  <a:gd name="connsiteX24-155" fmla="*/ 1637414 w 1711074"/>
                  <a:gd name="connsiteY24-156" fmla="*/ 47359 h 1066019"/>
                  <a:gd name="connsiteX25-157" fmla="*/ 1670434 w 1711074"/>
                  <a:gd name="connsiteY25-158" fmla="*/ 14339 h 1066019"/>
                  <a:gd name="connsiteX26-159" fmla="*/ 1688214 w 1711074"/>
                  <a:gd name="connsiteY26-160" fmla="*/ 27039 h 1066019"/>
                  <a:gd name="connsiteX27-161" fmla="*/ 1711074 w 1711074"/>
                  <a:gd name="connsiteY27-162" fmla="*/ 6719 h 1066019"/>
                  <a:gd name="connsiteX28-163" fmla="*/ 1695834 w 1711074"/>
                  <a:gd name="connsiteY28-164" fmla="*/ 176899 h 1066019"/>
                  <a:gd name="connsiteX29-165" fmla="*/ 1647574 w 1711074"/>
                  <a:gd name="connsiteY29-166" fmla="*/ 156579 h 1066019"/>
                  <a:gd name="connsiteX30-167" fmla="*/ 1566294 w 1711074"/>
                  <a:gd name="connsiteY30-168" fmla="*/ 207379 h 1066019"/>
                  <a:gd name="connsiteX31-169" fmla="*/ 1538354 w 1711074"/>
                  <a:gd name="connsiteY31-170" fmla="*/ 187059 h 1066019"/>
                  <a:gd name="connsiteX32-171" fmla="*/ 1510414 w 1711074"/>
                  <a:gd name="connsiteY32-172" fmla="*/ 189599 h 1066019"/>
                  <a:gd name="connsiteX33-173" fmla="*/ 1502794 w 1711074"/>
                  <a:gd name="connsiteY33-174" fmla="*/ 181979 h 1066019"/>
                  <a:gd name="connsiteX34-175" fmla="*/ 1444374 w 1711074"/>
                  <a:gd name="connsiteY34-176" fmla="*/ 283579 h 1066019"/>
                  <a:gd name="connsiteX35-177" fmla="*/ 1368174 w 1711074"/>
                  <a:gd name="connsiteY35-178" fmla="*/ 319139 h 1066019"/>
                  <a:gd name="connsiteX36-179" fmla="*/ 1218314 w 1711074"/>
                  <a:gd name="connsiteY36-180" fmla="*/ 552819 h 1066019"/>
                  <a:gd name="connsiteX37-181" fmla="*/ 1088774 w 1711074"/>
                  <a:gd name="connsiteY37-182" fmla="*/ 931279 h 1066019"/>
                  <a:gd name="connsiteX38-183" fmla="*/ 1032894 w 1711074"/>
                  <a:gd name="connsiteY38-184" fmla="*/ 1065899 h 1066019"/>
                  <a:gd name="connsiteX39-185" fmla="*/ 905894 w 1711074"/>
                  <a:gd name="connsiteY39-186" fmla="*/ 913499 h 1066019"/>
                  <a:gd name="connsiteX40-187" fmla="*/ 768734 w 1711074"/>
                  <a:gd name="connsiteY40-188" fmla="*/ 1010019 h 1066019"/>
                  <a:gd name="connsiteX41-189" fmla="*/ 672214 w 1711074"/>
                  <a:gd name="connsiteY41-190" fmla="*/ 938899 h 1066019"/>
                  <a:gd name="connsiteX42-191" fmla="*/ 641734 w 1711074"/>
                  <a:gd name="connsiteY42-192" fmla="*/ 931279 h 1066019"/>
                  <a:gd name="connsiteX43-193" fmla="*/ 514734 w 1711074"/>
                  <a:gd name="connsiteY43-194" fmla="*/ 984619 h 1066019"/>
                  <a:gd name="connsiteX44-195" fmla="*/ 400434 w 1711074"/>
                  <a:gd name="connsiteY44-196" fmla="*/ 928739 h 1066019"/>
                  <a:gd name="connsiteX45-197" fmla="*/ 326774 w 1711074"/>
                  <a:gd name="connsiteY45-198" fmla="*/ 954139 h 1066019"/>
                  <a:gd name="connsiteX46-199" fmla="*/ 298834 w 1711074"/>
                  <a:gd name="connsiteY46-200" fmla="*/ 941439 h 1066019"/>
                  <a:gd name="connsiteX47-201" fmla="*/ 275974 w 1711074"/>
                  <a:gd name="connsiteY47-202" fmla="*/ 956679 h 1066019"/>
                  <a:gd name="connsiteX48-203" fmla="*/ 187074 w 1711074"/>
                  <a:gd name="connsiteY48-204" fmla="*/ 928739 h 1066019"/>
                  <a:gd name="connsiteX49-205" fmla="*/ 113414 w 1711074"/>
                  <a:gd name="connsiteY49-206" fmla="*/ 933819 h 1066019"/>
                  <a:gd name="connsiteX50-207" fmla="*/ 98174 w 1711074"/>
                  <a:gd name="connsiteY50-208" fmla="*/ 941439 h 1066019"/>
                  <a:gd name="connsiteX51-209" fmla="*/ 70234 w 1711074"/>
                  <a:gd name="connsiteY51-210" fmla="*/ 918579 h 1066019"/>
                  <a:gd name="connsiteX52-211" fmla="*/ 4194 w 1711074"/>
                  <a:gd name="connsiteY52-212" fmla="*/ 888099 h 1066019"/>
                  <a:gd name="connsiteX0-213" fmla="*/ 4194 w 1711074"/>
                  <a:gd name="connsiteY0-214" fmla="*/ 888099 h 1066019"/>
                  <a:gd name="connsiteX1-215" fmla="*/ 209934 w 1711074"/>
                  <a:gd name="connsiteY1-216" fmla="*/ 283579 h 1066019"/>
                  <a:gd name="connsiteX2-217" fmla="*/ 402974 w 1711074"/>
                  <a:gd name="connsiteY2-218" fmla="*/ 47359 h 1066019"/>
                  <a:gd name="connsiteX3-219" fmla="*/ 539499 w 1711074"/>
                  <a:gd name="connsiteY3-220" fmla="*/ 369 h 1066019"/>
                  <a:gd name="connsiteX4-221" fmla="*/ 613794 w 1711074"/>
                  <a:gd name="connsiteY4-222" fmla="*/ 24499 h 1066019"/>
                  <a:gd name="connsiteX5-223" fmla="*/ 649354 w 1711074"/>
                  <a:gd name="connsiteY5-224" fmla="*/ 6719 h 1066019"/>
                  <a:gd name="connsiteX6-225" fmla="*/ 695074 w 1711074"/>
                  <a:gd name="connsiteY6-226" fmla="*/ 21959 h 1066019"/>
                  <a:gd name="connsiteX7-227" fmla="*/ 725554 w 1711074"/>
                  <a:gd name="connsiteY7-228" fmla="*/ 14339 h 1066019"/>
                  <a:gd name="connsiteX8-229" fmla="*/ 763654 w 1711074"/>
                  <a:gd name="connsiteY8-230" fmla="*/ 29579 h 1066019"/>
                  <a:gd name="connsiteX9-231" fmla="*/ 809374 w 1711074"/>
                  <a:gd name="connsiteY9-232" fmla="*/ 14339 h 1066019"/>
                  <a:gd name="connsiteX10-233" fmla="*/ 860174 w 1711074"/>
                  <a:gd name="connsiteY10-234" fmla="*/ 34659 h 1066019"/>
                  <a:gd name="connsiteX11-235" fmla="*/ 895734 w 1711074"/>
                  <a:gd name="connsiteY11-236" fmla="*/ 24499 h 1066019"/>
                  <a:gd name="connsiteX12-237" fmla="*/ 1040514 w 1711074"/>
                  <a:gd name="connsiteY12-238" fmla="*/ 27039 h 1066019"/>
                  <a:gd name="connsiteX13-239" fmla="*/ 1063374 w 1711074"/>
                  <a:gd name="connsiteY13-240" fmla="*/ 44819 h 1066019"/>
                  <a:gd name="connsiteX14-241" fmla="*/ 1083694 w 1711074"/>
                  <a:gd name="connsiteY14-242" fmla="*/ 29579 h 1066019"/>
                  <a:gd name="connsiteX15-243" fmla="*/ 1149734 w 1711074"/>
                  <a:gd name="connsiteY15-244" fmla="*/ 32119 h 1066019"/>
                  <a:gd name="connsiteX16-245" fmla="*/ 1167514 w 1711074"/>
                  <a:gd name="connsiteY16-246" fmla="*/ 49899 h 1066019"/>
                  <a:gd name="connsiteX17-247" fmla="*/ 1195454 w 1711074"/>
                  <a:gd name="connsiteY17-248" fmla="*/ 27039 h 1066019"/>
                  <a:gd name="connsiteX18-249" fmla="*/ 1225934 w 1711074"/>
                  <a:gd name="connsiteY18-250" fmla="*/ 47359 h 1066019"/>
                  <a:gd name="connsiteX19-251" fmla="*/ 1251334 w 1711074"/>
                  <a:gd name="connsiteY19-252" fmla="*/ 29579 h 1066019"/>
                  <a:gd name="connsiteX20-253" fmla="*/ 1305944 w 1711074"/>
                  <a:gd name="connsiteY20-254" fmla="*/ 49899 h 1066019"/>
                  <a:gd name="connsiteX21-255" fmla="*/ 1561214 w 1711074"/>
                  <a:gd name="connsiteY21-256" fmla="*/ 39739 h 1066019"/>
                  <a:gd name="connsiteX22-257" fmla="*/ 1604394 w 1711074"/>
                  <a:gd name="connsiteY22-258" fmla="*/ 57519 h 1066019"/>
                  <a:gd name="connsiteX23-259" fmla="*/ 1614554 w 1711074"/>
                  <a:gd name="connsiteY23-260" fmla="*/ 39739 h 1066019"/>
                  <a:gd name="connsiteX24-261" fmla="*/ 1637414 w 1711074"/>
                  <a:gd name="connsiteY24-262" fmla="*/ 47359 h 1066019"/>
                  <a:gd name="connsiteX25-263" fmla="*/ 1670434 w 1711074"/>
                  <a:gd name="connsiteY25-264" fmla="*/ 14339 h 1066019"/>
                  <a:gd name="connsiteX26-265" fmla="*/ 1688214 w 1711074"/>
                  <a:gd name="connsiteY26-266" fmla="*/ 27039 h 1066019"/>
                  <a:gd name="connsiteX27-267" fmla="*/ 1711074 w 1711074"/>
                  <a:gd name="connsiteY27-268" fmla="*/ 6719 h 1066019"/>
                  <a:gd name="connsiteX28-269" fmla="*/ 1695834 w 1711074"/>
                  <a:gd name="connsiteY28-270" fmla="*/ 176899 h 1066019"/>
                  <a:gd name="connsiteX29-271" fmla="*/ 1647574 w 1711074"/>
                  <a:gd name="connsiteY29-272" fmla="*/ 156579 h 1066019"/>
                  <a:gd name="connsiteX30-273" fmla="*/ 1566294 w 1711074"/>
                  <a:gd name="connsiteY30-274" fmla="*/ 207379 h 1066019"/>
                  <a:gd name="connsiteX31-275" fmla="*/ 1538354 w 1711074"/>
                  <a:gd name="connsiteY31-276" fmla="*/ 187059 h 1066019"/>
                  <a:gd name="connsiteX32-277" fmla="*/ 1510414 w 1711074"/>
                  <a:gd name="connsiteY32-278" fmla="*/ 189599 h 1066019"/>
                  <a:gd name="connsiteX33-279" fmla="*/ 1479934 w 1711074"/>
                  <a:gd name="connsiteY33-280" fmla="*/ 210554 h 1066019"/>
                  <a:gd name="connsiteX34-281" fmla="*/ 1444374 w 1711074"/>
                  <a:gd name="connsiteY34-282" fmla="*/ 283579 h 1066019"/>
                  <a:gd name="connsiteX35-283" fmla="*/ 1368174 w 1711074"/>
                  <a:gd name="connsiteY35-284" fmla="*/ 319139 h 1066019"/>
                  <a:gd name="connsiteX36-285" fmla="*/ 1218314 w 1711074"/>
                  <a:gd name="connsiteY36-286" fmla="*/ 552819 h 1066019"/>
                  <a:gd name="connsiteX37-287" fmla="*/ 1088774 w 1711074"/>
                  <a:gd name="connsiteY37-288" fmla="*/ 931279 h 1066019"/>
                  <a:gd name="connsiteX38-289" fmla="*/ 1032894 w 1711074"/>
                  <a:gd name="connsiteY38-290" fmla="*/ 1065899 h 1066019"/>
                  <a:gd name="connsiteX39-291" fmla="*/ 905894 w 1711074"/>
                  <a:gd name="connsiteY39-292" fmla="*/ 913499 h 1066019"/>
                  <a:gd name="connsiteX40-293" fmla="*/ 768734 w 1711074"/>
                  <a:gd name="connsiteY40-294" fmla="*/ 1010019 h 1066019"/>
                  <a:gd name="connsiteX41-295" fmla="*/ 672214 w 1711074"/>
                  <a:gd name="connsiteY41-296" fmla="*/ 938899 h 1066019"/>
                  <a:gd name="connsiteX42-297" fmla="*/ 641734 w 1711074"/>
                  <a:gd name="connsiteY42-298" fmla="*/ 931279 h 1066019"/>
                  <a:gd name="connsiteX43-299" fmla="*/ 514734 w 1711074"/>
                  <a:gd name="connsiteY43-300" fmla="*/ 984619 h 1066019"/>
                  <a:gd name="connsiteX44-301" fmla="*/ 400434 w 1711074"/>
                  <a:gd name="connsiteY44-302" fmla="*/ 928739 h 1066019"/>
                  <a:gd name="connsiteX45-303" fmla="*/ 326774 w 1711074"/>
                  <a:gd name="connsiteY45-304" fmla="*/ 954139 h 1066019"/>
                  <a:gd name="connsiteX46-305" fmla="*/ 298834 w 1711074"/>
                  <a:gd name="connsiteY46-306" fmla="*/ 941439 h 1066019"/>
                  <a:gd name="connsiteX47-307" fmla="*/ 275974 w 1711074"/>
                  <a:gd name="connsiteY47-308" fmla="*/ 956679 h 1066019"/>
                  <a:gd name="connsiteX48-309" fmla="*/ 187074 w 1711074"/>
                  <a:gd name="connsiteY48-310" fmla="*/ 928739 h 1066019"/>
                  <a:gd name="connsiteX49-311" fmla="*/ 113414 w 1711074"/>
                  <a:gd name="connsiteY49-312" fmla="*/ 933819 h 1066019"/>
                  <a:gd name="connsiteX50-313" fmla="*/ 98174 w 1711074"/>
                  <a:gd name="connsiteY50-314" fmla="*/ 941439 h 1066019"/>
                  <a:gd name="connsiteX51-315" fmla="*/ 70234 w 1711074"/>
                  <a:gd name="connsiteY51-316" fmla="*/ 918579 h 1066019"/>
                  <a:gd name="connsiteX52-317" fmla="*/ 4194 w 1711074"/>
                  <a:gd name="connsiteY52-318" fmla="*/ 888099 h 1066019"/>
                  <a:gd name="connsiteX0-319" fmla="*/ 4194 w 1711074"/>
                  <a:gd name="connsiteY0-320" fmla="*/ 888099 h 1066019"/>
                  <a:gd name="connsiteX1-321" fmla="*/ 209934 w 1711074"/>
                  <a:gd name="connsiteY1-322" fmla="*/ 283579 h 1066019"/>
                  <a:gd name="connsiteX2-323" fmla="*/ 402974 w 1711074"/>
                  <a:gd name="connsiteY2-324" fmla="*/ 47359 h 1066019"/>
                  <a:gd name="connsiteX3-325" fmla="*/ 539499 w 1711074"/>
                  <a:gd name="connsiteY3-326" fmla="*/ 369 h 1066019"/>
                  <a:gd name="connsiteX4-327" fmla="*/ 613794 w 1711074"/>
                  <a:gd name="connsiteY4-328" fmla="*/ 24499 h 1066019"/>
                  <a:gd name="connsiteX5-329" fmla="*/ 649354 w 1711074"/>
                  <a:gd name="connsiteY5-330" fmla="*/ 6719 h 1066019"/>
                  <a:gd name="connsiteX6-331" fmla="*/ 695074 w 1711074"/>
                  <a:gd name="connsiteY6-332" fmla="*/ 21959 h 1066019"/>
                  <a:gd name="connsiteX7-333" fmla="*/ 725554 w 1711074"/>
                  <a:gd name="connsiteY7-334" fmla="*/ 14339 h 1066019"/>
                  <a:gd name="connsiteX8-335" fmla="*/ 763654 w 1711074"/>
                  <a:gd name="connsiteY8-336" fmla="*/ 29579 h 1066019"/>
                  <a:gd name="connsiteX9-337" fmla="*/ 809374 w 1711074"/>
                  <a:gd name="connsiteY9-338" fmla="*/ 14339 h 1066019"/>
                  <a:gd name="connsiteX10-339" fmla="*/ 860174 w 1711074"/>
                  <a:gd name="connsiteY10-340" fmla="*/ 34659 h 1066019"/>
                  <a:gd name="connsiteX11-341" fmla="*/ 895734 w 1711074"/>
                  <a:gd name="connsiteY11-342" fmla="*/ 24499 h 1066019"/>
                  <a:gd name="connsiteX12-343" fmla="*/ 1040514 w 1711074"/>
                  <a:gd name="connsiteY12-344" fmla="*/ 27039 h 1066019"/>
                  <a:gd name="connsiteX13-345" fmla="*/ 1063374 w 1711074"/>
                  <a:gd name="connsiteY13-346" fmla="*/ 44819 h 1066019"/>
                  <a:gd name="connsiteX14-347" fmla="*/ 1083694 w 1711074"/>
                  <a:gd name="connsiteY14-348" fmla="*/ 29579 h 1066019"/>
                  <a:gd name="connsiteX15-349" fmla="*/ 1149734 w 1711074"/>
                  <a:gd name="connsiteY15-350" fmla="*/ 32119 h 1066019"/>
                  <a:gd name="connsiteX16-351" fmla="*/ 1167514 w 1711074"/>
                  <a:gd name="connsiteY16-352" fmla="*/ 49899 h 1066019"/>
                  <a:gd name="connsiteX17-353" fmla="*/ 1195454 w 1711074"/>
                  <a:gd name="connsiteY17-354" fmla="*/ 27039 h 1066019"/>
                  <a:gd name="connsiteX18-355" fmla="*/ 1225934 w 1711074"/>
                  <a:gd name="connsiteY18-356" fmla="*/ 47359 h 1066019"/>
                  <a:gd name="connsiteX19-357" fmla="*/ 1251334 w 1711074"/>
                  <a:gd name="connsiteY19-358" fmla="*/ 29579 h 1066019"/>
                  <a:gd name="connsiteX20-359" fmla="*/ 1305944 w 1711074"/>
                  <a:gd name="connsiteY20-360" fmla="*/ 49899 h 1066019"/>
                  <a:gd name="connsiteX21-361" fmla="*/ 1561214 w 1711074"/>
                  <a:gd name="connsiteY21-362" fmla="*/ 39739 h 1066019"/>
                  <a:gd name="connsiteX22-363" fmla="*/ 1604394 w 1711074"/>
                  <a:gd name="connsiteY22-364" fmla="*/ 57519 h 1066019"/>
                  <a:gd name="connsiteX23-365" fmla="*/ 1614554 w 1711074"/>
                  <a:gd name="connsiteY23-366" fmla="*/ 39739 h 1066019"/>
                  <a:gd name="connsiteX24-367" fmla="*/ 1637414 w 1711074"/>
                  <a:gd name="connsiteY24-368" fmla="*/ 47359 h 1066019"/>
                  <a:gd name="connsiteX25-369" fmla="*/ 1670434 w 1711074"/>
                  <a:gd name="connsiteY25-370" fmla="*/ 14339 h 1066019"/>
                  <a:gd name="connsiteX26-371" fmla="*/ 1688214 w 1711074"/>
                  <a:gd name="connsiteY26-372" fmla="*/ 27039 h 1066019"/>
                  <a:gd name="connsiteX27-373" fmla="*/ 1711074 w 1711074"/>
                  <a:gd name="connsiteY27-374" fmla="*/ 6719 h 1066019"/>
                  <a:gd name="connsiteX28-375" fmla="*/ 1690119 w 1711074"/>
                  <a:gd name="connsiteY28-376" fmla="*/ 178804 h 1066019"/>
                  <a:gd name="connsiteX29-377" fmla="*/ 1647574 w 1711074"/>
                  <a:gd name="connsiteY29-378" fmla="*/ 156579 h 1066019"/>
                  <a:gd name="connsiteX30-379" fmla="*/ 1566294 w 1711074"/>
                  <a:gd name="connsiteY30-380" fmla="*/ 207379 h 1066019"/>
                  <a:gd name="connsiteX31-381" fmla="*/ 1538354 w 1711074"/>
                  <a:gd name="connsiteY31-382" fmla="*/ 187059 h 1066019"/>
                  <a:gd name="connsiteX32-383" fmla="*/ 1510414 w 1711074"/>
                  <a:gd name="connsiteY32-384" fmla="*/ 189599 h 1066019"/>
                  <a:gd name="connsiteX33-385" fmla="*/ 1479934 w 1711074"/>
                  <a:gd name="connsiteY33-386" fmla="*/ 210554 h 1066019"/>
                  <a:gd name="connsiteX34-387" fmla="*/ 1444374 w 1711074"/>
                  <a:gd name="connsiteY34-388" fmla="*/ 283579 h 1066019"/>
                  <a:gd name="connsiteX35-389" fmla="*/ 1368174 w 1711074"/>
                  <a:gd name="connsiteY35-390" fmla="*/ 319139 h 1066019"/>
                  <a:gd name="connsiteX36-391" fmla="*/ 1218314 w 1711074"/>
                  <a:gd name="connsiteY36-392" fmla="*/ 552819 h 1066019"/>
                  <a:gd name="connsiteX37-393" fmla="*/ 1088774 w 1711074"/>
                  <a:gd name="connsiteY37-394" fmla="*/ 931279 h 1066019"/>
                  <a:gd name="connsiteX38-395" fmla="*/ 1032894 w 1711074"/>
                  <a:gd name="connsiteY38-396" fmla="*/ 1065899 h 1066019"/>
                  <a:gd name="connsiteX39-397" fmla="*/ 905894 w 1711074"/>
                  <a:gd name="connsiteY39-398" fmla="*/ 913499 h 1066019"/>
                  <a:gd name="connsiteX40-399" fmla="*/ 768734 w 1711074"/>
                  <a:gd name="connsiteY40-400" fmla="*/ 1010019 h 1066019"/>
                  <a:gd name="connsiteX41-401" fmla="*/ 672214 w 1711074"/>
                  <a:gd name="connsiteY41-402" fmla="*/ 938899 h 1066019"/>
                  <a:gd name="connsiteX42-403" fmla="*/ 641734 w 1711074"/>
                  <a:gd name="connsiteY42-404" fmla="*/ 931279 h 1066019"/>
                  <a:gd name="connsiteX43-405" fmla="*/ 514734 w 1711074"/>
                  <a:gd name="connsiteY43-406" fmla="*/ 984619 h 1066019"/>
                  <a:gd name="connsiteX44-407" fmla="*/ 400434 w 1711074"/>
                  <a:gd name="connsiteY44-408" fmla="*/ 928739 h 1066019"/>
                  <a:gd name="connsiteX45-409" fmla="*/ 326774 w 1711074"/>
                  <a:gd name="connsiteY45-410" fmla="*/ 954139 h 1066019"/>
                  <a:gd name="connsiteX46-411" fmla="*/ 298834 w 1711074"/>
                  <a:gd name="connsiteY46-412" fmla="*/ 941439 h 1066019"/>
                  <a:gd name="connsiteX47-413" fmla="*/ 275974 w 1711074"/>
                  <a:gd name="connsiteY47-414" fmla="*/ 956679 h 1066019"/>
                  <a:gd name="connsiteX48-415" fmla="*/ 187074 w 1711074"/>
                  <a:gd name="connsiteY48-416" fmla="*/ 928739 h 1066019"/>
                  <a:gd name="connsiteX49-417" fmla="*/ 113414 w 1711074"/>
                  <a:gd name="connsiteY49-418" fmla="*/ 933819 h 1066019"/>
                  <a:gd name="connsiteX50-419" fmla="*/ 98174 w 1711074"/>
                  <a:gd name="connsiteY50-420" fmla="*/ 941439 h 1066019"/>
                  <a:gd name="connsiteX51-421" fmla="*/ 70234 w 1711074"/>
                  <a:gd name="connsiteY51-422" fmla="*/ 918579 h 1066019"/>
                  <a:gd name="connsiteX52-423" fmla="*/ 4194 w 1711074"/>
                  <a:gd name="connsiteY52-424" fmla="*/ 888099 h 1066019"/>
                  <a:gd name="connsiteX0-425" fmla="*/ 4194 w 1720599"/>
                  <a:gd name="connsiteY0-426" fmla="*/ 888099 h 1066019"/>
                  <a:gd name="connsiteX1-427" fmla="*/ 209934 w 1720599"/>
                  <a:gd name="connsiteY1-428" fmla="*/ 283579 h 1066019"/>
                  <a:gd name="connsiteX2-429" fmla="*/ 402974 w 1720599"/>
                  <a:gd name="connsiteY2-430" fmla="*/ 47359 h 1066019"/>
                  <a:gd name="connsiteX3-431" fmla="*/ 539499 w 1720599"/>
                  <a:gd name="connsiteY3-432" fmla="*/ 369 h 1066019"/>
                  <a:gd name="connsiteX4-433" fmla="*/ 613794 w 1720599"/>
                  <a:gd name="connsiteY4-434" fmla="*/ 24499 h 1066019"/>
                  <a:gd name="connsiteX5-435" fmla="*/ 649354 w 1720599"/>
                  <a:gd name="connsiteY5-436" fmla="*/ 6719 h 1066019"/>
                  <a:gd name="connsiteX6-437" fmla="*/ 695074 w 1720599"/>
                  <a:gd name="connsiteY6-438" fmla="*/ 21959 h 1066019"/>
                  <a:gd name="connsiteX7-439" fmla="*/ 725554 w 1720599"/>
                  <a:gd name="connsiteY7-440" fmla="*/ 14339 h 1066019"/>
                  <a:gd name="connsiteX8-441" fmla="*/ 763654 w 1720599"/>
                  <a:gd name="connsiteY8-442" fmla="*/ 29579 h 1066019"/>
                  <a:gd name="connsiteX9-443" fmla="*/ 809374 w 1720599"/>
                  <a:gd name="connsiteY9-444" fmla="*/ 14339 h 1066019"/>
                  <a:gd name="connsiteX10-445" fmla="*/ 860174 w 1720599"/>
                  <a:gd name="connsiteY10-446" fmla="*/ 34659 h 1066019"/>
                  <a:gd name="connsiteX11-447" fmla="*/ 895734 w 1720599"/>
                  <a:gd name="connsiteY11-448" fmla="*/ 24499 h 1066019"/>
                  <a:gd name="connsiteX12-449" fmla="*/ 1040514 w 1720599"/>
                  <a:gd name="connsiteY12-450" fmla="*/ 27039 h 1066019"/>
                  <a:gd name="connsiteX13-451" fmla="*/ 1063374 w 1720599"/>
                  <a:gd name="connsiteY13-452" fmla="*/ 44819 h 1066019"/>
                  <a:gd name="connsiteX14-453" fmla="*/ 1083694 w 1720599"/>
                  <a:gd name="connsiteY14-454" fmla="*/ 29579 h 1066019"/>
                  <a:gd name="connsiteX15-455" fmla="*/ 1149734 w 1720599"/>
                  <a:gd name="connsiteY15-456" fmla="*/ 32119 h 1066019"/>
                  <a:gd name="connsiteX16-457" fmla="*/ 1167514 w 1720599"/>
                  <a:gd name="connsiteY16-458" fmla="*/ 49899 h 1066019"/>
                  <a:gd name="connsiteX17-459" fmla="*/ 1195454 w 1720599"/>
                  <a:gd name="connsiteY17-460" fmla="*/ 27039 h 1066019"/>
                  <a:gd name="connsiteX18-461" fmla="*/ 1225934 w 1720599"/>
                  <a:gd name="connsiteY18-462" fmla="*/ 47359 h 1066019"/>
                  <a:gd name="connsiteX19-463" fmla="*/ 1251334 w 1720599"/>
                  <a:gd name="connsiteY19-464" fmla="*/ 29579 h 1066019"/>
                  <a:gd name="connsiteX20-465" fmla="*/ 1305944 w 1720599"/>
                  <a:gd name="connsiteY20-466" fmla="*/ 49899 h 1066019"/>
                  <a:gd name="connsiteX21-467" fmla="*/ 1561214 w 1720599"/>
                  <a:gd name="connsiteY21-468" fmla="*/ 39739 h 1066019"/>
                  <a:gd name="connsiteX22-469" fmla="*/ 1604394 w 1720599"/>
                  <a:gd name="connsiteY22-470" fmla="*/ 57519 h 1066019"/>
                  <a:gd name="connsiteX23-471" fmla="*/ 1614554 w 1720599"/>
                  <a:gd name="connsiteY23-472" fmla="*/ 39739 h 1066019"/>
                  <a:gd name="connsiteX24-473" fmla="*/ 1637414 w 1720599"/>
                  <a:gd name="connsiteY24-474" fmla="*/ 47359 h 1066019"/>
                  <a:gd name="connsiteX25-475" fmla="*/ 1670434 w 1720599"/>
                  <a:gd name="connsiteY25-476" fmla="*/ 14339 h 1066019"/>
                  <a:gd name="connsiteX26-477" fmla="*/ 1688214 w 1720599"/>
                  <a:gd name="connsiteY26-478" fmla="*/ 27039 h 1066019"/>
                  <a:gd name="connsiteX27-479" fmla="*/ 1720599 w 1720599"/>
                  <a:gd name="connsiteY27-480" fmla="*/ 33389 h 1066019"/>
                  <a:gd name="connsiteX28-481" fmla="*/ 1690119 w 1720599"/>
                  <a:gd name="connsiteY28-482" fmla="*/ 178804 h 1066019"/>
                  <a:gd name="connsiteX29-483" fmla="*/ 1647574 w 1720599"/>
                  <a:gd name="connsiteY29-484" fmla="*/ 156579 h 1066019"/>
                  <a:gd name="connsiteX30-485" fmla="*/ 1566294 w 1720599"/>
                  <a:gd name="connsiteY30-486" fmla="*/ 207379 h 1066019"/>
                  <a:gd name="connsiteX31-487" fmla="*/ 1538354 w 1720599"/>
                  <a:gd name="connsiteY31-488" fmla="*/ 187059 h 1066019"/>
                  <a:gd name="connsiteX32-489" fmla="*/ 1510414 w 1720599"/>
                  <a:gd name="connsiteY32-490" fmla="*/ 189599 h 1066019"/>
                  <a:gd name="connsiteX33-491" fmla="*/ 1479934 w 1720599"/>
                  <a:gd name="connsiteY33-492" fmla="*/ 210554 h 1066019"/>
                  <a:gd name="connsiteX34-493" fmla="*/ 1444374 w 1720599"/>
                  <a:gd name="connsiteY34-494" fmla="*/ 283579 h 1066019"/>
                  <a:gd name="connsiteX35-495" fmla="*/ 1368174 w 1720599"/>
                  <a:gd name="connsiteY35-496" fmla="*/ 319139 h 1066019"/>
                  <a:gd name="connsiteX36-497" fmla="*/ 1218314 w 1720599"/>
                  <a:gd name="connsiteY36-498" fmla="*/ 552819 h 1066019"/>
                  <a:gd name="connsiteX37-499" fmla="*/ 1088774 w 1720599"/>
                  <a:gd name="connsiteY37-500" fmla="*/ 931279 h 1066019"/>
                  <a:gd name="connsiteX38-501" fmla="*/ 1032894 w 1720599"/>
                  <a:gd name="connsiteY38-502" fmla="*/ 1065899 h 1066019"/>
                  <a:gd name="connsiteX39-503" fmla="*/ 905894 w 1720599"/>
                  <a:gd name="connsiteY39-504" fmla="*/ 913499 h 1066019"/>
                  <a:gd name="connsiteX40-505" fmla="*/ 768734 w 1720599"/>
                  <a:gd name="connsiteY40-506" fmla="*/ 1010019 h 1066019"/>
                  <a:gd name="connsiteX41-507" fmla="*/ 672214 w 1720599"/>
                  <a:gd name="connsiteY41-508" fmla="*/ 938899 h 1066019"/>
                  <a:gd name="connsiteX42-509" fmla="*/ 641734 w 1720599"/>
                  <a:gd name="connsiteY42-510" fmla="*/ 931279 h 1066019"/>
                  <a:gd name="connsiteX43-511" fmla="*/ 514734 w 1720599"/>
                  <a:gd name="connsiteY43-512" fmla="*/ 984619 h 1066019"/>
                  <a:gd name="connsiteX44-513" fmla="*/ 400434 w 1720599"/>
                  <a:gd name="connsiteY44-514" fmla="*/ 928739 h 1066019"/>
                  <a:gd name="connsiteX45-515" fmla="*/ 326774 w 1720599"/>
                  <a:gd name="connsiteY45-516" fmla="*/ 954139 h 1066019"/>
                  <a:gd name="connsiteX46-517" fmla="*/ 298834 w 1720599"/>
                  <a:gd name="connsiteY46-518" fmla="*/ 941439 h 1066019"/>
                  <a:gd name="connsiteX47-519" fmla="*/ 275974 w 1720599"/>
                  <a:gd name="connsiteY47-520" fmla="*/ 956679 h 1066019"/>
                  <a:gd name="connsiteX48-521" fmla="*/ 187074 w 1720599"/>
                  <a:gd name="connsiteY48-522" fmla="*/ 928739 h 1066019"/>
                  <a:gd name="connsiteX49-523" fmla="*/ 113414 w 1720599"/>
                  <a:gd name="connsiteY49-524" fmla="*/ 933819 h 1066019"/>
                  <a:gd name="connsiteX50-525" fmla="*/ 98174 w 1720599"/>
                  <a:gd name="connsiteY50-526" fmla="*/ 941439 h 1066019"/>
                  <a:gd name="connsiteX51-527" fmla="*/ 70234 w 1720599"/>
                  <a:gd name="connsiteY51-528" fmla="*/ 918579 h 1066019"/>
                  <a:gd name="connsiteX52-529" fmla="*/ 4194 w 1720599"/>
                  <a:gd name="connsiteY52-530" fmla="*/ 888099 h 1066019"/>
                  <a:gd name="connsiteX0-531" fmla="*/ 4194 w 1720599"/>
                  <a:gd name="connsiteY0-532" fmla="*/ 888099 h 1066019"/>
                  <a:gd name="connsiteX1-533" fmla="*/ 209934 w 1720599"/>
                  <a:gd name="connsiteY1-534" fmla="*/ 283579 h 1066019"/>
                  <a:gd name="connsiteX2-535" fmla="*/ 402974 w 1720599"/>
                  <a:gd name="connsiteY2-536" fmla="*/ 47359 h 1066019"/>
                  <a:gd name="connsiteX3-537" fmla="*/ 539499 w 1720599"/>
                  <a:gd name="connsiteY3-538" fmla="*/ 369 h 1066019"/>
                  <a:gd name="connsiteX4-539" fmla="*/ 613794 w 1720599"/>
                  <a:gd name="connsiteY4-540" fmla="*/ 24499 h 1066019"/>
                  <a:gd name="connsiteX5-541" fmla="*/ 649354 w 1720599"/>
                  <a:gd name="connsiteY5-542" fmla="*/ 6719 h 1066019"/>
                  <a:gd name="connsiteX6-543" fmla="*/ 695074 w 1720599"/>
                  <a:gd name="connsiteY6-544" fmla="*/ 21959 h 1066019"/>
                  <a:gd name="connsiteX7-545" fmla="*/ 725554 w 1720599"/>
                  <a:gd name="connsiteY7-546" fmla="*/ 14339 h 1066019"/>
                  <a:gd name="connsiteX8-547" fmla="*/ 763654 w 1720599"/>
                  <a:gd name="connsiteY8-548" fmla="*/ 29579 h 1066019"/>
                  <a:gd name="connsiteX9-549" fmla="*/ 809374 w 1720599"/>
                  <a:gd name="connsiteY9-550" fmla="*/ 14339 h 1066019"/>
                  <a:gd name="connsiteX10-551" fmla="*/ 860174 w 1720599"/>
                  <a:gd name="connsiteY10-552" fmla="*/ 34659 h 1066019"/>
                  <a:gd name="connsiteX11-553" fmla="*/ 895734 w 1720599"/>
                  <a:gd name="connsiteY11-554" fmla="*/ 24499 h 1066019"/>
                  <a:gd name="connsiteX12-555" fmla="*/ 1040514 w 1720599"/>
                  <a:gd name="connsiteY12-556" fmla="*/ 27039 h 1066019"/>
                  <a:gd name="connsiteX13-557" fmla="*/ 1063374 w 1720599"/>
                  <a:gd name="connsiteY13-558" fmla="*/ 44819 h 1066019"/>
                  <a:gd name="connsiteX14-559" fmla="*/ 1083694 w 1720599"/>
                  <a:gd name="connsiteY14-560" fmla="*/ 29579 h 1066019"/>
                  <a:gd name="connsiteX15-561" fmla="*/ 1149734 w 1720599"/>
                  <a:gd name="connsiteY15-562" fmla="*/ 32119 h 1066019"/>
                  <a:gd name="connsiteX16-563" fmla="*/ 1167514 w 1720599"/>
                  <a:gd name="connsiteY16-564" fmla="*/ 49899 h 1066019"/>
                  <a:gd name="connsiteX17-565" fmla="*/ 1195454 w 1720599"/>
                  <a:gd name="connsiteY17-566" fmla="*/ 27039 h 1066019"/>
                  <a:gd name="connsiteX18-567" fmla="*/ 1225934 w 1720599"/>
                  <a:gd name="connsiteY18-568" fmla="*/ 47359 h 1066019"/>
                  <a:gd name="connsiteX19-569" fmla="*/ 1251334 w 1720599"/>
                  <a:gd name="connsiteY19-570" fmla="*/ 29579 h 1066019"/>
                  <a:gd name="connsiteX20-571" fmla="*/ 1305944 w 1720599"/>
                  <a:gd name="connsiteY20-572" fmla="*/ 49899 h 1066019"/>
                  <a:gd name="connsiteX21-573" fmla="*/ 1561214 w 1720599"/>
                  <a:gd name="connsiteY21-574" fmla="*/ 39739 h 1066019"/>
                  <a:gd name="connsiteX22-575" fmla="*/ 1604394 w 1720599"/>
                  <a:gd name="connsiteY22-576" fmla="*/ 57519 h 1066019"/>
                  <a:gd name="connsiteX23-577" fmla="*/ 1614554 w 1720599"/>
                  <a:gd name="connsiteY23-578" fmla="*/ 39739 h 1066019"/>
                  <a:gd name="connsiteX24-579" fmla="*/ 1637414 w 1720599"/>
                  <a:gd name="connsiteY24-580" fmla="*/ 47359 h 1066019"/>
                  <a:gd name="connsiteX25-581" fmla="*/ 1670434 w 1720599"/>
                  <a:gd name="connsiteY25-582" fmla="*/ 14339 h 1066019"/>
                  <a:gd name="connsiteX26-583" fmla="*/ 1688214 w 1720599"/>
                  <a:gd name="connsiteY26-584" fmla="*/ 27039 h 1066019"/>
                  <a:gd name="connsiteX27-585" fmla="*/ 1720599 w 1720599"/>
                  <a:gd name="connsiteY27-586" fmla="*/ 33389 h 1066019"/>
                  <a:gd name="connsiteX28-587" fmla="*/ 1690119 w 1720599"/>
                  <a:gd name="connsiteY28-588" fmla="*/ 178804 h 1066019"/>
                  <a:gd name="connsiteX29-589" fmla="*/ 1647574 w 1720599"/>
                  <a:gd name="connsiteY29-590" fmla="*/ 156579 h 1066019"/>
                  <a:gd name="connsiteX30-591" fmla="*/ 1566294 w 1720599"/>
                  <a:gd name="connsiteY30-592" fmla="*/ 207379 h 1066019"/>
                  <a:gd name="connsiteX31-593" fmla="*/ 1538354 w 1720599"/>
                  <a:gd name="connsiteY31-594" fmla="*/ 187059 h 1066019"/>
                  <a:gd name="connsiteX32-595" fmla="*/ 1510414 w 1720599"/>
                  <a:gd name="connsiteY32-596" fmla="*/ 189599 h 1066019"/>
                  <a:gd name="connsiteX33-597" fmla="*/ 1479934 w 1720599"/>
                  <a:gd name="connsiteY33-598" fmla="*/ 210554 h 1066019"/>
                  <a:gd name="connsiteX34-599" fmla="*/ 1444374 w 1720599"/>
                  <a:gd name="connsiteY34-600" fmla="*/ 283579 h 1066019"/>
                  <a:gd name="connsiteX35-601" fmla="*/ 1368174 w 1720599"/>
                  <a:gd name="connsiteY35-602" fmla="*/ 319139 h 1066019"/>
                  <a:gd name="connsiteX36-603" fmla="*/ 1218314 w 1720599"/>
                  <a:gd name="connsiteY36-604" fmla="*/ 552819 h 1066019"/>
                  <a:gd name="connsiteX37-605" fmla="*/ 1088774 w 1720599"/>
                  <a:gd name="connsiteY37-606" fmla="*/ 931279 h 1066019"/>
                  <a:gd name="connsiteX38-607" fmla="*/ 1032894 w 1720599"/>
                  <a:gd name="connsiteY38-608" fmla="*/ 1065899 h 1066019"/>
                  <a:gd name="connsiteX39-609" fmla="*/ 905894 w 1720599"/>
                  <a:gd name="connsiteY39-610" fmla="*/ 913499 h 1066019"/>
                  <a:gd name="connsiteX40-611" fmla="*/ 768734 w 1720599"/>
                  <a:gd name="connsiteY40-612" fmla="*/ 1010019 h 1066019"/>
                  <a:gd name="connsiteX41-613" fmla="*/ 672214 w 1720599"/>
                  <a:gd name="connsiteY41-614" fmla="*/ 938899 h 1066019"/>
                  <a:gd name="connsiteX42-615" fmla="*/ 641734 w 1720599"/>
                  <a:gd name="connsiteY42-616" fmla="*/ 931279 h 1066019"/>
                  <a:gd name="connsiteX43-617" fmla="*/ 514734 w 1720599"/>
                  <a:gd name="connsiteY43-618" fmla="*/ 984619 h 1066019"/>
                  <a:gd name="connsiteX44-619" fmla="*/ 400434 w 1720599"/>
                  <a:gd name="connsiteY44-620" fmla="*/ 928739 h 1066019"/>
                  <a:gd name="connsiteX45-621" fmla="*/ 326774 w 1720599"/>
                  <a:gd name="connsiteY45-622" fmla="*/ 954139 h 1066019"/>
                  <a:gd name="connsiteX46-623" fmla="*/ 298834 w 1720599"/>
                  <a:gd name="connsiteY46-624" fmla="*/ 941439 h 1066019"/>
                  <a:gd name="connsiteX47-625" fmla="*/ 275974 w 1720599"/>
                  <a:gd name="connsiteY47-626" fmla="*/ 956679 h 1066019"/>
                  <a:gd name="connsiteX48-627" fmla="*/ 187074 w 1720599"/>
                  <a:gd name="connsiteY48-628" fmla="*/ 928739 h 1066019"/>
                  <a:gd name="connsiteX49-629" fmla="*/ 113414 w 1720599"/>
                  <a:gd name="connsiteY49-630" fmla="*/ 933819 h 1066019"/>
                  <a:gd name="connsiteX50-631" fmla="*/ 98174 w 1720599"/>
                  <a:gd name="connsiteY50-632" fmla="*/ 941439 h 1066019"/>
                  <a:gd name="connsiteX51-633" fmla="*/ 70234 w 1720599"/>
                  <a:gd name="connsiteY51-634" fmla="*/ 918579 h 1066019"/>
                  <a:gd name="connsiteX52-635" fmla="*/ 4194 w 1720599"/>
                  <a:gd name="connsiteY52-636" fmla="*/ 888099 h 1066019"/>
                  <a:gd name="connsiteX0-637" fmla="*/ 4194 w 1720599"/>
                  <a:gd name="connsiteY0-638" fmla="*/ 888099 h 1066015"/>
                  <a:gd name="connsiteX1-639" fmla="*/ 209934 w 1720599"/>
                  <a:gd name="connsiteY1-640" fmla="*/ 283579 h 1066015"/>
                  <a:gd name="connsiteX2-641" fmla="*/ 402974 w 1720599"/>
                  <a:gd name="connsiteY2-642" fmla="*/ 47359 h 1066015"/>
                  <a:gd name="connsiteX3-643" fmla="*/ 539499 w 1720599"/>
                  <a:gd name="connsiteY3-644" fmla="*/ 369 h 1066015"/>
                  <a:gd name="connsiteX4-645" fmla="*/ 613794 w 1720599"/>
                  <a:gd name="connsiteY4-646" fmla="*/ 24499 h 1066015"/>
                  <a:gd name="connsiteX5-647" fmla="*/ 649354 w 1720599"/>
                  <a:gd name="connsiteY5-648" fmla="*/ 6719 h 1066015"/>
                  <a:gd name="connsiteX6-649" fmla="*/ 695074 w 1720599"/>
                  <a:gd name="connsiteY6-650" fmla="*/ 21959 h 1066015"/>
                  <a:gd name="connsiteX7-651" fmla="*/ 725554 w 1720599"/>
                  <a:gd name="connsiteY7-652" fmla="*/ 14339 h 1066015"/>
                  <a:gd name="connsiteX8-653" fmla="*/ 763654 w 1720599"/>
                  <a:gd name="connsiteY8-654" fmla="*/ 29579 h 1066015"/>
                  <a:gd name="connsiteX9-655" fmla="*/ 809374 w 1720599"/>
                  <a:gd name="connsiteY9-656" fmla="*/ 14339 h 1066015"/>
                  <a:gd name="connsiteX10-657" fmla="*/ 860174 w 1720599"/>
                  <a:gd name="connsiteY10-658" fmla="*/ 34659 h 1066015"/>
                  <a:gd name="connsiteX11-659" fmla="*/ 895734 w 1720599"/>
                  <a:gd name="connsiteY11-660" fmla="*/ 24499 h 1066015"/>
                  <a:gd name="connsiteX12-661" fmla="*/ 1040514 w 1720599"/>
                  <a:gd name="connsiteY12-662" fmla="*/ 27039 h 1066015"/>
                  <a:gd name="connsiteX13-663" fmla="*/ 1063374 w 1720599"/>
                  <a:gd name="connsiteY13-664" fmla="*/ 44819 h 1066015"/>
                  <a:gd name="connsiteX14-665" fmla="*/ 1083694 w 1720599"/>
                  <a:gd name="connsiteY14-666" fmla="*/ 29579 h 1066015"/>
                  <a:gd name="connsiteX15-667" fmla="*/ 1149734 w 1720599"/>
                  <a:gd name="connsiteY15-668" fmla="*/ 32119 h 1066015"/>
                  <a:gd name="connsiteX16-669" fmla="*/ 1167514 w 1720599"/>
                  <a:gd name="connsiteY16-670" fmla="*/ 49899 h 1066015"/>
                  <a:gd name="connsiteX17-671" fmla="*/ 1195454 w 1720599"/>
                  <a:gd name="connsiteY17-672" fmla="*/ 27039 h 1066015"/>
                  <a:gd name="connsiteX18-673" fmla="*/ 1225934 w 1720599"/>
                  <a:gd name="connsiteY18-674" fmla="*/ 47359 h 1066015"/>
                  <a:gd name="connsiteX19-675" fmla="*/ 1251334 w 1720599"/>
                  <a:gd name="connsiteY19-676" fmla="*/ 29579 h 1066015"/>
                  <a:gd name="connsiteX20-677" fmla="*/ 1305944 w 1720599"/>
                  <a:gd name="connsiteY20-678" fmla="*/ 49899 h 1066015"/>
                  <a:gd name="connsiteX21-679" fmla="*/ 1561214 w 1720599"/>
                  <a:gd name="connsiteY21-680" fmla="*/ 39739 h 1066015"/>
                  <a:gd name="connsiteX22-681" fmla="*/ 1604394 w 1720599"/>
                  <a:gd name="connsiteY22-682" fmla="*/ 57519 h 1066015"/>
                  <a:gd name="connsiteX23-683" fmla="*/ 1614554 w 1720599"/>
                  <a:gd name="connsiteY23-684" fmla="*/ 39739 h 1066015"/>
                  <a:gd name="connsiteX24-685" fmla="*/ 1637414 w 1720599"/>
                  <a:gd name="connsiteY24-686" fmla="*/ 47359 h 1066015"/>
                  <a:gd name="connsiteX25-687" fmla="*/ 1670434 w 1720599"/>
                  <a:gd name="connsiteY25-688" fmla="*/ 14339 h 1066015"/>
                  <a:gd name="connsiteX26-689" fmla="*/ 1688214 w 1720599"/>
                  <a:gd name="connsiteY26-690" fmla="*/ 27039 h 1066015"/>
                  <a:gd name="connsiteX27-691" fmla="*/ 1720599 w 1720599"/>
                  <a:gd name="connsiteY27-692" fmla="*/ 33389 h 1066015"/>
                  <a:gd name="connsiteX28-693" fmla="*/ 1690119 w 1720599"/>
                  <a:gd name="connsiteY28-694" fmla="*/ 178804 h 1066015"/>
                  <a:gd name="connsiteX29-695" fmla="*/ 1647574 w 1720599"/>
                  <a:gd name="connsiteY29-696" fmla="*/ 156579 h 1066015"/>
                  <a:gd name="connsiteX30-697" fmla="*/ 1566294 w 1720599"/>
                  <a:gd name="connsiteY30-698" fmla="*/ 207379 h 1066015"/>
                  <a:gd name="connsiteX31-699" fmla="*/ 1538354 w 1720599"/>
                  <a:gd name="connsiteY31-700" fmla="*/ 187059 h 1066015"/>
                  <a:gd name="connsiteX32-701" fmla="*/ 1510414 w 1720599"/>
                  <a:gd name="connsiteY32-702" fmla="*/ 189599 h 1066015"/>
                  <a:gd name="connsiteX33-703" fmla="*/ 1479934 w 1720599"/>
                  <a:gd name="connsiteY33-704" fmla="*/ 210554 h 1066015"/>
                  <a:gd name="connsiteX34-705" fmla="*/ 1444374 w 1720599"/>
                  <a:gd name="connsiteY34-706" fmla="*/ 283579 h 1066015"/>
                  <a:gd name="connsiteX35-707" fmla="*/ 1368174 w 1720599"/>
                  <a:gd name="connsiteY35-708" fmla="*/ 319139 h 1066015"/>
                  <a:gd name="connsiteX36-709" fmla="*/ 1222124 w 1720599"/>
                  <a:gd name="connsiteY36-710" fmla="*/ 562344 h 1066015"/>
                  <a:gd name="connsiteX37-711" fmla="*/ 1088774 w 1720599"/>
                  <a:gd name="connsiteY37-712" fmla="*/ 931279 h 1066015"/>
                  <a:gd name="connsiteX38-713" fmla="*/ 1032894 w 1720599"/>
                  <a:gd name="connsiteY38-714" fmla="*/ 1065899 h 1066015"/>
                  <a:gd name="connsiteX39-715" fmla="*/ 905894 w 1720599"/>
                  <a:gd name="connsiteY39-716" fmla="*/ 913499 h 1066015"/>
                  <a:gd name="connsiteX40-717" fmla="*/ 768734 w 1720599"/>
                  <a:gd name="connsiteY40-718" fmla="*/ 1010019 h 1066015"/>
                  <a:gd name="connsiteX41-719" fmla="*/ 672214 w 1720599"/>
                  <a:gd name="connsiteY41-720" fmla="*/ 938899 h 1066015"/>
                  <a:gd name="connsiteX42-721" fmla="*/ 641734 w 1720599"/>
                  <a:gd name="connsiteY42-722" fmla="*/ 931279 h 1066015"/>
                  <a:gd name="connsiteX43-723" fmla="*/ 514734 w 1720599"/>
                  <a:gd name="connsiteY43-724" fmla="*/ 984619 h 1066015"/>
                  <a:gd name="connsiteX44-725" fmla="*/ 400434 w 1720599"/>
                  <a:gd name="connsiteY44-726" fmla="*/ 928739 h 1066015"/>
                  <a:gd name="connsiteX45-727" fmla="*/ 326774 w 1720599"/>
                  <a:gd name="connsiteY45-728" fmla="*/ 954139 h 1066015"/>
                  <a:gd name="connsiteX46-729" fmla="*/ 298834 w 1720599"/>
                  <a:gd name="connsiteY46-730" fmla="*/ 941439 h 1066015"/>
                  <a:gd name="connsiteX47-731" fmla="*/ 275974 w 1720599"/>
                  <a:gd name="connsiteY47-732" fmla="*/ 956679 h 1066015"/>
                  <a:gd name="connsiteX48-733" fmla="*/ 187074 w 1720599"/>
                  <a:gd name="connsiteY48-734" fmla="*/ 928739 h 1066015"/>
                  <a:gd name="connsiteX49-735" fmla="*/ 113414 w 1720599"/>
                  <a:gd name="connsiteY49-736" fmla="*/ 933819 h 1066015"/>
                  <a:gd name="connsiteX50-737" fmla="*/ 98174 w 1720599"/>
                  <a:gd name="connsiteY50-738" fmla="*/ 941439 h 1066015"/>
                  <a:gd name="connsiteX51-739" fmla="*/ 70234 w 1720599"/>
                  <a:gd name="connsiteY51-740" fmla="*/ 918579 h 1066015"/>
                  <a:gd name="connsiteX52-741" fmla="*/ 4194 w 1720599"/>
                  <a:gd name="connsiteY52-742" fmla="*/ 888099 h 1066015"/>
                  <a:gd name="connsiteX0-743" fmla="*/ 4194 w 1720599"/>
                  <a:gd name="connsiteY0-744" fmla="*/ 888099 h 1066015"/>
                  <a:gd name="connsiteX1-745" fmla="*/ 209934 w 1720599"/>
                  <a:gd name="connsiteY1-746" fmla="*/ 283579 h 1066015"/>
                  <a:gd name="connsiteX2-747" fmla="*/ 402974 w 1720599"/>
                  <a:gd name="connsiteY2-748" fmla="*/ 47359 h 1066015"/>
                  <a:gd name="connsiteX3-749" fmla="*/ 539499 w 1720599"/>
                  <a:gd name="connsiteY3-750" fmla="*/ 369 h 1066015"/>
                  <a:gd name="connsiteX4-751" fmla="*/ 613794 w 1720599"/>
                  <a:gd name="connsiteY4-752" fmla="*/ 24499 h 1066015"/>
                  <a:gd name="connsiteX5-753" fmla="*/ 649354 w 1720599"/>
                  <a:gd name="connsiteY5-754" fmla="*/ 6719 h 1066015"/>
                  <a:gd name="connsiteX6-755" fmla="*/ 695074 w 1720599"/>
                  <a:gd name="connsiteY6-756" fmla="*/ 21959 h 1066015"/>
                  <a:gd name="connsiteX7-757" fmla="*/ 725554 w 1720599"/>
                  <a:gd name="connsiteY7-758" fmla="*/ 14339 h 1066015"/>
                  <a:gd name="connsiteX8-759" fmla="*/ 763654 w 1720599"/>
                  <a:gd name="connsiteY8-760" fmla="*/ 29579 h 1066015"/>
                  <a:gd name="connsiteX9-761" fmla="*/ 809374 w 1720599"/>
                  <a:gd name="connsiteY9-762" fmla="*/ 14339 h 1066015"/>
                  <a:gd name="connsiteX10-763" fmla="*/ 860174 w 1720599"/>
                  <a:gd name="connsiteY10-764" fmla="*/ 34659 h 1066015"/>
                  <a:gd name="connsiteX11-765" fmla="*/ 895734 w 1720599"/>
                  <a:gd name="connsiteY11-766" fmla="*/ 24499 h 1066015"/>
                  <a:gd name="connsiteX12-767" fmla="*/ 1040514 w 1720599"/>
                  <a:gd name="connsiteY12-768" fmla="*/ 27039 h 1066015"/>
                  <a:gd name="connsiteX13-769" fmla="*/ 1063374 w 1720599"/>
                  <a:gd name="connsiteY13-770" fmla="*/ 44819 h 1066015"/>
                  <a:gd name="connsiteX14-771" fmla="*/ 1083694 w 1720599"/>
                  <a:gd name="connsiteY14-772" fmla="*/ 29579 h 1066015"/>
                  <a:gd name="connsiteX15-773" fmla="*/ 1149734 w 1720599"/>
                  <a:gd name="connsiteY15-774" fmla="*/ 32119 h 1066015"/>
                  <a:gd name="connsiteX16-775" fmla="*/ 1167514 w 1720599"/>
                  <a:gd name="connsiteY16-776" fmla="*/ 49899 h 1066015"/>
                  <a:gd name="connsiteX17-777" fmla="*/ 1195454 w 1720599"/>
                  <a:gd name="connsiteY17-778" fmla="*/ 27039 h 1066015"/>
                  <a:gd name="connsiteX18-779" fmla="*/ 1225934 w 1720599"/>
                  <a:gd name="connsiteY18-780" fmla="*/ 47359 h 1066015"/>
                  <a:gd name="connsiteX19-781" fmla="*/ 1251334 w 1720599"/>
                  <a:gd name="connsiteY19-782" fmla="*/ 29579 h 1066015"/>
                  <a:gd name="connsiteX20-783" fmla="*/ 1305944 w 1720599"/>
                  <a:gd name="connsiteY20-784" fmla="*/ 49899 h 1066015"/>
                  <a:gd name="connsiteX21-785" fmla="*/ 1561214 w 1720599"/>
                  <a:gd name="connsiteY21-786" fmla="*/ 39739 h 1066015"/>
                  <a:gd name="connsiteX22-787" fmla="*/ 1604394 w 1720599"/>
                  <a:gd name="connsiteY22-788" fmla="*/ 57519 h 1066015"/>
                  <a:gd name="connsiteX23-789" fmla="*/ 1614554 w 1720599"/>
                  <a:gd name="connsiteY23-790" fmla="*/ 39739 h 1066015"/>
                  <a:gd name="connsiteX24-791" fmla="*/ 1637414 w 1720599"/>
                  <a:gd name="connsiteY24-792" fmla="*/ 47359 h 1066015"/>
                  <a:gd name="connsiteX25-793" fmla="*/ 1670434 w 1720599"/>
                  <a:gd name="connsiteY25-794" fmla="*/ 14339 h 1066015"/>
                  <a:gd name="connsiteX26-795" fmla="*/ 1688214 w 1720599"/>
                  <a:gd name="connsiteY26-796" fmla="*/ 27039 h 1066015"/>
                  <a:gd name="connsiteX27-797" fmla="*/ 1720599 w 1720599"/>
                  <a:gd name="connsiteY27-798" fmla="*/ 33389 h 1066015"/>
                  <a:gd name="connsiteX28-799" fmla="*/ 1690119 w 1720599"/>
                  <a:gd name="connsiteY28-800" fmla="*/ 178804 h 1066015"/>
                  <a:gd name="connsiteX29-801" fmla="*/ 1647574 w 1720599"/>
                  <a:gd name="connsiteY29-802" fmla="*/ 156579 h 1066015"/>
                  <a:gd name="connsiteX30-803" fmla="*/ 1566294 w 1720599"/>
                  <a:gd name="connsiteY30-804" fmla="*/ 207379 h 1066015"/>
                  <a:gd name="connsiteX31-805" fmla="*/ 1538354 w 1720599"/>
                  <a:gd name="connsiteY31-806" fmla="*/ 187059 h 1066015"/>
                  <a:gd name="connsiteX32-807" fmla="*/ 1510414 w 1720599"/>
                  <a:gd name="connsiteY32-808" fmla="*/ 189599 h 1066015"/>
                  <a:gd name="connsiteX33-809" fmla="*/ 1479934 w 1720599"/>
                  <a:gd name="connsiteY33-810" fmla="*/ 210554 h 1066015"/>
                  <a:gd name="connsiteX34-811" fmla="*/ 1444374 w 1720599"/>
                  <a:gd name="connsiteY34-812" fmla="*/ 283579 h 1066015"/>
                  <a:gd name="connsiteX35-813" fmla="*/ 1368174 w 1720599"/>
                  <a:gd name="connsiteY35-814" fmla="*/ 319139 h 1066015"/>
                  <a:gd name="connsiteX36-815" fmla="*/ 1222124 w 1720599"/>
                  <a:gd name="connsiteY36-816" fmla="*/ 562344 h 1066015"/>
                  <a:gd name="connsiteX37-817" fmla="*/ 1088774 w 1720599"/>
                  <a:gd name="connsiteY37-818" fmla="*/ 931279 h 1066015"/>
                  <a:gd name="connsiteX38-819" fmla="*/ 1032894 w 1720599"/>
                  <a:gd name="connsiteY38-820" fmla="*/ 1065899 h 1066015"/>
                  <a:gd name="connsiteX39-821" fmla="*/ 905894 w 1720599"/>
                  <a:gd name="connsiteY39-822" fmla="*/ 913499 h 1066015"/>
                  <a:gd name="connsiteX40-823" fmla="*/ 768734 w 1720599"/>
                  <a:gd name="connsiteY40-824" fmla="*/ 1010019 h 1066015"/>
                  <a:gd name="connsiteX41-825" fmla="*/ 672214 w 1720599"/>
                  <a:gd name="connsiteY41-826" fmla="*/ 938899 h 1066015"/>
                  <a:gd name="connsiteX42-827" fmla="*/ 641734 w 1720599"/>
                  <a:gd name="connsiteY42-828" fmla="*/ 931279 h 1066015"/>
                  <a:gd name="connsiteX43-829" fmla="*/ 526164 w 1720599"/>
                  <a:gd name="connsiteY43-830" fmla="*/ 976999 h 1066015"/>
                  <a:gd name="connsiteX44-831" fmla="*/ 400434 w 1720599"/>
                  <a:gd name="connsiteY44-832" fmla="*/ 928739 h 1066015"/>
                  <a:gd name="connsiteX45-833" fmla="*/ 326774 w 1720599"/>
                  <a:gd name="connsiteY45-834" fmla="*/ 954139 h 1066015"/>
                  <a:gd name="connsiteX46-835" fmla="*/ 298834 w 1720599"/>
                  <a:gd name="connsiteY46-836" fmla="*/ 941439 h 1066015"/>
                  <a:gd name="connsiteX47-837" fmla="*/ 275974 w 1720599"/>
                  <a:gd name="connsiteY47-838" fmla="*/ 956679 h 1066015"/>
                  <a:gd name="connsiteX48-839" fmla="*/ 187074 w 1720599"/>
                  <a:gd name="connsiteY48-840" fmla="*/ 928739 h 1066015"/>
                  <a:gd name="connsiteX49-841" fmla="*/ 113414 w 1720599"/>
                  <a:gd name="connsiteY49-842" fmla="*/ 933819 h 1066015"/>
                  <a:gd name="connsiteX50-843" fmla="*/ 98174 w 1720599"/>
                  <a:gd name="connsiteY50-844" fmla="*/ 941439 h 1066015"/>
                  <a:gd name="connsiteX51-845" fmla="*/ 70234 w 1720599"/>
                  <a:gd name="connsiteY51-846" fmla="*/ 918579 h 1066015"/>
                  <a:gd name="connsiteX52-847" fmla="*/ 4194 w 1720599"/>
                  <a:gd name="connsiteY52-848" fmla="*/ 888099 h 1066015"/>
                  <a:gd name="connsiteX0-849" fmla="*/ 4194 w 1720599"/>
                  <a:gd name="connsiteY0-850" fmla="*/ 888099 h 1066015"/>
                  <a:gd name="connsiteX1-851" fmla="*/ 209934 w 1720599"/>
                  <a:gd name="connsiteY1-852" fmla="*/ 283579 h 1066015"/>
                  <a:gd name="connsiteX2-853" fmla="*/ 402974 w 1720599"/>
                  <a:gd name="connsiteY2-854" fmla="*/ 47359 h 1066015"/>
                  <a:gd name="connsiteX3-855" fmla="*/ 539499 w 1720599"/>
                  <a:gd name="connsiteY3-856" fmla="*/ 369 h 1066015"/>
                  <a:gd name="connsiteX4-857" fmla="*/ 613794 w 1720599"/>
                  <a:gd name="connsiteY4-858" fmla="*/ 24499 h 1066015"/>
                  <a:gd name="connsiteX5-859" fmla="*/ 649354 w 1720599"/>
                  <a:gd name="connsiteY5-860" fmla="*/ 6719 h 1066015"/>
                  <a:gd name="connsiteX6-861" fmla="*/ 695074 w 1720599"/>
                  <a:gd name="connsiteY6-862" fmla="*/ 21959 h 1066015"/>
                  <a:gd name="connsiteX7-863" fmla="*/ 725554 w 1720599"/>
                  <a:gd name="connsiteY7-864" fmla="*/ 14339 h 1066015"/>
                  <a:gd name="connsiteX8-865" fmla="*/ 763654 w 1720599"/>
                  <a:gd name="connsiteY8-866" fmla="*/ 29579 h 1066015"/>
                  <a:gd name="connsiteX9-867" fmla="*/ 809374 w 1720599"/>
                  <a:gd name="connsiteY9-868" fmla="*/ 14339 h 1066015"/>
                  <a:gd name="connsiteX10-869" fmla="*/ 860174 w 1720599"/>
                  <a:gd name="connsiteY10-870" fmla="*/ 34659 h 1066015"/>
                  <a:gd name="connsiteX11-871" fmla="*/ 895734 w 1720599"/>
                  <a:gd name="connsiteY11-872" fmla="*/ 24499 h 1066015"/>
                  <a:gd name="connsiteX12-873" fmla="*/ 1040514 w 1720599"/>
                  <a:gd name="connsiteY12-874" fmla="*/ 27039 h 1066015"/>
                  <a:gd name="connsiteX13-875" fmla="*/ 1063374 w 1720599"/>
                  <a:gd name="connsiteY13-876" fmla="*/ 44819 h 1066015"/>
                  <a:gd name="connsiteX14-877" fmla="*/ 1083694 w 1720599"/>
                  <a:gd name="connsiteY14-878" fmla="*/ 29579 h 1066015"/>
                  <a:gd name="connsiteX15-879" fmla="*/ 1149734 w 1720599"/>
                  <a:gd name="connsiteY15-880" fmla="*/ 32119 h 1066015"/>
                  <a:gd name="connsiteX16-881" fmla="*/ 1167514 w 1720599"/>
                  <a:gd name="connsiteY16-882" fmla="*/ 49899 h 1066015"/>
                  <a:gd name="connsiteX17-883" fmla="*/ 1195454 w 1720599"/>
                  <a:gd name="connsiteY17-884" fmla="*/ 27039 h 1066015"/>
                  <a:gd name="connsiteX18-885" fmla="*/ 1225934 w 1720599"/>
                  <a:gd name="connsiteY18-886" fmla="*/ 47359 h 1066015"/>
                  <a:gd name="connsiteX19-887" fmla="*/ 1251334 w 1720599"/>
                  <a:gd name="connsiteY19-888" fmla="*/ 29579 h 1066015"/>
                  <a:gd name="connsiteX20-889" fmla="*/ 1305944 w 1720599"/>
                  <a:gd name="connsiteY20-890" fmla="*/ 49899 h 1066015"/>
                  <a:gd name="connsiteX21-891" fmla="*/ 1561214 w 1720599"/>
                  <a:gd name="connsiteY21-892" fmla="*/ 39739 h 1066015"/>
                  <a:gd name="connsiteX22-893" fmla="*/ 1604394 w 1720599"/>
                  <a:gd name="connsiteY22-894" fmla="*/ 57519 h 1066015"/>
                  <a:gd name="connsiteX23-895" fmla="*/ 1614554 w 1720599"/>
                  <a:gd name="connsiteY23-896" fmla="*/ 39739 h 1066015"/>
                  <a:gd name="connsiteX24-897" fmla="*/ 1637414 w 1720599"/>
                  <a:gd name="connsiteY24-898" fmla="*/ 47359 h 1066015"/>
                  <a:gd name="connsiteX25-899" fmla="*/ 1670434 w 1720599"/>
                  <a:gd name="connsiteY25-900" fmla="*/ 14339 h 1066015"/>
                  <a:gd name="connsiteX26-901" fmla="*/ 1688214 w 1720599"/>
                  <a:gd name="connsiteY26-902" fmla="*/ 27039 h 1066015"/>
                  <a:gd name="connsiteX27-903" fmla="*/ 1720599 w 1720599"/>
                  <a:gd name="connsiteY27-904" fmla="*/ 33389 h 1066015"/>
                  <a:gd name="connsiteX28-905" fmla="*/ 1690119 w 1720599"/>
                  <a:gd name="connsiteY28-906" fmla="*/ 178804 h 1066015"/>
                  <a:gd name="connsiteX29-907" fmla="*/ 1647574 w 1720599"/>
                  <a:gd name="connsiteY29-908" fmla="*/ 156579 h 1066015"/>
                  <a:gd name="connsiteX30-909" fmla="*/ 1566294 w 1720599"/>
                  <a:gd name="connsiteY30-910" fmla="*/ 207379 h 1066015"/>
                  <a:gd name="connsiteX31-911" fmla="*/ 1538354 w 1720599"/>
                  <a:gd name="connsiteY31-912" fmla="*/ 187059 h 1066015"/>
                  <a:gd name="connsiteX32-913" fmla="*/ 1510414 w 1720599"/>
                  <a:gd name="connsiteY32-914" fmla="*/ 189599 h 1066015"/>
                  <a:gd name="connsiteX33-915" fmla="*/ 1479934 w 1720599"/>
                  <a:gd name="connsiteY33-916" fmla="*/ 210554 h 1066015"/>
                  <a:gd name="connsiteX34-917" fmla="*/ 1444374 w 1720599"/>
                  <a:gd name="connsiteY34-918" fmla="*/ 283579 h 1066015"/>
                  <a:gd name="connsiteX35-919" fmla="*/ 1368174 w 1720599"/>
                  <a:gd name="connsiteY35-920" fmla="*/ 319139 h 1066015"/>
                  <a:gd name="connsiteX36-921" fmla="*/ 1222124 w 1720599"/>
                  <a:gd name="connsiteY36-922" fmla="*/ 562344 h 1066015"/>
                  <a:gd name="connsiteX37-923" fmla="*/ 1088774 w 1720599"/>
                  <a:gd name="connsiteY37-924" fmla="*/ 931279 h 1066015"/>
                  <a:gd name="connsiteX38-925" fmla="*/ 1032894 w 1720599"/>
                  <a:gd name="connsiteY38-926" fmla="*/ 1065899 h 1066015"/>
                  <a:gd name="connsiteX39-927" fmla="*/ 905894 w 1720599"/>
                  <a:gd name="connsiteY39-928" fmla="*/ 913499 h 1066015"/>
                  <a:gd name="connsiteX40-929" fmla="*/ 768734 w 1720599"/>
                  <a:gd name="connsiteY40-930" fmla="*/ 1010019 h 1066015"/>
                  <a:gd name="connsiteX41-931" fmla="*/ 672214 w 1720599"/>
                  <a:gd name="connsiteY41-932" fmla="*/ 938899 h 1066015"/>
                  <a:gd name="connsiteX42-933" fmla="*/ 618874 w 1720599"/>
                  <a:gd name="connsiteY42-934" fmla="*/ 936994 h 1066015"/>
                  <a:gd name="connsiteX43-935" fmla="*/ 526164 w 1720599"/>
                  <a:gd name="connsiteY43-936" fmla="*/ 976999 h 1066015"/>
                  <a:gd name="connsiteX44-937" fmla="*/ 400434 w 1720599"/>
                  <a:gd name="connsiteY44-938" fmla="*/ 928739 h 1066015"/>
                  <a:gd name="connsiteX45-939" fmla="*/ 326774 w 1720599"/>
                  <a:gd name="connsiteY45-940" fmla="*/ 954139 h 1066015"/>
                  <a:gd name="connsiteX46-941" fmla="*/ 298834 w 1720599"/>
                  <a:gd name="connsiteY46-942" fmla="*/ 941439 h 1066015"/>
                  <a:gd name="connsiteX47-943" fmla="*/ 275974 w 1720599"/>
                  <a:gd name="connsiteY47-944" fmla="*/ 956679 h 1066015"/>
                  <a:gd name="connsiteX48-945" fmla="*/ 187074 w 1720599"/>
                  <a:gd name="connsiteY48-946" fmla="*/ 928739 h 1066015"/>
                  <a:gd name="connsiteX49-947" fmla="*/ 113414 w 1720599"/>
                  <a:gd name="connsiteY49-948" fmla="*/ 933819 h 1066015"/>
                  <a:gd name="connsiteX50-949" fmla="*/ 98174 w 1720599"/>
                  <a:gd name="connsiteY50-950" fmla="*/ 941439 h 1066015"/>
                  <a:gd name="connsiteX51-951" fmla="*/ 70234 w 1720599"/>
                  <a:gd name="connsiteY51-952" fmla="*/ 918579 h 1066015"/>
                  <a:gd name="connsiteX52-953" fmla="*/ 4194 w 1720599"/>
                  <a:gd name="connsiteY52-954" fmla="*/ 888099 h 106601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57" y="connsiteY28-58"/>
                  </a:cxn>
                  <a:cxn ang="0">
                    <a:pos x="connsiteX29-59" y="connsiteY29-60"/>
                  </a:cxn>
                  <a:cxn ang="0">
                    <a:pos x="connsiteX30-61" y="connsiteY30-62"/>
                  </a:cxn>
                  <a:cxn ang="0">
                    <a:pos x="connsiteX31-63" y="connsiteY31-64"/>
                  </a:cxn>
                  <a:cxn ang="0">
                    <a:pos x="connsiteX32-65" y="connsiteY32-66"/>
                  </a:cxn>
                  <a:cxn ang="0">
                    <a:pos x="connsiteX33-67" y="connsiteY33-68"/>
                  </a:cxn>
                  <a:cxn ang="0">
                    <a:pos x="connsiteX34-69" y="connsiteY34-70"/>
                  </a:cxn>
                  <a:cxn ang="0">
                    <a:pos x="connsiteX35-71" y="connsiteY35-72"/>
                  </a:cxn>
                  <a:cxn ang="0">
                    <a:pos x="connsiteX36-73" y="connsiteY36-74"/>
                  </a:cxn>
                  <a:cxn ang="0">
                    <a:pos x="connsiteX37-75" y="connsiteY37-76"/>
                  </a:cxn>
                  <a:cxn ang="0">
                    <a:pos x="connsiteX38-77" y="connsiteY38-78"/>
                  </a:cxn>
                  <a:cxn ang="0">
                    <a:pos x="connsiteX39-79" y="connsiteY39-80"/>
                  </a:cxn>
                  <a:cxn ang="0">
                    <a:pos x="connsiteX40-81" y="connsiteY40-82"/>
                  </a:cxn>
                  <a:cxn ang="0">
                    <a:pos x="connsiteX41-83" y="connsiteY41-84"/>
                  </a:cxn>
                  <a:cxn ang="0">
                    <a:pos x="connsiteX42-85" y="connsiteY42-86"/>
                  </a:cxn>
                  <a:cxn ang="0">
                    <a:pos x="connsiteX43-87" y="connsiteY43-88"/>
                  </a:cxn>
                  <a:cxn ang="0">
                    <a:pos x="connsiteX44-89" y="connsiteY44-90"/>
                  </a:cxn>
                  <a:cxn ang="0">
                    <a:pos x="connsiteX45-91" y="connsiteY45-92"/>
                  </a:cxn>
                  <a:cxn ang="0">
                    <a:pos x="connsiteX46-93" y="connsiteY46-94"/>
                  </a:cxn>
                  <a:cxn ang="0">
                    <a:pos x="connsiteX47-95" y="connsiteY47-96"/>
                  </a:cxn>
                  <a:cxn ang="0">
                    <a:pos x="connsiteX48-97" y="connsiteY48-98"/>
                  </a:cxn>
                  <a:cxn ang="0">
                    <a:pos x="connsiteX49-99" y="connsiteY49-100"/>
                  </a:cxn>
                  <a:cxn ang="0">
                    <a:pos x="connsiteX50-101" y="connsiteY50-102"/>
                  </a:cxn>
                  <a:cxn ang="0">
                    <a:pos x="connsiteX51-103" y="connsiteY51-104"/>
                  </a:cxn>
                  <a:cxn ang="0">
                    <a:pos x="connsiteX52-105" y="connsiteY52-106"/>
                  </a:cxn>
                </a:cxnLst>
                <a:rect l="l" t="t" r="r" b="b"/>
                <a:pathLst>
                  <a:path w="1720599" h="1066015">
                    <a:moveTo>
                      <a:pt x="4194" y="888099"/>
                    </a:moveTo>
                    <a:cubicBezTo>
                      <a:pt x="27477" y="782266"/>
                      <a:pt x="143471" y="423702"/>
                      <a:pt x="209934" y="283579"/>
                    </a:cubicBezTo>
                    <a:cubicBezTo>
                      <a:pt x="276397" y="143456"/>
                      <a:pt x="348047" y="94561"/>
                      <a:pt x="402974" y="47359"/>
                    </a:cubicBezTo>
                    <a:cubicBezTo>
                      <a:pt x="457901" y="157"/>
                      <a:pt x="504362" y="4179"/>
                      <a:pt x="539499" y="369"/>
                    </a:cubicBezTo>
                    <a:cubicBezTo>
                      <a:pt x="574636" y="-3441"/>
                      <a:pt x="595485" y="23441"/>
                      <a:pt x="613794" y="24499"/>
                    </a:cubicBezTo>
                    <a:cubicBezTo>
                      <a:pt x="632103" y="25557"/>
                      <a:pt x="635807" y="7142"/>
                      <a:pt x="649354" y="6719"/>
                    </a:cubicBezTo>
                    <a:cubicBezTo>
                      <a:pt x="662901" y="6296"/>
                      <a:pt x="682374" y="20689"/>
                      <a:pt x="695074" y="21959"/>
                    </a:cubicBezTo>
                    <a:cubicBezTo>
                      <a:pt x="707774" y="23229"/>
                      <a:pt x="714124" y="13069"/>
                      <a:pt x="725554" y="14339"/>
                    </a:cubicBezTo>
                    <a:cubicBezTo>
                      <a:pt x="736984" y="15609"/>
                      <a:pt x="749684" y="29579"/>
                      <a:pt x="763654" y="29579"/>
                    </a:cubicBezTo>
                    <a:cubicBezTo>
                      <a:pt x="777624" y="29579"/>
                      <a:pt x="793287" y="13492"/>
                      <a:pt x="809374" y="14339"/>
                    </a:cubicBezTo>
                    <a:cubicBezTo>
                      <a:pt x="825461" y="15186"/>
                      <a:pt x="845781" y="32966"/>
                      <a:pt x="860174" y="34659"/>
                    </a:cubicBezTo>
                    <a:cubicBezTo>
                      <a:pt x="874567" y="36352"/>
                      <a:pt x="865677" y="25769"/>
                      <a:pt x="895734" y="24499"/>
                    </a:cubicBezTo>
                    <a:cubicBezTo>
                      <a:pt x="925791" y="23229"/>
                      <a:pt x="1012574" y="23652"/>
                      <a:pt x="1040514" y="27039"/>
                    </a:cubicBezTo>
                    <a:cubicBezTo>
                      <a:pt x="1068454" y="30426"/>
                      <a:pt x="1056177" y="44396"/>
                      <a:pt x="1063374" y="44819"/>
                    </a:cubicBezTo>
                    <a:cubicBezTo>
                      <a:pt x="1070571" y="45242"/>
                      <a:pt x="1069301" y="31696"/>
                      <a:pt x="1083694" y="29579"/>
                    </a:cubicBezTo>
                    <a:cubicBezTo>
                      <a:pt x="1098087" y="27462"/>
                      <a:pt x="1135764" y="28732"/>
                      <a:pt x="1149734" y="32119"/>
                    </a:cubicBezTo>
                    <a:cubicBezTo>
                      <a:pt x="1163704" y="35506"/>
                      <a:pt x="1159894" y="50746"/>
                      <a:pt x="1167514" y="49899"/>
                    </a:cubicBezTo>
                    <a:cubicBezTo>
                      <a:pt x="1175134" y="49052"/>
                      <a:pt x="1185717" y="27462"/>
                      <a:pt x="1195454" y="27039"/>
                    </a:cubicBezTo>
                    <a:cubicBezTo>
                      <a:pt x="1205191" y="26616"/>
                      <a:pt x="1216621" y="46936"/>
                      <a:pt x="1225934" y="47359"/>
                    </a:cubicBezTo>
                    <a:cubicBezTo>
                      <a:pt x="1235247" y="47782"/>
                      <a:pt x="1237999" y="29156"/>
                      <a:pt x="1251334" y="29579"/>
                    </a:cubicBezTo>
                    <a:cubicBezTo>
                      <a:pt x="1264669" y="30002"/>
                      <a:pt x="1254297" y="48206"/>
                      <a:pt x="1305944" y="49899"/>
                    </a:cubicBezTo>
                    <a:cubicBezTo>
                      <a:pt x="1357591" y="51592"/>
                      <a:pt x="1511472" y="38469"/>
                      <a:pt x="1561214" y="39739"/>
                    </a:cubicBezTo>
                    <a:cubicBezTo>
                      <a:pt x="1610956" y="41009"/>
                      <a:pt x="1595504" y="57519"/>
                      <a:pt x="1604394" y="57519"/>
                    </a:cubicBezTo>
                    <a:cubicBezTo>
                      <a:pt x="1613284" y="57519"/>
                      <a:pt x="1609051" y="41432"/>
                      <a:pt x="1614554" y="39739"/>
                    </a:cubicBezTo>
                    <a:cubicBezTo>
                      <a:pt x="1620057" y="38046"/>
                      <a:pt x="1628101" y="51592"/>
                      <a:pt x="1637414" y="47359"/>
                    </a:cubicBezTo>
                    <a:cubicBezTo>
                      <a:pt x="1646727" y="43126"/>
                      <a:pt x="1661967" y="17726"/>
                      <a:pt x="1670434" y="14339"/>
                    </a:cubicBezTo>
                    <a:cubicBezTo>
                      <a:pt x="1678901" y="10952"/>
                      <a:pt x="1679853" y="23864"/>
                      <a:pt x="1688214" y="27039"/>
                    </a:cubicBezTo>
                    <a:cubicBezTo>
                      <a:pt x="1696575" y="30214"/>
                      <a:pt x="1719541" y="-5981"/>
                      <a:pt x="1720599" y="33389"/>
                    </a:cubicBezTo>
                    <a:cubicBezTo>
                      <a:pt x="1715519" y="90116"/>
                      <a:pt x="1701972" y="154674"/>
                      <a:pt x="1690119" y="178804"/>
                    </a:cubicBezTo>
                    <a:cubicBezTo>
                      <a:pt x="1674032" y="172031"/>
                      <a:pt x="1668211" y="151817"/>
                      <a:pt x="1647574" y="156579"/>
                    </a:cubicBezTo>
                    <a:cubicBezTo>
                      <a:pt x="1626937" y="161341"/>
                      <a:pt x="1584497" y="202299"/>
                      <a:pt x="1566294" y="207379"/>
                    </a:cubicBezTo>
                    <a:cubicBezTo>
                      <a:pt x="1548091" y="212459"/>
                      <a:pt x="1547667" y="190022"/>
                      <a:pt x="1538354" y="187059"/>
                    </a:cubicBezTo>
                    <a:cubicBezTo>
                      <a:pt x="1529041" y="184096"/>
                      <a:pt x="1520151" y="185683"/>
                      <a:pt x="1510414" y="189599"/>
                    </a:cubicBezTo>
                    <a:cubicBezTo>
                      <a:pt x="1500677" y="193515"/>
                      <a:pt x="1490941" y="194891"/>
                      <a:pt x="1479934" y="210554"/>
                    </a:cubicBezTo>
                    <a:cubicBezTo>
                      <a:pt x="1468927" y="226217"/>
                      <a:pt x="1463001" y="265481"/>
                      <a:pt x="1444374" y="283579"/>
                    </a:cubicBezTo>
                    <a:cubicBezTo>
                      <a:pt x="1425747" y="301677"/>
                      <a:pt x="1405216" y="272678"/>
                      <a:pt x="1368174" y="319139"/>
                    </a:cubicBezTo>
                    <a:cubicBezTo>
                      <a:pt x="1331132" y="365600"/>
                      <a:pt x="1268267" y="460321"/>
                      <a:pt x="1222124" y="562344"/>
                    </a:cubicBezTo>
                    <a:cubicBezTo>
                      <a:pt x="1178944" y="688497"/>
                      <a:pt x="1120312" y="847353"/>
                      <a:pt x="1088774" y="931279"/>
                    </a:cubicBezTo>
                    <a:cubicBezTo>
                      <a:pt x="1057236" y="1015205"/>
                      <a:pt x="1063374" y="1068862"/>
                      <a:pt x="1032894" y="1065899"/>
                    </a:cubicBezTo>
                    <a:cubicBezTo>
                      <a:pt x="1002414" y="1062936"/>
                      <a:pt x="948651" y="924929"/>
                      <a:pt x="905894" y="913499"/>
                    </a:cubicBezTo>
                    <a:cubicBezTo>
                      <a:pt x="860174" y="945672"/>
                      <a:pt x="806834" y="1006209"/>
                      <a:pt x="768734" y="1010019"/>
                    </a:cubicBezTo>
                    <a:cubicBezTo>
                      <a:pt x="736561" y="986312"/>
                      <a:pt x="697191" y="951070"/>
                      <a:pt x="672214" y="938899"/>
                    </a:cubicBezTo>
                    <a:cubicBezTo>
                      <a:pt x="647237" y="926728"/>
                      <a:pt x="643216" y="930644"/>
                      <a:pt x="618874" y="936994"/>
                    </a:cubicBezTo>
                    <a:cubicBezTo>
                      <a:pt x="594532" y="943344"/>
                      <a:pt x="562571" y="978375"/>
                      <a:pt x="526164" y="976999"/>
                    </a:cubicBezTo>
                    <a:cubicBezTo>
                      <a:pt x="489757" y="975623"/>
                      <a:pt x="433666" y="932549"/>
                      <a:pt x="400434" y="928739"/>
                    </a:cubicBezTo>
                    <a:cubicBezTo>
                      <a:pt x="367202" y="924929"/>
                      <a:pt x="343707" y="952022"/>
                      <a:pt x="326774" y="954139"/>
                    </a:cubicBezTo>
                    <a:cubicBezTo>
                      <a:pt x="309841" y="956256"/>
                      <a:pt x="307301" y="941016"/>
                      <a:pt x="298834" y="941439"/>
                    </a:cubicBezTo>
                    <a:cubicBezTo>
                      <a:pt x="290367" y="941862"/>
                      <a:pt x="294601" y="958796"/>
                      <a:pt x="275974" y="956679"/>
                    </a:cubicBezTo>
                    <a:cubicBezTo>
                      <a:pt x="257347" y="954562"/>
                      <a:pt x="214167" y="932549"/>
                      <a:pt x="187074" y="928739"/>
                    </a:cubicBezTo>
                    <a:cubicBezTo>
                      <a:pt x="159981" y="924929"/>
                      <a:pt x="128231" y="931702"/>
                      <a:pt x="113414" y="933819"/>
                    </a:cubicBezTo>
                    <a:cubicBezTo>
                      <a:pt x="98597" y="935936"/>
                      <a:pt x="105371" y="943979"/>
                      <a:pt x="98174" y="941439"/>
                    </a:cubicBezTo>
                    <a:cubicBezTo>
                      <a:pt x="90977" y="938899"/>
                      <a:pt x="78701" y="923659"/>
                      <a:pt x="70234" y="918579"/>
                    </a:cubicBezTo>
                    <a:cubicBezTo>
                      <a:pt x="61767" y="913499"/>
                      <a:pt x="-19089" y="993932"/>
                      <a:pt x="4194" y="888099"/>
                    </a:cubicBezTo>
                    <a:close/>
                  </a:path>
                </a:pathLst>
              </a:custGeom>
              <a:no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0" name="TextBox 13_1_2_1_1"/>
              <p:cNvSpPr txBox="1"/>
              <p:nvPr/>
            </p:nvSpPr>
            <p:spPr>
              <a:xfrm>
                <a:off x="10067116" y="6099712"/>
                <a:ext cx="1017378" cy="230832"/>
              </a:xfrm>
              <a:prstGeom prst="rect">
                <a:avLst/>
              </a:prstGeom>
              <a:noFill/>
            </p:spPr>
            <p:txBody>
              <a:bodyPr wrap="square">
                <a:spAutoFit/>
              </a:bodyPr>
              <a:lstStyle>
                <a:defPPr>
                  <a:defRPr lang="en-US"/>
                </a:defPPr>
                <a:lvl1pPr algn="ctr">
                  <a:defRPr sz="1200" b="1">
                    <a:solidFill>
                      <a:srgbClr val="00317A"/>
                    </a:solidFill>
                    <a:latin typeface="方正大黑简体" panose="02010601030101010101" pitchFamily="65" charset="-122"/>
                    <a:ea typeface="方正大黑简体" panose="02010601030101010101" pitchFamily="65" charset="-122"/>
                    <a:cs typeface="黑体" panose="02010609060101010101" charset="-122"/>
                  </a:defRPr>
                </a:lvl1pPr>
              </a:lstStyle>
              <a:p>
                <a:r>
                  <a:rPr lang="zh-CN" altLang="en-US" sz="9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位移（</a:t>
                </a:r>
                <a:r>
                  <a:rPr lang="en-US" altLang="zh-CN" sz="9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m</a:t>
                </a:r>
                <a:r>
                  <a:rPr lang="zh-CN" altLang="en-US" sz="9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sz="900" b="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grpSp>
        <p:nvGrpSpPr>
          <p:cNvPr id="7" name="组合 6"/>
          <p:cNvGrpSpPr/>
          <p:nvPr/>
        </p:nvGrpSpPr>
        <p:grpSpPr>
          <a:xfrm>
            <a:off x="325841" y="235856"/>
            <a:ext cx="10178073" cy="579433"/>
            <a:chOff x="325841" y="375556"/>
            <a:chExt cx="10178073" cy="579433"/>
          </a:xfrm>
        </p:grpSpPr>
        <p:sp>
          <p:nvSpPr>
            <p:cNvPr id="8" name="矩形 7"/>
            <p:cNvSpPr/>
            <p:nvPr/>
          </p:nvSpPr>
          <p:spPr>
            <a:xfrm>
              <a:off x="325841" y="386072"/>
              <a:ext cx="368670" cy="368670"/>
            </a:xfrm>
            <a:prstGeom prst="rect">
              <a:avLst/>
            </a:prstGeom>
            <a:gradFill>
              <a:gsLst>
                <a:gs pos="0">
                  <a:srgbClr val="257DFF"/>
                </a:gs>
                <a:gs pos="100000">
                  <a:srgbClr val="0040A2"/>
                </a:gs>
              </a:gsLst>
              <a:lin ang="2700000" scaled="0"/>
            </a:gra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nvGrpSpPr>
            <p:cNvPr id="9" name="组合 8"/>
            <p:cNvGrpSpPr/>
            <p:nvPr/>
          </p:nvGrpSpPr>
          <p:grpSpPr>
            <a:xfrm>
              <a:off x="911223" y="375556"/>
              <a:ext cx="9592691" cy="579433"/>
              <a:chOff x="975515" y="330140"/>
              <a:chExt cx="9592691" cy="579433"/>
            </a:xfrm>
          </p:grpSpPr>
          <p:sp>
            <p:nvSpPr>
              <p:cNvPr id="12" name="文本框 11"/>
              <p:cNvSpPr txBox="1"/>
              <p:nvPr/>
            </p:nvSpPr>
            <p:spPr>
              <a:xfrm>
                <a:off x="975515" y="330140"/>
                <a:ext cx="9592691" cy="46166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项目案例</a:t>
                </a:r>
                <a:r>
                  <a:rPr kumimoji="0" lang="en-US" altLang="zh-CN"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1-</a:t>
                </a:r>
                <a:r>
                  <a:rPr kumimoji="0" lang="zh-CN" altLang="en-US"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大庆石油三元复合驱机采井磁防垢技术现场试验</a:t>
                </a:r>
                <a:r>
                  <a:rPr kumimoji="0" lang="zh-CN" altLang="en-US"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a:t>
                </a:r>
                <a:r>
                  <a:rPr kumimoji="0" lang="en-US" altLang="zh-CN"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2023</a:t>
                </a:r>
                <a:r>
                  <a:rPr kumimoji="0" lang="zh-CN" altLang="en-US"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年</a:t>
                </a:r>
                <a:r>
                  <a:rPr kumimoji="0" lang="en-US" altLang="zh-CN"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12</a:t>
                </a:r>
                <a:r>
                  <a:rPr kumimoji="0" lang="zh-CN" altLang="en-US"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月</a:t>
                </a:r>
                <a:r>
                  <a:rPr kumimoji="0" lang="en-US" altLang="zh-CN"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-2025</a:t>
                </a:r>
                <a:r>
                  <a:rPr kumimoji="0" lang="zh-CN" altLang="en-US"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年</a:t>
                </a:r>
                <a:r>
                  <a:rPr kumimoji="0" lang="en-US" altLang="zh-CN"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1</a:t>
                </a:r>
                <a:r>
                  <a:rPr kumimoji="0" lang="zh-CN" altLang="en-US" sz="16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月）</a:t>
                </a:r>
                <a:endPar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endParaRPr>
              </a:p>
            </p:txBody>
          </p:sp>
          <p:sp>
            <p:nvSpPr>
              <p:cNvPr id="14" name="文本框 13"/>
              <p:cNvSpPr txBox="1"/>
              <p:nvPr/>
            </p:nvSpPr>
            <p:spPr>
              <a:xfrm>
                <a:off x="975515" y="694129"/>
                <a:ext cx="8199681" cy="21544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rPr>
                  <a:t>Project Case 1- On site Test of Magnetic Scale Prevention Technology for Daqing Petroleum Three Element Composite Drive Production Wells (December 2023 January 2025)</a:t>
                </a:r>
                <a:endPar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endParaRPr>
              </a:p>
            </p:txBody>
          </p:sp>
        </p:grpSp>
      </p:gr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alpha val="50000"/>
          </a:schemeClr>
        </a:solidFill>
        <a:effectLst/>
      </p:bgPr>
    </p:bg>
    <p:spTree>
      <p:nvGrpSpPr>
        <p:cNvPr id="1" name=""/>
        <p:cNvGrpSpPr/>
        <p:nvPr/>
      </p:nvGrpSpPr>
      <p:grpSpPr>
        <a:xfrm>
          <a:off x="0" y="0"/>
          <a:ext cx="0" cy="0"/>
          <a:chOff x="0" y="0"/>
          <a:chExt cx="0" cy="0"/>
        </a:xfrm>
      </p:grpSpPr>
      <p:sp>
        <p:nvSpPr>
          <p:cNvPr id="18" name="矩形 17"/>
          <p:cNvSpPr/>
          <p:nvPr/>
        </p:nvSpPr>
        <p:spPr>
          <a:xfrm>
            <a:off x="0" y="3947886"/>
            <a:ext cx="12192000" cy="2380496"/>
          </a:xfrm>
          <a:prstGeom prst="rect">
            <a:avLst/>
          </a:prstGeom>
          <a:gradFill flip="none" rotWithShape="1">
            <a:gsLst>
              <a:gs pos="100000">
                <a:srgbClr val="0040A2"/>
              </a:gs>
              <a:gs pos="73000">
                <a:srgbClr val="115CCD"/>
              </a:gs>
              <a:gs pos="36000">
                <a:srgbClr val="257DFF"/>
              </a:gs>
              <a:gs pos="0">
                <a:srgbClr val="4EECFB"/>
              </a:gs>
            </a:gsLst>
            <a:lin ang="10800000" scaled="1"/>
            <a:tileRect/>
          </a:gradFill>
          <a:ln w="12700" cap="flat" cmpd="sng" algn="ctr">
            <a:noFill/>
            <a:prstDash val="solid"/>
            <a:miter lim="800000"/>
          </a:ln>
          <a:effectLst/>
        </p:spPr>
        <p:txBody>
          <a:bodyPr lIns="121615" tIns="60808" rIns="121615" bIns="60808" rtlCol="0" anchor="ctr"/>
          <a:lstStyle/>
          <a:p>
            <a:pPr algn="ctr"/>
            <a:endParaRPr lang="zh-CN" altLang="en-US" sz="3725" kern="0">
              <a:solidFill>
                <a:prstClr val="white"/>
              </a:solidFill>
              <a:ea typeface="思源宋体 Heavy" panose="02020900000000000000" pitchFamily="18" charset="-122"/>
            </a:endParaRPr>
          </a:p>
        </p:txBody>
      </p:sp>
      <p:sp>
        <p:nvSpPr>
          <p:cNvPr id="14" name="矩形 13"/>
          <p:cNvSpPr/>
          <p:nvPr/>
        </p:nvSpPr>
        <p:spPr>
          <a:xfrm>
            <a:off x="0" y="923983"/>
            <a:ext cx="12192000" cy="2380496"/>
          </a:xfrm>
          <a:prstGeom prst="rect">
            <a:avLst/>
          </a:prstGeom>
          <a:solidFill>
            <a:srgbClr val="368DFF">
              <a:alpha val="16000"/>
            </a:srgbClr>
          </a:soli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algn="ctr"/>
            <a:endParaRPr lang="zh-CN" altLang="en-US" kern="0">
              <a:solidFill>
                <a:prstClr val="white"/>
              </a:solidFill>
              <a:latin typeface="等线" panose="02010600030101010101" charset="-122"/>
              <a:ea typeface="等线" panose="02010600030101010101" charset="-122"/>
            </a:endParaRPr>
          </a:p>
        </p:txBody>
      </p:sp>
      <p:grpSp>
        <p:nvGrpSpPr>
          <p:cNvPr id="33" name="组合 32"/>
          <p:cNvGrpSpPr/>
          <p:nvPr/>
        </p:nvGrpSpPr>
        <p:grpSpPr>
          <a:xfrm>
            <a:off x="325841" y="235856"/>
            <a:ext cx="6105218" cy="461665"/>
            <a:chOff x="325841" y="375556"/>
            <a:chExt cx="6105218" cy="461665"/>
          </a:xfrm>
        </p:grpSpPr>
        <p:sp>
          <p:nvSpPr>
            <p:cNvPr id="26" name="矩形 25"/>
            <p:cNvSpPr/>
            <p:nvPr/>
          </p:nvSpPr>
          <p:spPr>
            <a:xfrm>
              <a:off x="325841" y="386072"/>
              <a:ext cx="368670" cy="368670"/>
            </a:xfrm>
            <a:prstGeom prst="rect">
              <a:avLst/>
            </a:prstGeom>
            <a:gradFill>
              <a:gsLst>
                <a:gs pos="0">
                  <a:srgbClr val="257DFF"/>
                </a:gs>
                <a:gs pos="100000">
                  <a:srgbClr val="0040A2"/>
                </a:gs>
              </a:gsLst>
              <a:lin ang="2700000" scaled="0"/>
            </a:gra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nvGrpSpPr>
            <p:cNvPr id="27" name="组合 26"/>
            <p:cNvGrpSpPr/>
            <p:nvPr/>
          </p:nvGrpSpPr>
          <p:grpSpPr>
            <a:xfrm>
              <a:off x="911223" y="375556"/>
              <a:ext cx="5519836" cy="461665"/>
              <a:chOff x="975515" y="330140"/>
              <a:chExt cx="5519836" cy="461665"/>
            </a:xfrm>
          </p:grpSpPr>
          <p:sp>
            <p:nvSpPr>
              <p:cNvPr id="28" name="文本框 27"/>
              <p:cNvSpPr txBox="1"/>
              <p:nvPr/>
            </p:nvSpPr>
            <p:spPr>
              <a:xfrm>
                <a:off x="975515" y="330140"/>
                <a:ext cx="3570208" cy="46166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社会效益与经济效益评价</a:t>
                </a:r>
                <a:endPar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endParaRPr>
              </a:p>
            </p:txBody>
          </p:sp>
          <p:sp>
            <p:nvSpPr>
              <p:cNvPr id="29" name="文本框 28"/>
              <p:cNvSpPr txBox="1"/>
              <p:nvPr/>
            </p:nvSpPr>
            <p:spPr>
              <a:xfrm>
                <a:off x="4358227" y="548682"/>
                <a:ext cx="2137124" cy="21544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rPr>
                  <a:t>Evaluation of social and economic benefits</a:t>
                </a:r>
                <a:endPar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endParaRPr>
              </a:p>
            </p:txBody>
          </p:sp>
        </p:grpSp>
      </p:grpSp>
      <p:pic>
        <p:nvPicPr>
          <p:cNvPr id="2" name="图形 1"/>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9898900" y="235856"/>
            <a:ext cx="1620000" cy="451619"/>
          </a:xfrm>
          <a:prstGeom prst="rect">
            <a:avLst/>
          </a:prstGeom>
        </p:spPr>
      </p:pic>
      <p:pic>
        <p:nvPicPr>
          <p:cNvPr id="9" name="图片 8"/>
          <p:cNvPicPr>
            <a:picLocks noChangeAspect="1"/>
          </p:cNvPicPr>
          <p:nvPr/>
        </p:nvPicPr>
        <p:blipFill rotWithShape="1">
          <a:blip r:embed="rId3" cstate="print">
            <a:extLst>
              <a:ext uri="{28A0092B-C50C-407E-A947-70E740481C1C}">
                <a14:useLocalDpi xmlns:a14="http://schemas.microsoft.com/office/drawing/2010/main" val="0"/>
              </a:ext>
            </a:extLst>
          </a:blip>
          <a:srcRect t="17063" b="17063"/>
          <a:stretch>
            <a:fillRect/>
          </a:stretch>
        </p:blipFill>
        <p:spPr>
          <a:xfrm>
            <a:off x="356147" y="916063"/>
            <a:ext cx="4948278" cy="2380496"/>
          </a:xfrm>
          <a:custGeom>
            <a:avLst/>
            <a:gdLst>
              <a:gd name="connsiteX0" fmla="*/ 0 w 5424480"/>
              <a:gd name="connsiteY0" fmla="*/ 0 h 1776193"/>
              <a:gd name="connsiteX1" fmla="*/ 5424480 w 5424480"/>
              <a:gd name="connsiteY1" fmla="*/ 0 h 1776193"/>
              <a:gd name="connsiteX2" fmla="*/ 5424480 w 5424480"/>
              <a:gd name="connsiteY2" fmla="*/ 1776193 h 1776193"/>
              <a:gd name="connsiteX3" fmla="*/ 0 w 5424480"/>
              <a:gd name="connsiteY3" fmla="*/ 1776193 h 1776193"/>
            </a:gdLst>
            <a:ahLst/>
            <a:cxnLst>
              <a:cxn ang="0">
                <a:pos x="connsiteX0" y="connsiteY0"/>
              </a:cxn>
              <a:cxn ang="0">
                <a:pos x="connsiteX1" y="connsiteY1"/>
              </a:cxn>
              <a:cxn ang="0">
                <a:pos x="connsiteX2" y="connsiteY2"/>
              </a:cxn>
              <a:cxn ang="0">
                <a:pos x="connsiteX3" y="connsiteY3"/>
              </a:cxn>
            </a:cxnLst>
            <a:rect l="l" t="t" r="r" b="b"/>
            <a:pathLst>
              <a:path w="5424480" h="1776193">
                <a:moveTo>
                  <a:pt x="0" y="0"/>
                </a:moveTo>
                <a:lnTo>
                  <a:pt x="5424480" y="0"/>
                </a:lnTo>
                <a:lnTo>
                  <a:pt x="5424480" y="1776193"/>
                </a:lnTo>
                <a:lnTo>
                  <a:pt x="0" y="1776193"/>
                </a:lnTo>
                <a:close/>
              </a:path>
            </a:pathLst>
          </a:custGeom>
        </p:spPr>
      </p:pic>
      <p:pic>
        <p:nvPicPr>
          <p:cNvPr id="10" name="图片 9"/>
          <p:cNvPicPr>
            <a:picLocks noChangeAspect="1"/>
          </p:cNvPicPr>
          <p:nvPr/>
        </p:nvPicPr>
        <p:blipFill rotWithShape="1">
          <a:blip r:embed="rId4" cstate="print">
            <a:extLst>
              <a:ext uri="{28A0092B-C50C-407E-A947-70E740481C1C}">
                <a14:useLocalDpi xmlns:a14="http://schemas.microsoft.com/office/drawing/2010/main" val="0"/>
              </a:ext>
            </a:extLst>
          </a:blip>
          <a:srcRect t="39358" b="872"/>
          <a:stretch>
            <a:fillRect/>
          </a:stretch>
        </p:blipFill>
        <p:spPr>
          <a:xfrm>
            <a:off x="6890185" y="3947886"/>
            <a:ext cx="4944906" cy="2380496"/>
          </a:xfrm>
          <a:custGeom>
            <a:avLst/>
            <a:gdLst>
              <a:gd name="connsiteX0" fmla="*/ 0 w 5420784"/>
              <a:gd name="connsiteY0" fmla="*/ 0 h 1776193"/>
              <a:gd name="connsiteX1" fmla="*/ 5420784 w 5420784"/>
              <a:gd name="connsiteY1" fmla="*/ 0 h 1776193"/>
              <a:gd name="connsiteX2" fmla="*/ 5420784 w 5420784"/>
              <a:gd name="connsiteY2" fmla="*/ 1776193 h 1776193"/>
              <a:gd name="connsiteX3" fmla="*/ 0 w 5420784"/>
              <a:gd name="connsiteY3" fmla="*/ 1776193 h 1776193"/>
            </a:gdLst>
            <a:ahLst/>
            <a:cxnLst>
              <a:cxn ang="0">
                <a:pos x="connsiteX0" y="connsiteY0"/>
              </a:cxn>
              <a:cxn ang="0">
                <a:pos x="connsiteX1" y="connsiteY1"/>
              </a:cxn>
              <a:cxn ang="0">
                <a:pos x="connsiteX2" y="connsiteY2"/>
              </a:cxn>
              <a:cxn ang="0">
                <a:pos x="connsiteX3" y="connsiteY3"/>
              </a:cxn>
            </a:cxnLst>
            <a:rect l="l" t="t" r="r" b="b"/>
            <a:pathLst>
              <a:path w="5420784" h="1776193">
                <a:moveTo>
                  <a:pt x="0" y="0"/>
                </a:moveTo>
                <a:lnTo>
                  <a:pt x="5420784" y="0"/>
                </a:lnTo>
                <a:lnTo>
                  <a:pt x="5420784" y="1776193"/>
                </a:lnTo>
                <a:lnTo>
                  <a:pt x="0" y="1776193"/>
                </a:lnTo>
                <a:close/>
              </a:path>
            </a:pathLst>
          </a:custGeom>
        </p:spPr>
      </p:pic>
      <p:sp>
        <p:nvSpPr>
          <p:cNvPr id="19" name="文本框 18"/>
          <p:cNvSpPr txBox="1"/>
          <p:nvPr/>
        </p:nvSpPr>
        <p:spPr>
          <a:xfrm>
            <a:off x="237939" y="3949578"/>
            <a:ext cx="6295338" cy="2347694"/>
          </a:xfrm>
          <a:prstGeom prst="rect">
            <a:avLst/>
          </a:prstGeom>
          <a:noFill/>
        </p:spPr>
        <p:txBody>
          <a:bodyPr wrap="square">
            <a:spAutoFit/>
          </a:bodyPr>
          <a:lstStyle/>
          <a:p>
            <a:pPr>
              <a:lnSpc>
                <a:spcPct val="150000"/>
              </a:lnSpc>
            </a:pPr>
            <a:r>
              <a:rPr lang="zh-CN" altLang="en-US"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以大庆油田采油三厂为例：</a:t>
            </a:r>
            <a:endParaRPr lang="zh-CN" altLang="en-US"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r>
              <a:rPr lang="zh-CN" altLang="en-US"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采油三厂目前共加药井</a:t>
            </a:r>
            <a:r>
              <a:rPr lang="en-US" altLang="zh-CN"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181</a:t>
            </a:r>
            <a:r>
              <a:rPr lang="zh-CN" altLang="en-US"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口，年消耗防垢剂约</a:t>
            </a:r>
            <a:r>
              <a:rPr lang="en-US" altLang="zh-CN"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210</a:t>
            </a:r>
            <a:r>
              <a:rPr lang="zh-CN" altLang="en-US"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吨，费用为</a:t>
            </a:r>
            <a:r>
              <a:rPr lang="en-US" altLang="zh-CN"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264.6</a:t>
            </a:r>
            <a:r>
              <a:rPr lang="zh-CN" altLang="en-US"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万元</a:t>
            </a:r>
            <a:r>
              <a:rPr lang="en-US" altLang="zh-CN"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年，防垢期以</a:t>
            </a:r>
            <a:r>
              <a:rPr lang="en-US" altLang="zh-CN"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5</a:t>
            </a:r>
            <a:r>
              <a:rPr lang="zh-CN" altLang="en-US"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年计算：</a:t>
            </a:r>
            <a:endParaRPr lang="zh-CN" altLang="en-US"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r>
              <a:rPr lang="zh-CN" altLang="en-US"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累计药剂费用：</a:t>
            </a:r>
            <a:r>
              <a:rPr lang="en-US" altLang="zh-CN"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264.6</a:t>
            </a:r>
            <a:r>
              <a:rPr lang="zh-CN" altLang="en-US"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万元</a:t>
            </a:r>
            <a:r>
              <a:rPr lang="en-US" altLang="zh-CN"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年*</a:t>
            </a:r>
            <a:r>
              <a:rPr lang="en-US" altLang="zh-CN"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5</a:t>
            </a:r>
            <a:r>
              <a:rPr lang="zh-CN" altLang="en-US"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年</a:t>
            </a:r>
            <a:r>
              <a:rPr lang="en-US" altLang="zh-CN"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=1323</a:t>
            </a:r>
            <a:r>
              <a:rPr lang="zh-CN" altLang="en-US"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万元；</a:t>
            </a:r>
            <a:endParaRPr lang="zh-CN" altLang="en-US"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r>
              <a:rPr lang="zh-CN" altLang="en-US"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加药装置费用：</a:t>
            </a:r>
            <a:r>
              <a:rPr lang="en-US" altLang="zh-CN"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3.5</a:t>
            </a:r>
            <a:r>
              <a:rPr lang="zh-CN" altLang="en-US"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万元</a:t>
            </a:r>
            <a:r>
              <a:rPr lang="en-US" altLang="zh-CN"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口*</a:t>
            </a:r>
            <a:r>
              <a:rPr lang="en-US" altLang="zh-CN"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181</a:t>
            </a:r>
            <a:r>
              <a:rPr lang="zh-CN" altLang="en-US"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口</a:t>
            </a:r>
            <a:r>
              <a:rPr lang="en-US" altLang="zh-CN"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=633.5</a:t>
            </a:r>
            <a:r>
              <a:rPr lang="zh-CN" altLang="en-US"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万元；</a:t>
            </a:r>
            <a:endParaRPr lang="zh-CN" altLang="en-US"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r>
              <a:rPr lang="en-US" altLang="zh-CN"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5</a:t>
            </a:r>
            <a:r>
              <a:rPr lang="zh-CN" altLang="en-US"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年合计费用：</a:t>
            </a:r>
            <a:r>
              <a:rPr lang="en-US" altLang="zh-CN"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1323</a:t>
            </a:r>
            <a:r>
              <a:rPr lang="zh-CN" altLang="en-US"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万元</a:t>
            </a:r>
            <a:r>
              <a:rPr lang="en-US" altLang="zh-CN"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+633.5</a:t>
            </a:r>
            <a:r>
              <a:rPr lang="zh-CN" altLang="en-US"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万元</a:t>
            </a:r>
            <a:r>
              <a:rPr lang="en-US" altLang="zh-CN"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=1956.5</a:t>
            </a:r>
            <a:r>
              <a:rPr lang="zh-CN" altLang="en-US"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万元</a:t>
            </a:r>
            <a:endParaRPr lang="zh-CN" altLang="en-US"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r>
              <a:rPr lang="zh-CN" altLang="en-US"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采油井专用稀土永磁除垢防垢设备单价约为</a:t>
            </a:r>
            <a:r>
              <a:rPr lang="en-US" altLang="zh-CN"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5</a:t>
            </a:r>
            <a:r>
              <a:rPr lang="zh-CN" altLang="en-US"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万元，设计寿命</a:t>
            </a:r>
            <a:r>
              <a:rPr lang="en-US" altLang="zh-CN"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5</a:t>
            </a:r>
            <a:r>
              <a:rPr lang="zh-CN" altLang="en-US"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年：</a:t>
            </a:r>
            <a:endParaRPr lang="zh-CN" altLang="en-US"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r>
              <a:rPr lang="zh-CN" altLang="en-US"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设备投入费用：</a:t>
            </a:r>
            <a:r>
              <a:rPr lang="en-US" altLang="zh-CN"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5</a:t>
            </a:r>
            <a:r>
              <a:rPr lang="zh-CN" altLang="en-US"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万元</a:t>
            </a:r>
            <a:r>
              <a:rPr lang="en-US" altLang="zh-CN"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口*</a:t>
            </a:r>
            <a:r>
              <a:rPr lang="en-US" altLang="zh-CN"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181</a:t>
            </a:r>
            <a:r>
              <a:rPr lang="zh-CN" altLang="en-US"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口</a:t>
            </a:r>
            <a:r>
              <a:rPr lang="en-US" altLang="zh-CN"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=905</a:t>
            </a:r>
            <a:r>
              <a:rPr lang="zh-CN" altLang="en-US"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万元</a:t>
            </a:r>
            <a:endParaRPr lang="zh-CN" altLang="en-US"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r>
              <a:rPr lang="zh-CN" altLang="en-US"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在防垢期，与传统井口加药方式相比，稀土永磁除垢防垢设备累计节资效益可达到</a:t>
            </a:r>
            <a:r>
              <a:rPr lang="en-US" altLang="zh-CN"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1051.5</a:t>
            </a:r>
            <a:r>
              <a:rPr lang="zh-CN" altLang="en-US"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万元，平均单井节资效益为：</a:t>
            </a:r>
            <a:r>
              <a:rPr lang="en-US" altLang="zh-CN"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1.16</a:t>
            </a:r>
            <a:r>
              <a:rPr lang="zh-CN" altLang="en-US"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万元</a:t>
            </a:r>
            <a:r>
              <a:rPr lang="en-US" altLang="zh-CN"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口</a:t>
            </a:r>
            <a:r>
              <a:rPr lang="en-US" altLang="zh-CN"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年，投入产出比达到</a:t>
            </a:r>
            <a:r>
              <a:rPr lang="en-US" altLang="zh-CN"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1:2.1</a:t>
            </a:r>
            <a:endParaRPr lang="en-US" altLang="zh-CN"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文本框 11"/>
          <p:cNvSpPr txBox="1"/>
          <p:nvPr/>
        </p:nvSpPr>
        <p:spPr>
          <a:xfrm>
            <a:off x="5660571" y="985909"/>
            <a:ext cx="6295338" cy="1213858"/>
          </a:xfrm>
          <a:prstGeom prst="rect">
            <a:avLst/>
          </a:prstGeom>
          <a:noFill/>
        </p:spPr>
        <p:txBody>
          <a:bodyPr wrap="square">
            <a:spAutoFit/>
          </a:bodyPr>
          <a:lstStyle/>
          <a:p>
            <a:pPr>
              <a:lnSpc>
                <a:spcPct val="150000"/>
              </a:lnSpc>
            </a:pPr>
            <a:r>
              <a:rPr lang="zh-CN" altLang="en-US" sz="12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稀土永磁除垢防垢设备，属于物理方式防垢除垢，无需使用化学药剂及外接电源，契合</a:t>
            </a:r>
            <a:r>
              <a:rPr lang="zh-CN" altLang="en-US" sz="1200" b="1">
                <a:gradFill>
                  <a:gsLst>
                    <a:gs pos="0">
                      <a:srgbClr val="005DD9"/>
                    </a:gs>
                    <a:gs pos="100000">
                      <a:srgbClr val="0040A2"/>
                    </a:gs>
                  </a:gsLst>
                  <a:lin ang="2400000" scaled="0"/>
                </a:gra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1400" b="1">
                <a:gradFill>
                  <a:gsLst>
                    <a:gs pos="0">
                      <a:srgbClr val="005DD9"/>
                    </a:gs>
                    <a:gs pos="100000">
                      <a:srgbClr val="0040A2"/>
                    </a:gs>
                  </a:gsLst>
                  <a:lin ang="2400000" scaled="0"/>
                </a:gradFill>
                <a:latin typeface="微软雅黑" panose="020B0503020204020204" pitchFamily="34" charset="-122"/>
                <a:ea typeface="微软雅黑" panose="020B0503020204020204" pitchFamily="34" charset="-122"/>
                <a:sym typeface="微软雅黑" panose="020B0503020204020204" pitchFamily="34" charset="-122"/>
              </a:rPr>
              <a:t>绿色、环保、节能</a:t>
            </a:r>
            <a:r>
              <a:rPr lang="zh-CN" altLang="en-US" sz="1200" b="1">
                <a:gradFill>
                  <a:gsLst>
                    <a:gs pos="0">
                      <a:srgbClr val="005DD9"/>
                    </a:gs>
                    <a:gs pos="100000">
                      <a:srgbClr val="0040A2"/>
                    </a:gs>
                  </a:gsLst>
                  <a:lin ang="2400000" scaled="0"/>
                </a:gra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12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的发展理念。</a:t>
            </a:r>
            <a:endParaRPr lang="zh-CN" altLang="en-US" sz="12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r>
              <a:rPr lang="zh-CN" altLang="en-US" sz="12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采油井专用稀土永磁除垢防垢设备，可以有效解决三元复合驱采油井的结垢问题，扫除三元复合驱采技术工业化应用的最大障碍，为三元复合驱采技术的进一步推广创造有利条件。</a:t>
            </a:r>
            <a:endParaRPr lang="zh-CN" altLang="en-US" sz="1200"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 name="文本框 19"/>
          <p:cNvSpPr txBox="1"/>
          <p:nvPr/>
        </p:nvSpPr>
        <p:spPr>
          <a:xfrm>
            <a:off x="5660571" y="2199767"/>
            <a:ext cx="6295338" cy="1042786"/>
          </a:xfrm>
          <a:prstGeom prst="rect">
            <a:avLst/>
          </a:prstGeom>
          <a:noFill/>
        </p:spPr>
        <p:txBody>
          <a:bodyPr wrap="square">
            <a:spAutoFit/>
          </a:bodyPr>
          <a:lstStyle/>
          <a:p>
            <a:pPr>
              <a:lnSpc>
                <a:spcPct val="150000"/>
              </a:lnSpc>
            </a:pPr>
            <a:r>
              <a:rPr lang="en-US" altLang="zh-CN" sz="7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Rare earth permanent magnet descaling and descaling equipment belongs to physical descaling and descaling methods, which do not require the use of chemical agents or external power sources, and are in line with the development concept </a:t>
            </a:r>
            <a:r>
              <a:rPr lang="en-US" altLang="zh-CN" sz="700" b="1">
                <a:gradFill>
                  <a:gsLst>
                    <a:gs pos="0">
                      <a:srgbClr val="368DFF"/>
                    </a:gs>
                    <a:gs pos="100000">
                      <a:srgbClr val="0040A2"/>
                    </a:gs>
                  </a:gsLst>
                  <a:lin ang="2400000" scaled="0"/>
                </a:gradFill>
                <a:latin typeface="微软雅黑" panose="020B0503020204020204" pitchFamily="34" charset="-122"/>
                <a:ea typeface="微软雅黑" panose="020B0503020204020204" pitchFamily="34" charset="-122"/>
                <a:sym typeface="微软雅黑" panose="020B0503020204020204" pitchFamily="34" charset="-122"/>
              </a:rPr>
              <a:t>of "green, environmentally friendly, and energy-saving".</a:t>
            </a:r>
            <a:endParaRPr lang="en-US" altLang="zh-CN" sz="700" b="1">
              <a:gradFill>
                <a:gsLst>
                  <a:gs pos="0">
                    <a:srgbClr val="368DFF"/>
                  </a:gs>
                  <a:gs pos="100000">
                    <a:srgbClr val="0040A2"/>
                  </a:gs>
                </a:gsLst>
                <a:lin ang="2400000" scaled="0"/>
              </a:gra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r>
              <a:rPr lang="en-US" altLang="zh-CN" sz="7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The special rare earth permanent magnet descaling and anti scaling equipment for oil extraction wells can effectively solve the scaling problem of ternary composite drive oil extraction wells, remove the biggest obstacle to the industrial application of ternary composite drive technology, and create favorable conditions for the further promotion of ternary composite drive technology.</a:t>
            </a:r>
            <a:endParaRPr lang="en-US" altLang="zh-CN" sz="700" b="1">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6" name="矩形 35"/>
          <p:cNvSpPr/>
          <p:nvPr/>
        </p:nvSpPr>
        <p:spPr>
          <a:xfrm>
            <a:off x="356147" y="2933700"/>
            <a:ext cx="4948278" cy="362859"/>
          </a:xfrm>
          <a:prstGeom prst="rect">
            <a:avLst/>
          </a:prstGeom>
          <a:gradFill>
            <a:gsLst>
              <a:gs pos="73000">
                <a:srgbClr val="115CCD"/>
              </a:gs>
              <a:gs pos="36000">
                <a:srgbClr val="257DFF"/>
              </a:gs>
              <a:gs pos="100000">
                <a:srgbClr val="4EECFB">
                  <a:alpha val="0"/>
                </a:srgbClr>
              </a:gs>
              <a:gs pos="0">
                <a:srgbClr val="4EECFB">
                  <a:alpha val="0"/>
                </a:srgbClr>
              </a:gs>
            </a:gsLst>
            <a:lin ang="108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社会效益 </a:t>
            </a:r>
            <a:r>
              <a:rPr lang="en-US" altLang="zh-CN"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social benefit</a:t>
            </a:r>
            <a:endParaRPr lang="en-US" altLang="zh-CN"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7" name="矩形 36"/>
          <p:cNvSpPr/>
          <p:nvPr/>
        </p:nvSpPr>
        <p:spPr>
          <a:xfrm>
            <a:off x="6886813" y="5965523"/>
            <a:ext cx="4948278" cy="362859"/>
          </a:xfrm>
          <a:prstGeom prst="rect">
            <a:avLst/>
          </a:prstGeom>
          <a:gradFill>
            <a:gsLst>
              <a:gs pos="73000">
                <a:srgbClr val="115CCD"/>
              </a:gs>
              <a:gs pos="36000">
                <a:srgbClr val="257DFF"/>
              </a:gs>
              <a:gs pos="100000">
                <a:srgbClr val="4EECFB">
                  <a:alpha val="0"/>
                </a:srgbClr>
              </a:gs>
              <a:gs pos="0">
                <a:srgbClr val="4EECFB">
                  <a:alpha val="0"/>
                </a:srgbClr>
              </a:gs>
            </a:gsLst>
            <a:lin ang="108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经济效益 </a:t>
            </a:r>
            <a:r>
              <a:rPr lang="en-US" altLang="zh-CN" sz="11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economic benefits</a:t>
            </a:r>
            <a:endParaRPr lang="en-US" altLang="zh-CN"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8" name="Icon1"/>
          <p:cNvSpPr/>
          <p:nvPr/>
        </p:nvSpPr>
        <p:spPr>
          <a:xfrm>
            <a:off x="1233914" y="2941587"/>
            <a:ext cx="347556" cy="347084"/>
          </a:xfrm>
          <a:custGeom>
            <a:avLst/>
            <a:gdLst>
              <a:gd name="connsiteX0" fmla="*/ 414469 w 600727"/>
              <a:gd name="connsiteY0" fmla="*/ 503688 h 599913"/>
              <a:gd name="connsiteX1" fmla="*/ 385424 w 600727"/>
              <a:gd name="connsiteY1" fmla="*/ 537758 h 599913"/>
              <a:gd name="connsiteX2" fmla="*/ 414469 w 600727"/>
              <a:gd name="connsiteY2" fmla="*/ 503688 h 599913"/>
              <a:gd name="connsiteX3" fmla="*/ 13370 w 600727"/>
              <a:gd name="connsiteY3" fmla="*/ 301568 h 599913"/>
              <a:gd name="connsiteX4" fmla="*/ 53480 w 600727"/>
              <a:gd name="connsiteY4" fmla="*/ 429101 h 599913"/>
              <a:gd name="connsiteX5" fmla="*/ 55785 w 600727"/>
              <a:gd name="connsiteY5" fmla="*/ 429562 h 599913"/>
              <a:gd name="connsiteX6" fmla="*/ 59934 w 600727"/>
              <a:gd name="connsiteY6" fmla="*/ 431403 h 599913"/>
              <a:gd name="connsiteX7" fmla="*/ 62240 w 600727"/>
              <a:gd name="connsiteY7" fmla="*/ 424037 h 599913"/>
              <a:gd name="connsiteX8" fmla="*/ 70999 w 600727"/>
              <a:gd name="connsiteY8" fmla="*/ 407002 h 599913"/>
              <a:gd name="connsiteX9" fmla="*/ 70999 w 600727"/>
              <a:gd name="connsiteY9" fmla="*/ 395491 h 599913"/>
              <a:gd name="connsiteX10" fmla="*/ 38727 w 600727"/>
              <a:gd name="connsiteY10" fmla="*/ 357738 h 599913"/>
              <a:gd name="connsiteX11" fmla="*/ 35961 w 600727"/>
              <a:gd name="connsiteY11" fmla="*/ 356817 h 599913"/>
              <a:gd name="connsiteX12" fmla="*/ 29045 w 600727"/>
              <a:gd name="connsiteY12" fmla="*/ 330113 h 599913"/>
              <a:gd name="connsiteX13" fmla="*/ 23052 w 600727"/>
              <a:gd name="connsiteY13" fmla="*/ 320445 h 599913"/>
              <a:gd name="connsiteX14" fmla="*/ 13370 w 600727"/>
              <a:gd name="connsiteY14" fmla="*/ 301568 h 599913"/>
              <a:gd name="connsiteX15" fmla="*/ 417710 w 600727"/>
              <a:gd name="connsiteY15" fmla="*/ 251352 h 599913"/>
              <a:gd name="connsiteX16" fmla="*/ 423231 w 600727"/>
              <a:gd name="connsiteY16" fmla="*/ 252273 h 599913"/>
              <a:gd name="connsiteX17" fmla="*/ 420010 w 600727"/>
              <a:gd name="connsiteY17" fmla="*/ 257799 h 599913"/>
              <a:gd name="connsiteX18" fmla="*/ 418630 w 600727"/>
              <a:gd name="connsiteY18" fmla="*/ 266088 h 599913"/>
              <a:gd name="connsiteX19" fmla="*/ 430592 w 600727"/>
              <a:gd name="connsiteY19" fmla="*/ 293718 h 599913"/>
              <a:gd name="connsiteX20" fmla="*/ 416790 w 600727"/>
              <a:gd name="connsiteY20" fmla="*/ 292336 h 599913"/>
              <a:gd name="connsiteX21" fmla="*/ 415870 w 600727"/>
              <a:gd name="connsiteY21" fmla="*/ 282666 h 599913"/>
              <a:gd name="connsiteX22" fmla="*/ 414950 w 600727"/>
              <a:gd name="connsiteY22" fmla="*/ 277600 h 599913"/>
              <a:gd name="connsiteX23" fmla="*/ 408509 w 600727"/>
              <a:gd name="connsiteY23" fmla="*/ 266088 h 599913"/>
              <a:gd name="connsiteX24" fmla="*/ 417710 w 600727"/>
              <a:gd name="connsiteY24" fmla="*/ 251352 h 599913"/>
              <a:gd name="connsiteX25" fmla="*/ 371144 w 600727"/>
              <a:gd name="connsiteY25" fmla="*/ 245355 h 599913"/>
              <a:gd name="connsiteX26" fmla="*/ 367457 w 600727"/>
              <a:gd name="connsiteY26" fmla="*/ 258731 h 599913"/>
              <a:gd name="connsiteX27" fmla="*/ 381283 w 600727"/>
              <a:gd name="connsiteY27" fmla="*/ 268416 h 599913"/>
              <a:gd name="connsiteX28" fmla="*/ 385431 w 600727"/>
              <a:gd name="connsiteY28" fmla="*/ 275796 h 599913"/>
              <a:gd name="connsiteX29" fmla="*/ 378979 w 600727"/>
              <a:gd name="connsiteY29" fmla="*/ 279486 h 599913"/>
              <a:gd name="connsiteX30" fmla="*/ 365613 w 600727"/>
              <a:gd name="connsiteY30" fmla="*/ 276719 h 599913"/>
              <a:gd name="connsiteX31" fmla="*/ 347178 w 600727"/>
              <a:gd name="connsiteY31" fmla="*/ 277641 h 599913"/>
              <a:gd name="connsiteX32" fmla="*/ 334274 w 600727"/>
              <a:gd name="connsiteY32" fmla="*/ 277180 h 599913"/>
              <a:gd name="connsiteX33" fmla="*/ 333352 w 600727"/>
              <a:gd name="connsiteY33" fmla="*/ 266110 h 599913"/>
              <a:gd name="connsiteX34" fmla="*/ 341648 w 600727"/>
              <a:gd name="connsiteY34" fmla="*/ 248584 h 599913"/>
              <a:gd name="connsiteX35" fmla="*/ 351326 w 600727"/>
              <a:gd name="connsiteY35" fmla="*/ 253657 h 599913"/>
              <a:gd name="connsiteX36" fmla="*/ 353631 w 600727"/>
              <a:gd name="connsiteY36" fmla="*/ 261959 h 599913"/>
              <a:gd name="connsiteX37" fmla="*/ 360083 w 600727"/>
              <a:gd name="connsiteY37" fmla="*/ 258731 h 599913"/>
              <a:gd name="connsiteX38" fmla="*/ 354091 w 600727"/>
              <a:gd name="connsiteY38" fmla="*/ 252273 h 599913"/>
              <a:gd name="connsiteX39" fmla="*/ 371144 w 600727"/>
              <a:gd name="connsiteY39" fmla="*/ 245355 h 599913"/>
              <a:gd name="connsiteX40" fmla="*/ 53480 w 600727"/>
              <a:gd name="connsiteY40" fmla="*/ 220536 h 599913"/>
              <a:gd name="connsiteX41" fmla="*/ 46103 w 600727"/>
              <a:gd name="connsiteY41" fmla="*/ 235729 h 599913"/>
              <a:gd name="connsiteX42" fmla="*/ 59473 w 600727"/>
              <a:gd name="connsiteY42" fmla="*/ 232967 h 599913"/>
              <a:gd name="connsiteX43" fmla="*/ 53480 w 600727"/>
              <a:gd name="connsiteY43" fmla="*/ 220536 h 599913"/>
              <a:gd name="connsiteX44" fmla="*/ 210231 w 600727"/>
              <a:gd name="connsiteY44" fmla="*/ 202580 h 599913"/>
              <a:gd name="connsiteX45" fmla="*/ 198245 w 600727"/>
              <a:gd name="connsiteY45" fmla="*/ 207644 h 599913"/>
              <a:gd name="connsiteX46" fmla="*/ 196400 w 600727"/>
              <a:gd name="connsiteY46" fmla="*/ 211788 h 599913"/>
              <a:gd name="connsiteX47" fmla="*/ 195939 w 600727"/>
              <a:gd name="connsiteY47" fmla="*/ 220996 h 599913"/>
              <a:gd name="connsiteX48" fmla="*/ 195939 w 600727"/>
              <a:gd name="connsiteY48" fmla="*/ 223759 h 599913"/>
              <a:gd name="connsiteX49" fmla="*/ 207926 w 600727"/>
              <a:gd name="connsiteY49" fmla="*/ 218694 h 599913"/>
              <a:gd name="connsiteX50" fmla="*/ 211615 w 600727"/>
              <a:gd name="connsiteY50" fmla="*/ 204422 h 599913"/>
              <a:gd name="connsiteX51" fmla="*/ 210231 w 600727"/>
              <a:gd name="connsiteY51" fmla="*/ 202580 h 599913"/>
              <a:gd name="connsiteX52" fmla="*/ 220374 w 600727"/>
              <a:gd name="connsiteY52" fmla="*/ 180941 h 599913"/>
              <a:gd name="connsiteX53" fmla="*/ 214381 w 600727"/>
              <a:gd name="connsiteY53" fmla="*/ 185545 h 599913"/>
              <a:gd name="connsiteX54" fmla="*/ 218530 w 600727"/>
              <a:gd name="connsiteY54" fmla="*/ 204882 h 599913"/>
              <a:gd name="connsiteX55" fmla="*/ 221757 w 600727"/>
              <a:gd name="connsiteY55" fmla="*/ 209486 h 599913"/>
              <a:gd name="connsiteX56" fmla="*/ 214381 w 600727"/>
              <a:gd name="connsiteY56" fmla="*/ 221457 h 599913"/>
              <a:gd name="connsiteX57" fmla="*/ 218530 w 600727"/>
              <a:gd name="connsiteY57" fmla="*/ 223759 h 599913"/>
              <a:gd name="connsiteX58" fmla="*/ 214381 w 600727"/>
              <a:gd name="connsiteY58" fmla="*/ 229744 h 599913"/>
              <a:gd name="connsiteX59" fmla="*/ 227290 w 600727"/>
              <a:gd name="connsiteY59" fmla="*/ 227442 h 599913"/>
              <a:gd name="connsiteX60" fmla="*/ 239277 w 600727"/>
              <a:gd name="connsiteY60" fmla="*/ 218694 h 599913"/>
              <a:gd name="connsiteX61" fmla="*/ 222679 w 600727"/>
              <a:gd name="connsiteY61" fmla="*/ 196134 h 599913"/>
              <a:gd name="connsiteX62" fmla="*/ 227290 w 600727"/>
              <a:gd name="connsiteY62" fmla="*/ 187386 h 599913"/>
              <a:gd name="connsiteX63" fmla="*/ 219452 w 600727"/>
              <a:gd name="connsiteY63" fmla="*/ 186926 h 599913"/>
              <a:gd name="connsiteX64" fmla="*/ 221757 w 600727"/>
              <a:gd name="connsiteY64" fmla="*/ 182782 h 599913"/>
              <a:gd name="connsiteX65" fmla="*/ 220374 w 600727"/>
              <a:gd name="connsiteY65" fmla="*/ 180941 h 599913"/>
              <a:gd name="connsiteX66" fmla="*/ 96817 w 600727"/>
              <a:gd name="connsiteY66" fmla="*/ 104513 h 599913"/>
              <a:gd name="connsiteX67" fmla="*/ 21208 w 600727"/>
              <a:gd name="connsiteY67" fmla="*/ 259210 h 599913"/>
              <a:gd name="connsiteX68" fmla="*/ 29506 w 600727"/>
              <a:gd name="connsiteY68" fmla="*/ 245858 h 599913"/>
              <a:gd name="connsiteX69" fmla="*/ 31811 w 600727"/>
              <a:gd name="connsiteY69" fmla="*/ 246779 h 599913"/>
              <a:gd name="connsiteX70" fmla="*/ 30428 w 600727"/>
              <a:gd name="connsiteY70" fmla="*/ 253685 h 599913"/>
              <a:gd name="connsiteX71" fmla="*/ 40110 w 600727"/>
              <a:gd name="connsiteY71" fmla="*/ 245858 h 599913"/>
              <a:gd name="connsiteX72" fmla="*/ 36883 w 600727"/>
              <a:gd name="connsiteY72" fmla="*/ 228823 h 599913"/>
              <a:gd name="connsiteX73" fmla="*/ 30428 w 600727"/>
              <a:gd name="connsiteY73" fmla="*/ 229284 h 599913"/>
              <a:gd name="connsiteX74" fmla="*/ 41954 w 600727"/>
              <a:gd name="connsiteY74" fmla="*/ 221917 h 599913"/>
              <a:gd name="connsiteX75" fmla="*/ 58090 w 600727"/>
              <a:gd name="connsiteY75" fmla="*/ 211788 h 599913"/>
              <a:gd name="connsiteX76" fmla="*/ 53941 w 600727"/>
              <a:gd name="connsiteY76" fmla="*/ 197055 h 599913"/>
              <a:gd name="connsiteX77" fmla="*/ 52097 w 600727"/>
              <a:gd name="connsiteY77" fmla="*/ 187386 h 599913"/>
              <a:gd name="connsiteX78" fmla="*/ 52097 w 600727"/>
              <a:gd name="connsiteY78" fmla="*/ 178639 h 599913"/>
              <a:gd name="connsiteX79" fmla="*/ 76993 w 600727"/>
              <a:gd name="connsiteY79" fmla="*/ 134900 h 599913"/>
              <a:gd name="connsiteX80" fmla="*/ 96817 w 600727"/>
              <a:gd name="connsiteY80" fmla="*/ 104513 h 599913"/>
              <a:gd name="connsiteX81" fmla="*/ 204238 w 600727"/>
              <a:gd name="connsiteY81" fmla="*/ 64918 h 599913"/>
              <a:gd name="connsiteX82" fmla="*/ 158135 w 600727"/>
              <a:gd name="connsiteY82" fmla="*/ 115102 h 599913"/>
              <a:gd name="connsiteX83" fmla="*/ 160901 w 600727"/>
              <a:gd name="connsiteY83" fmla="*/ 117404 h 599913"/>
              <a:gd name="connsiteX84" fmla="*/ 153524 w 600727"/>
              <a:gd name="connsiteY84" fmla="*/ 137202 h 599913"/>
              <a:gd name="connsiteX85" fmla="*/ 174271 w 600727"/>
              <a:gd name="connsiteY85" fmla="*/ 130756 h 599913"/>
              <a:gd name="connsiteX86" fmla="*/ 193634 w 600727"/>
              <a:gd name="connsiteY86" fmla="*/ 133979 h 599913"/>
              <a:gd name="connsiteX87" fmla="*/ 196400 w 600727"/>
              <a:gd name="connsiteY87" fmla="*/ 127073 h 599913"/>
              <a:gd name="connsiteX88" fmla="*/ 212076 w 600727"/>
              <a:gd name="connsiteY88" fmla="*/ 108657 h 599913"/>
              <a:gd name="connsiteX89" fmla="*/ 204238 w 600727"/>
              <a:gd name="connsiteY89" fmla="*/ 64918 h 599913"/>
              <a:gd name="connsiteX90" fmla="*/ 349464 w 600727"/>
              <a:gd name="connsiteY90" fmla="*/ 18877 h 599913"/>
              <a:gd name="connsiteX91" fmla="*/ 370671 w 600727"/>
              <a:gd name="connsiteY91" fmla="*/ 58012 h 599913"/>
              <a:gd name="connsiteX92" fmla="*/ 355918 w 600727"/>
              <a:gd name="connsiteY92" fmla="*/ 77349 h 599913"/>
              <a:gd name="connsiteX93" fmla="*/ 354074 w 600727"/>
              <a:gd name="connsiteY93" fmla="*/ 81032 h 599913"/>
              <a:gd name="connsiteX94" fmla="*/ 354996 w 600727"/>
              <a:gd name="connsiteY94" fmla="*/ 82874 h 599913"/>
              <a:gd name="connsiteX95" fmla="*/ 347158 w 600727"/>
              <a:gd name="connsiteY95" fmla="*/ 87017 h 599913"/>
              <a:gd name="connsiteX96" fmla="*/ 355457 w 600727"/>
              <a:gd name="connsiteY96" fmla="*/ 115102 h 599913"/>
              <a:gd name="connsiteX97" fmla="*/ 341165 w 600727"/>
              <a:gd name="connsiteY97" fmla="*/ 111419 h 599913"/>
              <a:gd name="connsiteX98" fmla="*/ 328717 w 600727"/>
              <a:gd name="connsiteY98" fmla="*/ 106815 h 599913"/>
              <a:gd name="connsiteX99" fmla="*/ 331944 w 600727"/>
              <a:gd name="connsiteY99" fmla="*/ 103592 h 599913"/>
              <a:gd name="connsiteX100" fmla="*/ 302899 w 600727"/>
              <a:gd name="connsiteY100" fmla="*/ 106815 h 599913"/>
              <a:gd name="connsiteX101" fmla="*/ 283997 w 600727"/>
              <a:gd name="connsiteY101" fmla="*/ 115563 h 599913"/>
              <a:gd name="connsiteX102" fmla="*/ 287685 w 600727"/>
              <a:gd name="connsiteY102" fmla="*/ 116944 h 599913"/>
              <a:gd name="connsiteX103" fmla="*/ 278464 w 600727"/>
              <a:gd name="connsiteY103" fmla="*/ 132598 h 599913"/>
              <a:gd name="connsiteX104" fmla="*/ 259101 w 600727"/>
              <a:gd name="connsiteY104" fmla="*/ 155618 h 599913"/>
              <a:gd name="connsiteX105" fmla="*/ 254030 w 600727"/>
              <a:gd name="connsiteY105" fmla="*/ 170351 h 599913"/>
              <a:gd name="connsiteX106" fmla="*/ 254952 w 600727"/>
              <a:gd name="connsiteY106" fmla="*/ 177257 h 599913"/>
              <a:gd name="connsiteX107" fmla="*/ 257718 w 600727"/>
              <a:gd name="connsiteY107" fmla="*/ 183703 h 599913"/>
              <a:gd name="connsiteX108" fmla="*/ 266016 w 600727"/>
              <a:gd name="connsiteY108" fmla="*/ 181862 h 599913"/>
              <a:gd name="connsiteX109" fmla="*/ 272932 w 600727"/>
              <a:gd name="connsiteY109" fmla="*/ 176337 h 599913"/>
              <a:gd name="connsiteX110" fmla="*/ 282614 w 600727"/>
              <a:gd name="connsiteY110" fmla="*/ 199357 h 599913"/>
              <a:gd name="connsiteX111" fmla="*/ 295062 w 600727"/>
              <a:gd name="connsiteY111" fmla="*/ 186926 h 599913"/>
              <a:gd name="connsiteX112" fmla="*/ 299211 w 600727"/>
              <a:gd name="connsiteY112" fmla="*/ 177718 h 599913"/>
              <a:gd name="connsiteX113" fmla="*/ 299211 w 600727"/>
              <a:gd name="connsiteY113" fmla="*/ 169431 h 599913"/>
              <a:gd name="connsiteX114" fmla="*/ 300133 w 600727"/>
              <a:gd name="connsiteY114" fmla="*/ 151014 h 599913"/>
              <a:gd name="connsiteX115" fmla="*/ 307049 w 600727"/>
              <a:gd name="connsiteY115" fmla="*/ 139504 h 599913"/>
              <a:gd name="connsiteX116" fmla="*/ 320879 w 600727"/>
              <a:gd name="connsiteY116" fmla="*/ 137662 h 599913"/>
              <a:gd name="connsiteX117" fmla="*/ 313964 w 600727"/>
              <a:gd name="connsiteY117" fmla="*/ 146410 h 599913"/>
              <a:gd name="connsiteX118" fmla="*/ 310737 w 600727"/>
              <a:gd name="connsiteY118" fmla="*/ 164366 h 599913"/>
              <a:gd name="connsiteX119" fmla="*/ 322263 w 600727"/>
              <a:gd name="connsiteY119" fmla="*/ 170812 h 599913"/>
              <a:gd name="connsiteX120" fmla="*/ 333788 w 600727"/>
              <a:gd name="connsiteY120" fmla="*/ 168510 h 599913"/>
              <a:gd name="connsiteX121" fmla="*/ 340704 w 600727"/>
              <a:gd name="connsiteY121" fmla="*/ 170351 h 599913"/>
              <a:gd name="connsiteX122" fmla="*/ 340704 w 600727"/>
              <a:gd name="connsiteY122" fmla="*/ 172653 h 599913"/>
              <a:gd name="connsiteX123" fmla="*/ 330100 w 600727"/>
              <a:gd name="connsiteY123" fmla="*/ 174495 h 599913"/>
              <a:gd name="connsiteX124" fmla="*/ 323185 w 600727"/>
              <a:gd name="connsiteY124" fmla="*/ 183703 h 599913"/>
              <a:gd name="connsiteX125" fmla="*/ 323646 w 600727"/>
              <a:gd name="connsiteY125" fmla="*/ 190609 h 599913"/>
              <a:gd name="connsiteX126" fmla="*/ 315347 w 600727"/>
              <a:gd name="connsiteY126" fmla="*/ 186005 h 599913"/>
              <a:gd name="connsiteX127" fmla="*/ 313042 w 600727"/>
              <a:gd name="connsiteY127" fmla="*/ 194753 h 599913"/>
              <a:gd name="connsiteX128" fmla="*/ 307510 w 600727"/>
              <a:gd name="connsiteY128" fmla="*/ 205803 h 599913"/>
              <a:gd name="connsiteX129" fmla="*/ 306587 w 600727"/>
              <a:gd name="connsiteY129" fmla="*/ 203961 h 599913"/>
              <a:gd name="connsiteX130" fmla="*/ 295062 w 600727"/>
              <a:gd name="connsiteY130" fmla="*/ 206263 h 599913"/>
              <a:gd name="connsiteX131" fmla="*/ 283536 w 600727"/>
              <a:gd name="connsiteY131" fmla="*/ 207184 h 599913"/>
              <a:gd name="connsiteX132" fmla="*/ 278003 w 600727"/>
              <a:gd name="connsiteY132" fmla="*/ 207644 h 599913"/>
              <a:gd name="connsiteX133" fmla="*/ 270627 w 600727"/>
              <a:gd name="connsiteY133" fmla="*/ 204882 h 599913"/>
              <a:gd name="connsiteX134" fmla="*/ 270627 w 600727"/>
              <a:gd name="connsiteY134" fmla="*/ 198897 h 599913"/>
              <a:gd name="connsiteX135" fmla="*/ 271549 w 600727"/>
              <a:gd name="connsiteY135" fmla="*/ 188307 h 599913"/>
              <a:gd name="connsiteX136" fmla="*/ 265555 w 600727"/>
              <a:gd name="connsiteY136" fmla="*/ 203501 h 599913"/>
              <a:gd name="connsiteX137" fmla="*/ 260945 w 600727"/>
              <a:gd name="connsiteY137" fmla="*/ 211788 h 599913"/>
              <a:gd name="connsiteX138" fmla="*/ 248036 w 600727"/>
              <a:gd name="connsiteY138" fmla="*/ 220996 h 599913"/>
              <a:gd name="connsiteX139" fmla="*/ 227290 w 600727"/>
              <a:gd name="connsiteY139" fmla="*/ 234809 h 599913"/>
              <a:gd name="connsiteX140" fmla="*/ 216225 w 600727"/>
              <a:gd name="connsiteY140" fmla="*/ 241254 h 599913"/>
              <a:gd name="connsiteX141" fmla="*/ 226829 w 600727"/>
              <a:gd name="connsiteY141" fmla="*/ 251383 h 599913"/>
              <a:gd name="connsiteX142" fmla="*/ 229134 w 600727"/>
              <a:gd name="connsiteY142" fmla="*/ 257369 h 599913"/>
              <a:gd name="connsiteX143" fmla="*/ 218530 w 600727"/>
              <a:gd name="connsiteY143" fmla="*/ 267498 h 599913"/>
              <a:gd name="connsiteX144" fmla="*/ 198706 w 600727"/>
              <a:gd name="connsiteY144" fmla="*/ 267498 h 599913"/>
              <a:gd name="connsiteX145" fmla="*/ 197322 w 600727"/>
              <a:gd name="connsiteY145" fmla="*/ 299266 h 599913"/>
              <a:gd name="connsiteX146" fmla="*/ 210692 w 600727"/>
              <a:gd name="connsiteY146" fmla="*/ 305251 h 599913"/>
              <a:gd name="connsiteX147" fmla="*/ 222679 w 600727"/>
              <a:gd name="connsiteY147" fmla="*/ 302949 h 599913"/>
              <a:gd name="connsiteX148" fmla="*/ 233744 w 600727"/>
              <a:gd name="connsiteY148" fmla="*/ 291439 h 599913"/>
              <a:gd name="connsiteX149" fmla="*/ 239738 w 600727"/>
              <a:gd name="connsiteY149" fmla="*/ 280389 h 599913"/>
              <a:gd name="connsiteX150" fmla="*/ 245731 w 600727"/>
              <a:gd name="connsiteY150" fmla="*/ 272102 h 599913"/>
              <a:gd name="connsiteX151" fmla="*/ 250802 w 600727"/>
              <a:gd name="connsiteY151" fmla="*/ 267958 h 599913"/>
              <a:gd name="connsiteX152" fmla="*/ 265555 w 600727"/>
              <a:gd name="connsiteY152" fmla="*/ 264735 h 599913"/>
              <a:gd name="connsiteX153" fmla="*/ 273393 w 600727"/>
              <a:gd name="connsiteY153" fmla="*/ 265196 h 599913"/>
              <a:gd name="connsiteX154" fmla="*/ 294601 w 600727"/>
              <a:gd name="connsiteY154" fmla="*/ 284072 h 599913"/>
              <a:gd name="connsiteX155" fmla="*/ 300133 w 600727"/>
              <a:gd name="connsiteY155" fmla="*/ 293281 h 599913"/>
              <a:gd name="connsiteX156" fmla="*/ 289990 w 600727"/>
              <a:gd name="connsiteY156" fmla="*/ 296964 h 599913"/>
              <a:gd name="connsiteX157" fmla="*/ 285841 w 600727"/>
              <a:gd name="connsiteY157" fmla="*/ 298805 h 599913"/>
              <a:gd name="connsiteX158" fmla="*/ 294601 w 600727"/>
              <a:gd name="connsiteY158" fmla="*/ 303410 h 599913"/>
              <a:gd name="connsiteX159" fmla="*/ 300133 w 600727"/>
              <a:gd name="connsiteY159" fmla="*/ 297424 h 599913"/>
              <a:gd name="connsiteX160" fmla="*/ 303360 w 600727"/>
              <a:gd name="connsiteY160" fmla="*/ 290058 h 599913"/>
              <a:gd name="connsiteX161" fmla="*/ 310276 w 600727"/>
              <a:gd name="connsiteY161" fmla="*/ 285454 h 599913"/>
              <a:gd name="connsiteX162" fmla="*/ 304743 w 600727"/>
              <a:gd name="connsiteY162" fmla="*/ 280850 h 599913"/>
              <a:gd name="connsiteX163" fmla="*/ 284919 w 600727"/>
              <a:gd name="connsiteY163" fmla="*/ 264275 h 599913"/>
              <a:gd name="connsiteX164" fmla="*/ 283997 w 600727"/>
              <a:gd name="connsiteY164" fmla="*/ 256908 h 599913"/>
              <a:gd name="connsiteX165" fmla="*/ 288607 w 600727"/>
              <a:gd name="connsiteY165" fmla="*/ 259210 h 599913"/>
              <a:gd name="connsiteX166" fmla="*/ 310276 w 600727"/>
              <a:gd name="connsiteY166" fmla="*/ 273943 h 599913"/>
              <a:gd name="connsiteX167" fmla="*/ 313042 w 600727"/>
              <a:gd name="connsiteY167" fmla="*/ 279008 h 599913"/>
              <a:gd name="connsiteX168" fmla="*/ 319035 w 600727"/>
              <a:gd name="connsiteY168" fmla="*/ 290979 h 599913"/>
              <a:gd name="connsiteX169" fmla="*/ 323185 w 600727"/>
              <a:gd name="connsiteY169" fmla="*/ 299726 h 599913"/>
              <a:gd name="connsiteX170" fmla="*/ 325951 w 600727"/>
              <a:gd name="connsiteY170" fmla="*/ 306172 h 599913"/>
              <a:gd name="connsiteX171" fmla="*/ 333327 w 600727"/>
              <a:gd name="connsiteY171" fmla="*/ 296043 h 599913"/>
              <a:gd name="connsiteX172" fmla="*/ 325490 w 600727"/>
              <a:gd name="connsiteY172" fmla="*/ 284533 h 599913"/>
              <a:gd name="connsiteX173" fmla="*/ 330561 w 600727"/>
              <a:gd name="connsiteY173" fmla="*/ 284533 h 599913"/>
              <a:gd name="connsiteX174" fmla="*/ 344853 w 600727"/>
              <a:gd name="connsiteY174" fmla="*/ 292360 h 599913"/>
              <a:gd name="connsiteX175" fmla="*/ 361911 w 600727"/>
              <a:gd name="connsiteY175" fmla="*/ 303410 h 599913"/>
              <a:gd name="connsiteX176" fmla="*/ 363295 w 600727"/>
              <a:gd name="connsiteY176" fmla="*/ 302949 h 599913"/>
              <a:gd name="connsiteX177" fmla="*/ 381736 w 600727"/>
              <a:gd name="connsiteY177" fmla="*/ 302028 h 599913"/>
              <a:gd name="connsiteX178" fmla="*/ 383580 w 600727"/>
              <a:gd name="connsiteY178" fmla="*/ 303410 h 599913"/>
              <a:gd name="connsiteX179" fmla="*/ 378970 w 600727"/>
              <a:gd name="connsiteY179" fmla="*/ 324588 h 599913"/>
              <a:gd name="connsiteX180" fmla="*/ 374359 w 600727"/>
              <a:gd name="connsiteY180" fmla="*/ 329192 h 599913"/>
              <a:gd name="connsiteX181" fmla="*/ 331022 w 600727"/>
              <a:gd name="connsiteY181" fmla="*/ 324128 h 599913"/>
              <a:gd name="connsiteX182" fmla="*/ 318574 w 600727"/>
              <a:gd name="connsiteY182" fmla="*/ 331034 h 599913"/>
              <a:gd name="connsiteX183" fmla="*/ 314425 w 600727"/>
              <a:gd name="connsiteY183" fmla="*/ 335178 h 599913"/>
              <a:gd name="connsiteX184" fmla="*/ 298289 w 600727"/>
              <a:gd name="connsiteY184" fmla="*/ 326890 h 599913"/>
              <a:gd name="connsiteX185" fmla="*/ 289068 w 600727"/>
              <a:gd name="connsiteY185" fmla="*/ 323207 h 599913"/>
              <a:gd name="connsiteX186" fmla="*/ 277542 w 600727"/>
              <a:gd name="connsiteY186" fmla="*/ 319524 h 599913"/>
              <a:gd name="connsiteX187" fmla="*/ 277081 w 600727"/>
              <a:gd name="connsiteY187" fmla="*/ 306172 h 599913"/>
              <a:gd name="connsiteX188" fmla="*/ 272471 w 600727"/>
              <a:gd name="connsiteY188" fmla="*/ 301568 h 599913"/>
              <a:gd name="connsiteX189" fmla="*/ 227290 w 600727"/>
              <a:gd name="connsiteY189" fmla="*/ 310776 h 599913"/>
              <a:gd name="connsiteX190" fmla="*/ 211615 w 600727"/>
              <a:gd name="connsiteY190" fmla="*/ 309855 h 599913"/>
              <a:gd name="connsiteX191" fmla="*/ 200089 w 600727"/>
              <a:gd name="connsiteY191" fmla="*/ 320905 h 599913"/>
              <a:gd name="connsiteX192" fmla="*/ 194095 w 600727"/>
              <a:gd name="connsiteY192" fmla="*/ 331955 h 599913"/>
              <a:gd name="connsiteX193" fmla="*/ 187180 w 600727"/>
              <a:gd name="connsiteY193" fmla="*/ 343465 h 599913"/>
              <a:gd name="connsiteX194" fmla="*/ 166894 w 600727"/>
              <a:gd name="connsiteY194" fmla="*/ 371090 h 599913"/>
              <a:gd name="connsiteX195" fmla="*/ 165972 w 600727"/>
              <a:gd name="connsiteY195" fmla="*/ 401477 h 599913"/>
              <a:gd name="connsiteX196" fmla="*/ 173810 w 600727"/>
              <a:gd name="connsiteY196" fmla="*/ 413447 h 599913"/>
              <a:gd name="connsiteX197" fmla="*/ 184413 w 600727"/>
              <a:gd name="connsiteY197" fmla="*/ 427260 h 599913"/>
              <a:gd name="connsiteX198" fmla="*/ 212998 w 600727"/>
              <a:gd name="connsiteY198" fmla="*/ 440611 h 599913"/>
              <a:gd name="connsiteX199" fmla="*/ 223140 w 600727"/>
              <a:gd name="connsiteY199" fmla="*/ 440151 h 599913"/>
              <a:gd name="connsiteX200" fmla="*/ 238815 w 600727"/>
              <a:gd name="connsiteY200" fmla="*/ 438309 h 599913"/>
              <a:gd name="connsiteX201" fmla="*/ 259101 w 600727"/>
              <a:gd name="connsiteY201" fmla="*/ 442914 h 599913"/>
              <a:gd name="connsiteX202" fmla="*/ 266016 w 600727"/>
              <a:gd name="connsiteY202" fmla="*/ 444295 h 599913"/>
              <a:gd name="connsiteX203" fmla="*/ 275237 w 600727"/>
              <a:gd name="connsiteY203" fmla="*/ 454424 h 599913"/>
              <a:gd name="connsiteX204" fmla="*/ 281692 w 600727"/>
              <a:gd name="connsiteY204" fmla="*/ 473761 h 599913"/>
              <a:gd name="connsiteX205" fmla="*/ 290912 w 600727"/>
              <a:gd name="connsiteY205" fmla="*/ 495861 h 599913"/>
              <a:gd name="connsiteX206" fmla="*/ 287685 w 600727"/>
              <a:gd name="connsiteY206" fmla="*/ 500465 h 599913"/>
              <a:gd name="connsiteX207" fmla="*/ 286302 w 600727"/>
              <a:gd name="connsiteY207" fmla="*/ 518881 h 599913"/>
              <a:gd name="connsiteX208" fmla="*/ 291373 w 600727"/>
              <a:gd name="connsiteY208" fmla="*/ 529931 h 599913"/>
              <a:gd name="connsiteX209" fmla="*/ 301977 w 600727"/>
              <a:gd name="connsiteY209" fmla="*/ 546966 h 599913"/>
              <a:gd name="connsiteX210" fmla="*/ 358223 w 600727"/>
              <a:gd name="connsiteY210" fmla="*/ 543743 h 599913"/>
              <a:gd name="connsiteX211" fmla="*/ 362373 w 600727"/>
              <a:gd name="connsiteY211" fmla="*/ 522564 h 599913"/>
              <a:gd name="connsiteX212" fmla="*/ 364217 w 600727"/>
              <a:gd name="connsiteY212" fmla="*/ 519802 h 599913"/>
              <a:gd name="connsiteX213" fmla="*/ 377126 w 600727"/>
              <a:gd name="connsiteY213" fmla="*/ 504608 h 599913"/>
              <a:gd name="connsiteX214" fmla="*/ 388651 w 600727"/>
              <a:gd name="connsiteY214" fmla="*/ 481127 h 599913"/>
              <a:gd name="connsiteX215" fmla="*/ 395567 w 600727"/>
              <a:gd name="connsiteY215" fmla="*/ 460869 h 599913"/>
              <a:gd name="connsiteX216" fmla="*/ 418158 w 600727"/>
              <a:gd name="connsiteY216" fmla="*/ 441072 h 599913"/>
              <a:gd name="connsiteX217" fmla="*/ 439826 w 600727"/>
              <a:gd name="connsiteY217" fmla="*/ 406081 h 599913"/>
              <a:gd name="connsiteX218" fmla="*/ 419541 w 600727"/>
              <a:gd name="connsiteY218" fmla="*/ 412987 h 599913"/>
              <a:gd name="connsiteX219" fmla="*/ 411703 w 600727"/>
              <a:gd name="connsiteY219" fmla="*/ 408843 h 599913"/>
              <a:gd name="connsiteX220" fmla="*/ 408937 w 600727"/>
              <a:gd name="connsiteY220" fmla="*/ 403779 h 599913"/>
              <a:gd name="connsiteX221" fmla="*/ 392340 w 600727"/>
              <a:gd name="connsiteY221" fmla="*/ 383521 h 599913"/>
              <a:gd name="connsiteX222" fmla="*/ 391418 w 600727"/>
              <a:gd name="connsiteY222" fmla="*/ 382140 h 599913"/>
              <a:gd name="connsiteX223" fmla="*/ 376204 w 600727"/>
              <a:gd name="connsiteY223" fmla="*/ 344846 h 599913"/>
              <a:gd name="connsiteX224" fmla="*/ 384041 w 600727"/>
              <a:gd name="connsiteY224" fmla="*/ 346688 h 599913"/>
              <a:gd name="connsiteX225" fmla="*/ 397872 w 600727"/>
              <a:gd name="connsiteY225" fmla="*/ 372011 h 599913"/>
              <a:gd name="connsiteX226" fmla="*/ 404327 w 600727"/>
              <a:gd name="connsiteY226" fmla="*/ 381219 h 599913"/>
              <a:gd name="connsiteX227" fmla="*/ 414930 w 600727"/>
              <a:gd name="connsiteY227" fmla="*/ 407002 h 599913"/>
              <a:gd name="connsiteX228" fmla="*/ 444437 w 600727"/>
              <a:gd name="connsiteY228" fmla="*/ 389046 h 599913"/>
              <a:gd name="connsiteX229" fmla="*/ 454579 w 600727"/>
              <a:gd name="connsiteY229" fmla="*/ 381679 h 599913"/>
              <a:gd name="connsiteX230" fmla="*/ 467027 w 600727"/>
              <a:gd name="connsiteY230" fmla="*/ 365565 h 599913"/>
              <a:gd name="connsiteX231" fmla="*/ 465183 w 600727"/>
              <a:gd name="connsiteY231" fmla="*/ 357277 h 599913"/>
              <a:gd name="connsiteX232" fmla="*/ 456884 w 600727"/>
              <a:gd name="connsiteY232" fmla="*/ 350371 h 599913"/>
              <a:gd name="connsiteX233" fmla="*/ 444898 w 600727"/>
              <a:gd name="connsiteY233" fmla="*/ 358659 h 599913"/>
              <a:gd name="connsiteX234" fmla="*/ 434294 w 600727"/>
              <a:gd name="connsiteY234" fmla="*/ 343005 h 599913"/>
              <a:gd name="connsiteX235" fmla="*/ 431528 w 600727"/>
              <a:gd name="connsiteY235" fmla="*/ 338401 h 599913"/>
              <a:gd name="connsiteX236" fmla="*/ 432450 w 600727"/>
              <a:gd name="connsiteY236" fmla="*/ 331495 h 599913"/>
              <a:gd name="connsiteX237" fmla="*/ 438904 w 600727"/>
              <a:gd name="connsiteY237" fmla="*/ 335178 h 599913"/>
              <a:gd name="connsiteX238" fmla="*/ 459190 w 600727"/>
              <a:gd name="connsiteY238" fmla="*/ 343465 h 599913"/>
              <a:gd name="connsiteX239" fmla="*/ 501144 w 600727"/>
              <a:gd name="connsiteY239" fmla="*/ 382600 h 599913"/>
              <a:gd name="connsiteX240" fmla="*/ 526039 w 600727"/>
              <a:gd name="connsiteY240" fmla="*/ 346228 h 599913"/>
              <a:gd name="connsiteX241" fmla="*/ 545864 w 600727"/>
              <a:gd name="connsiteY241" fmla="*/ 337940 h 599913"/>
              <a:gd name="connsiteX242" fmla="*/ 547247 w 600727"/>
              <a:gd name="connsiteY242" fmla="*/ 407922 h 599913"/>
              <a:gd name="connsiteX243" fmla="*/ 583208 w 600727"/>
              <a:gd name="connsiteY243" fmla="*/ 284993 h 599913"/>
              <a:gd name="connsiteX244" fmla="*/ 349464 w 600727"/>
              <a:gd name="connsiteY244" fmla="*/ 18877 h 599913"/>
              <a:gd name="connsiteX245" fmla="*/ 254952 w 600727"/>
              <a:gd name="connsiteY245" fmla="*/ 16575 h 599913"/>
              <a:gd name="connsiteX246" fmla="*/ 105116 w 600727"/>
              <a:gd name="connsiteY246" fmla="*/ 97146 h 599913"/>
              <a:gd name="connsiteX247" fmla="*/ 105577 w 600727"/>
              <a:gd name="connsiteY247" fmla="*/ 97607 h 599913"/>
              <a:gd name="connsiteX248" fmla="*/ 94512 w 600727"/>
              <a:gd name="connsiteY248" fmla="*/ 109577 h 599913"/>
              <a:gd name="connsiteX249" fmla="*/ 96817 w 600727"/>
              <a:gd name="connsiteY249" fmla="*/ 111419 h 599913"/>
              <a:gd name="connsiteX250" fmla="*/ 101888 w 600727"/>
              <a:gd name="connsiteY250" fmla="*/ 105894 h 599913"/>
              <a:gd name="connsiteX251" fmla="*/ 102349 w 600727"/>
              <a:gd name="connsiteY251" fmla="*/ 110038 h 599913"/>
              <a:gd name="connsiteX252" fmla="*/ 94512 w 600727"/>
              <a:gd name="connsiteY252" fmla="*/ 119706 h 599913"/>
              <a:gd name="connsiteX253" fmla="*/ 88980 w 600727"/>
              <a:gd name="connsiteY253" fmla="*/ 133058 h 599913"/>
              <a:gd name="connsiteX254" fmla="*/ 88057 w 600727"/>
              <a:gd name="connsiteY254" fmla="*/ 147791 h 599913"/>
              <a:gd name="connsiteX255" fmla="*/ 100505 w 600727"/>
              <a:gd name="connsiteY255" fmla="*/ 164366 h 599913"/>
              <a:gd name="connsiteX256" fmla="*/ 116181 w 600727"/>
              <a:gd name="connsiteY256" fmla="*/ 137202 h 599913"/>
              <a:gd name="connsiteX257" fmla="*/ 128628 w 600727"/>
              <a:gd name="connsiteY257" fmla="*/ 127994 h 599913"/>
              <a:gd name="connsiteX258" fmla="*/ 137849 w 600727"/>
              <a:gd name="connsiteY258" fmla="*/ 122469 h 599913"/>
              <a:gd name="connsiteX259" fmla="*/ 154907 w 600727"/>
              <a:gd name="connsiteY259" fmla="*/ 111419 h 599913"/>
              <a:gd name="connsiteX260" fmla="*/ 174732 w 600727"/>
              <a:gd name="connsiteY260" fmla="*/ 101750 h 599913"/>
              <a:gd name="connsiteX261" fmla="*/ 174271 w 600727"/>
              <a:gd name="connsiteY261" fmla="*/ 99448 h 599913"/>
              <a:gd name="connsiteX262" fmla="*/ 166433 w 600727"/>
              <a:gd name="connsiteY262" fmla="*/ 98528 h 599913"/>
              <a:gd name="connsiteX263" fmla="*/ 170121 w 600727"/>
              <a:gd name="connsiteY263" fmla="*/ 93003 h 599913"/>
              <a:gd name="connsiteX264" fmla="*/ 179342 w 600727"/>
              <a:gd name="connsiteY264" fmla="*/ 94844 h 599913"/>
              <a:gd name="connsiteX265" fmla="*/ 174271 w 600727"/>
              <a:gd name="connsiteY265" fmla="*/ 80111 h 599913"/>
              <a:gd name="connsiteX266" fmla="*/ 179342 w 600727"/>
              <a:gd name="connsiteY266" fmla="*/ 76428 h 599913"/>
              <a:gd name="connsiteX267" fmla="*/ 189946 w 600727"/>
              <a:gd name="connsiteY267" fmla="*/ 75507 h 599913"/>
              <a:gd name="connsiteX268" fmla="*/ 185336 w 600727"/>
              <a:gd name="connsiteY268" fmla="*/ 71824 h 599913"/>
              <a:gd name="connsiteX269" fmla="*/ 190407 w 600727"/>
              <a:gd name="connsiteY269" fmla="*/ 70443 h 599913"/>
              <a:gd name="connsiteX270" fmla="*/ 193634 w 600727"/>
              <a:gd name="connsiteY270" fmla="*/ 63536 h 599913"/>
              <a:gd name="connsiteX271" fmla="*/ 191790 w 600727"/>
              <a:gd name="connsiteY271" fmla="*/ 54328 h 599913"/>
              <a:gd name="connsiteX272" fmla="*/ 199167 w 600727"/>
              <a:gd name="connsiteY272" fmla="*/ 52947 h 599913"/>
              <a:gd name="connsiteX273" fmla="*/ 254952 w 600727"/>
              <a:gd name="connsiteY273" fmla="*/ 16575 h 599913"/>
              <a:gd name="connsiteX274" fmla="*/ 300133 w 600727"/>
              <a:gd name="connsiteY274" fmla="*/ 0 h 599913"/>
              <a:gd name="connsiteX275" fmla="*/ 600727 w 600727"/>
              <a:gd name="connsiteY275" fmla="*/ 299726 h 599913"/>
              <a:gd name="connsiteX276" fmla="*/ 300133 w 600727"/>
              <a:gd name="connsiteY276" fmla="*/ 599913 h 599913"/>
              <a:gd name="connsiteX277" fmla="*/ 0 w 600727"/>
              <a:gd name="connsiteY277" fmla="*/ 299726 h 599913"/>
              <a:gd name="connsiteX278" fmla="*/ 300133 w 600727"/>
              <a:gd name="connsiteY278" fmla="*/ 0 h 599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Lst>
            <a:rect l="l" t="t" r="r" b="b"/>
            <a:pathLst>
              <a:path w="600727" h="599913">
                <a:moveTo>
                  <a:pt x="414469" y="503688"/>
                </a:moveTo>
                <a:cubicBezTo>
                  <a:pt x="403405" y="514277"/>
                  <a:pt x="387729" y="520262"/>
                  <a:pt x="385424" y="537758"/>
                </a:cubicBezTo>
                <a:cubicBezTo>
                  <a:pt x="396489" y="536377"/>
                  <a:pt x="414008" y="515198"/>
                  <a:pt x="414469" y="503688"/>
                </a:cubicBezTo>
                <a:close/>
                <a:moveTo>
                  <a:pt x="13370" y="301568"/>
                </a:moveTo>
                <a:cubicBezTo>
                  <a:pt x="15214" y="347148"/>
                  <a:pt x="29506" y="391348"/>
                  <a:pt x="53480" y="429101"/>
                </a:cubicBezTo>
                <a:cubicBezTo>
                  <a:pt x="54402" y="429101"/>
                  <a:pt x="55324" y="429562"/>
                  <a:pt x="55785" y="429562"/>
                </a:cubicBezTo>
                <a:cubicBezTo>
                  <a:pt x="57168" y="430022"/>
                  <a:pt x="58090" y="430482"/>
                  <a:pt x="59934" y="431403"/>
                </a:cubicBezTo>
                <a:cubicBezTo>
                  <a:pt x="60856" y="428641"/>
                  <a:pt x="62240" y="426339"/>
                  <a:pt x="62240" y="424037"/>
                </a:cubicBezTo>
                <a:cubicBezTo>
                  <a:pt x="61779" y="416670"/>
                  <a:pt x="63623" y="410685"/>
                  <a:pt x="70999" y="407002"/>
                </a:cubicBezTo>
                <a:cubicBezTo>
                  <a:pt x="72382" y="405620"/>
                  <a:pt x="72843" y="398254"/>
                  <a:pt x="70999" y="395491"/>
                </a:cubicBezTo>
                <a:cubicBezTo>
                  <a:pt x="60395" y="382600"/>
                  <a:pt x="49331" y="370629"/>
                  <a:pt x="38727" y="357738"/>
                </a:cubicBezTo>
                <a:cubicBezTo>
                  <a:pt x="37805" y="357277"/>
                  <a:pt x="36883" y="357277"/>
                  <a:pt x="35961" y="356817"/>
                </a:cubicBezTo>
                <a:cubicBezTo>
                  <a:pt x="39649" y="349911"/>
                  <a:pt x="35961" y="337480"/>
                  <a:pt x="29045" y="330113"/>
                </a:cubicBezTo>
                <a:cubicBezTo>
                  <a:pt x="26740" y="327351"/>
                  <a:pt x="24896" y="323668"/>
                  <a:pt x="23052" y="320445"/>
                </a:cubicBezTo>
                <a:cubicBezTo>
                  <a:pt x="19824" y="314459"/>
                  <a:pt x="17058" y="307553"/>
                  <a:pt x="13370" y="301568"/>
                </a:cubicBezTo>
                <a:close/>
                <a:moveTo>
                  <a:pt x="417710" y="251352"/>
                </a:moveTo>
                <a:cubicBezTo>
                  <a:pt x="419090" y="251352"/>
                  <a:pt x="420010" y="251812"/>
                  <a:pt x="423231" y="252273"/>
                </a:cubicBezTo>
                <a:cubicBezTo>
                  <a:pt x="421851" y="254576"/>
                  <a:pt x="421391" y="256878"/>
                  <a:pt x="420010" y="257799"/>
                </a:cubicBezTo>
                <a:cubicBezTo>
                  <a:pt x="417250" y="260562"/>
                  <a:pt x="416330" y="262864"/>
                  <a:pt x="418630" y="266088"/>
                </a:cubicBezTo>
                <a:cubicBezTo>
                  <a:pt x="425071" y="274377"/>
                  <a:pt x="427832" y="284048"/>
                  <a:pt x="430592" y="293718"/>
                </a:cubicBezTo>
                <a:cubicBezTo>
                  <a:pt x="425531" y="297402"/>
                  <a:pt x="420470" y="295560"/>
                  <a:pt x="416790" y="292336"/>
                </a:cubicBezTo>
                <a:cubicBezTo>
                  <a:pt x="414950" y="290494"/>
                  <a:pt x="416330" y="285890"/>
                  <a:pt x="415870" y="282666"/>
                </a:cubicBezTo>
                <a:cubicBezTo>
                  <a:pt x="415870" y="280824"/>
                  <a:pt x="415410" y="278982"/>
                  <a:pt x="414950" y="277600"/>
                </a:cubicBezTo>
                <a:cubicBezTo>
                  <a:pt x="412649" y="273456"/>
                  <a:pt x="410349" y="269772"/>
                  <a:pt x="408509" y="266088"/>
                </a:cubicBezTo>
                <a:cubicBezTo>
                  <a:pt x="404828" y="259180"/>
                  <a:pt x="410349" y="251352"/>
                  <a:pt x="417710" y="251352"/>
                </a:cubicBezTo>
                <a:close/>
                <a:moveTo>
                  <a:pt x="371144" y="245355"/>
                </a:moveTo>
                <a:cubicBezTo>
                  <a:pt x="369761" y="250890"/>
                  <a:pt x="368379" y="254580"/>
                  <a:pt x="367457" y="258731"/>
                </a:cubicBezTo>
                <a:cubicBezTo>
                  <a:pt x="372066" y="261959"/>
                  <a:pt x="376674" y="264727"/>
                  <a:pt x="381283" y="268416"/>
                </a:cubicBezTo>
                <a:cubicBezTo>
                  <a:pt x="383127" y="269800"/>
                  <a:pt x="384048" y="273029"/>
                  <a:pt x="385431" y="275796"/>
                </a:cubicBezTo>
                <a:cubicBezTo>
                  <a:pt x="383127" y="276719"/>
                  <a:pt x="381283" y="279486"/>
                  <a:pt x="378979" y="279486"/>
                </a:cubicBezTo>
                <a:cubicBezTo>
                  <a:pt x="374370" y="279025"/>
                  <a:pt x="369761" y="278564"/>
                  <a:pt x="365613" y="276719"/>
                </a:cubicBezTo>
                <a:cubicBezTo>
                  <a:pt x="359161" y="274412"/>
                  <a:pt x="353631" y="274412"/>
                  <a:pt x="347178" y="277641"/>
                </a:cubicBezTo>
                <a:cubicBezTo>
                  <a:pt x="343952" y="279486"/>
                  <a:pt x="337961" y="279025"/>
                  <a:pt x="334274" y="277180"/>
                </a:cubicBezTo>
                <a:cubicBezTo>
                  <a:pt x="330126" y="274874"/>
                  <a:pt x="330587" y="270723"/>
                  <a:pt x="333352" y="266110"/>
                </a:cubicBezTo>
                <a:cubicBezTo>
                  <a:pt x="337039" y="260576"/>
                  <a:pt x="338883" y="255041"/>
                  <a:pt x="341648" y="248584"/>
                </a:cubicBezTo>
                <a:cubicBezTo>
                  <a:pt x="346257" y="250890"/>
                  <a:pt x="349483" y="251351"/>
                  <a:pt x="351326" y="253657"/>
                </a:cubicBezTo>
                <a:cubicBezTo>
                  <a:pt x="353170" y="255502"/>
                  <a:pt x="352709" y="258731"/>
                  <a:pt x="353631" y="261959"/>
                </a:cubicBezTo>
                <a:cubicBezTo>
                  <a:pt x="355935" y="260576"/>
                  <a:pt x="357779" y="259653"/>
                  <a:pt x="360083" y="258731"/>
                </a:cubicBezTo>
                <a:cubicBezTo>
                  <a:pt x="358239" y="256425"/>
                  <a:pt x="356396" y="254580"/>
                  <a:pt x="354091" y="252273"/>
                </a:cubicBezTo>
                <a:cubicBezTo>
                  <a:pt x="359622" y="249967"/>
                  <a:pt x="364692" y="248122"/>
                  <a:pt x="371144" y="245355"/>
                </a:cubicBezTo>
                <a:close/>
                <a:moveTo>
                  <a:pt x="53480" y="220536"/>
                </a:moveTo>
                <a:cubicBezTo>
                  <a:pt x="50714" y="225600"/>
                  <a:pt x="48870" y="229744"/>
                  <a:pt x="46103" y="235729"/>
                </a:cubicBezTo>
                <a:cubicBezTo>
                  <a:pt x="51636" y="234809"/>
                  <a:pt x="58090" y="235269"/>
                  <a:pt x="59473" y="232967"/>
                </a:cubicBezTo>
                <a:cubicBezTo>
                  <a:pt x="64084" y="226521"/>
                  <a:pt x="54402" y="226061"/>
                  <a:pt x="53480" y="220536"/>
                </a:cubicBezTo>
                <a:close/>
                <a:moveTo>
                  <a:pt x="210231" y="202580"/>
                </a:moveTo>
                <a:cubicBezTo>
                  <a:pt x="206082" y="204422"/>
                  <a:pt x="202394" y="205803"/>
                  <a:pt x="198245" y="207644"/>
                </a:cubicBezTo>
                <a:cubicBezTo>
                  <a:pt x="197322" y="208105"/>
                  <a:pt x="196400" y="210407"/>
                  <a:pt x="196400" y="211788"/>
                </a:cubicBezTo>
                <a:cubicBezTo>
                  <a:pt x="195939" y="214551"/>
                  <a:pt x="195939" y="217773"/>
                  <a:pt x="195939" y="220996"/>
                </a:cubicBezTo>
                <a:cubicBezTo>
                  <a:pt x="195939" y="221917"/>
                  <a:pt x="195939" y="222838"/>
                  <a:pt x="195939" y="223759"/>
                </a:cubicBezTo>
                <a:cubicBezTo>
                  <a:pt x="200089" y="221917"/>
                  <a:pt x="205621" y="221457"/>
                  <a:pt x="207926" y="218694"/>
                </a:cubicBezTo>
                <a:cubicBezTo>
                  <a:pt x="210692" y="215011"/>
                  <a:pt x="210692" y="209026"/>
                  <a:pt x="211615" y="204422"/>
                </a:cubicBezTo>
                <a:cubicBezTo>
                  <a:pt x="211615" y="203961"/>
                  <a:pt x="210692" y="202580"/>
                  <a:pt x="210231" y="202580"/>
                </a:cubicBezTo>
                <a:close/>
                <a:moveTo>
                  <a:pt x="220374" y="180941"/>
                </a:moveTo>
                <a:cubicBezTo>
                  <a:pt x="218069" y="182322"/>
                  <a:pt x="215303" y="183243"/>
                  <a:pt x="214381" y="185545"/>
                </a:cubicBezTo>
                <a:cubicBezTo>
                  <a:pt x="210231" y="191070"/>
                  <a:pt x="212998" y="200278"/>
                  <a:pt x="218530" y="204882"/>
                </a:cubicBezTo>
                <a:cubicBezTo>
                  <a:pt x="220374" y="206263"/>
                  <a:pt x="221296" y="209026"/>
                  <a:pt x="221757" y="209486"/>
                </a:cubicBezTo>
                <a:cubicBezTo>
                  <a:pt x="218530" y="214551"/>
                  <a:pt x="216686" y="217773"/>
                  <a:pt x="214381" y="221457"/>
                </a:cubicBezTo>
                <a:cubicBezTo>
                  <a:pt x="215764" y="222378"/>
                  <a:pt x="217147" y="222838"/>
                  <a:pt x="218530" y="223759"/>
                </a:cubicBezTo>
                <a:cubicBezTo>
                  <a:pt x="217147" y="225600"/>
                  <a:pt x="215764" y="227442"/>
                  <a:pt x="214381" y="229744"/>
                </a:cubicBezTo>
                <a:cubicBezTo>
                  <a:pt x="219452" y="228823"/>
                  <a:pt x="223140" y="227442"/>
                  <a:pt x="227290" y="227442"/>
                </a:cubicBezTo>
                <a:cubicBezTo>
                  <a:pt x="235588" y="228363"/>
                  <a:pt x="238815" y="224219"/>
                  <a:pt x="239277" y="218694"/>
                </a:cubicBezTo>
                <a:cubicBezTo>
                  <a:pt x="233283" y="210407"/>
                  <a:pt x="228212" y="203501"/>
                  <a:pt x="222679" y="196134"/>
                </a:cubicBezTo>
                <a:cubicBezTo>
                  <a:pt x="224062" y="193832"/>
                  <a:pt x="225446" y="191070"/>
                  <a:pt x="227290" y="187386"/>
                </a:cubicBezTo>
                <a:cubicBezTo>
                  <a:pt x="224062" y="187386"/>
                  <a:pt x="221757" y="186926"/>
                  <a:pt x="219452" y="186926"/>
                </a:cubicBezTo>
                <a:cubicBezTo>
                  <a:pt x="220374" y="185084"/>
                  <a:pt x="221296" y="183703"/>
                  <a:pt x="221757" y="182782"/>
                </a:cubicBezTo>
                <a:cubicBezTo>
                  <a:pt x="221296" y="181862"/>
                  <a:pt x="220835" y="181401"/>
                  <a:pt x="220374" y="180941"/>
                </a:cubicBezTo>
                <a:close/>
                <a:moveTo>
                  <a:pt x="96817" y="104513"/>
                </a:moveTo>
                <a:cubicBezTo>
                  <a:pt x="55785" y="145029"/>
                  <a:pt x="28123" y="198897"/>
                  <a:pt x="21208" y="259210"/>
                </a:cubicBezTo>
                <a:cubicBezTo>
                  <a:pt x="23974" y="254606"/>
                  <a:pt x="26740" y="250463"/>
                  <a:pt x="29506" y="245858"/>
                </a:cubicBezTo>
                <a:cubicBezTo>
                  <a:pt x="30428" y="246319"/>
                  <a:pt x="30889" y="246319"/>
                  <a:pt x="31811" y="246779"/>
                </a:cubicBezTo>
                <a:cubicBezTo>
                  <a:pt x="31350" y="249081"/>
                  <a:pt x="30889" y="250923"/>
                  <a:pt x="30428" y="253685"/>
                </a:cubicBezTo>
                <a:cubicBezTo>
                  <a:pt x="34117" y="250923"/>
                  <a:pt x="36883" y="248621"/>
                  <a:pt x="40110" y="245858"/>
                </a:cubicBezTo>
                <a:cubicBezTo>
                  <a:pt x="32272" y="241715"/>
                  <a:pt x="34578" y="235729"/>
                  <a:pt x="36883" y="228823"/>
                </a:cubicBezTo>
                <a:cubicBezTo>
                  <a:pt x="34578" y="228823"/>
                  <a:pt x="32733" y="229284"/>
                  <a:pt x="30428" y="229284"/>
                </a:cubicBezTo>
                <a:cubicBezTo>
                  <a:pt x="32272" y="223759"/>
                  <a:pt x="36422" y="223298"/>
                  <a:pt x="41954" y="221917"/>
                </a:cubicBezTo>
                <a:cubicBezTo>
                  <a:pt x="47948" y="220536"/>
                  <a:pt x="54402" y="216392"/>
                  <a:pt x="58090" y="211788"/>
                </a:cubicBezTo>
                <a:cubicBezTo>
                  <a:pt x="60856" y="207644"/>
                  <a:pt x="58090" y="201659"/>
                  <a:pt x="53941" y="197055"/>
                </a:cubicBezTo>
                <a:cubicBezTo>
                  <a:pt x="52097" y="194753"/>
                  <a:pt x="52097" y="190609"/>
                  <a:pt x="52097" y="187386"/>
                </a:cubicBezTo>
                <a:cubicBezTo>
                  <a:pt x="52097" y="184624"/>
                  <a:pt x="52097" y="181862"/>
                  <a:pt x="52097" y="178639"/>
                </a:cubicBezTo>
                <a:cubicBezTo>
                  <a:pt x="59473" y="163906"/>
                  <a:pt x="67772" y="149633"/>
                  <a:pt x="76993" y="134900"/>
                </a:cubicBezTo>
                <a:cubicBezTo>
                  <a:pt x="83447" y="124771"/>
                  <a:pt x="89902" y="114642"/>
                  <a:pt x="96817" y="104513"/>
                </a:cubicBezTo>
                <a:close/>
                <a:moveTo>
                  <a:pt x="204238" y="64918"/>
                </a:moveTo>
                <a:cubicBezTo>
                  <a:pt x="196400" y="93003"/>
                  <a:pt x="160440" y="113261"/>
                  <a:pt x="158135" y="115102"/>
                </a:cubicBezTo>
                <a:cubicBezTo>
                  <a:pt x="160440" y="115563"/>
                  <a:pt x="158135" y="117404"/>
                  <a:pt x="160901" y="117404"/>
                </a:cubicBezTo>
                <a:cubicBezTo>
                  <a:pt x="158596" y="119706"/>
                  <a:pt x="153524" y="136741"/>
                  <a:pt x="153524" y="137202"/>
                </a:cubicBezTo>
                <a:cubicBezTo>
                  <a:pt x="153985" y="139504"/>
                  <a:pt x="173810" y="128454"/>
                  <a:pt x="174271" y="130756"/>
                </a:cubicBezTo>
                <a:cubicBezTo>
                  <a:pt x="182569" y="135821"/>
                  <a:pt x="186258" y="139044"/>
                  <a:pt x="193634" y="133979"/>
                </a:cubicBezTo>
                <a:cubicBezTo>
                  <a:pt x="195478" y="133058"/>
                  <a:pt x="196861" y="128915"/>
                  <a:pt x="196400" y="127073"/>
                </a:cubicBezTo>
                <a:cubicBezTo>
                  <a:pt x="195939" y="125231"/>
                  <a:pt x="213459" y="108196"/>
                  <a:pt x="212076" y="108657"/>
                </a:cubicBezTo>
                <a:cubicBezTo>
                  <a:pt x="206543" y="109577"/>
                  <a:pt x="209770" y="63076"/>
                  <a:pt x="204238" y="64918"/>
                </a:cubicBezTo>
                <a:close/>
                <a:moveTo>
                  <a:pt x="349464" y="18877"/>
                </a:moveTo>
                <a:cubicBezTo>
                  <a:pt x="349003" y="19337"/>
                  <a:pt x="380353" y="58932"/>
                  <a:pt x="370671" y="58012"/>
                </a:cubicBezTo>
                <a:cubicBezTo>
                  <a:pt x="363295" y="57091"/>
                  <a:pt x="359145" y="69982"/>
                  <a:pt x="355918" y="77349"/>
                </a:cubicBezTo>
                <a:cubicBezTo>
                  <a:pt x="354996" y="79190"/>
                  <a:pt x="354535" y="80572"/>
                  <a:pt x="354074" y="81032"/>
                </a:cubicBezTo>
                <a:cubicBezTo>
                  <a:pt x="352691" y="80111"/>
                  <a:pt x="353613" y="81953"/>
                  <a:pt x="354996" y="82874"/>
                </a:cubicBezTo>
                <a:cubicBezTo>
                  <a:pt x="352230" y="84255"/>
                  <a:pt x="345775" y="83794"/>
                  <a:pt x="347158" y="87017"/>
                </a:cubicBezTo>
                <a:cubicBezTo>
                  <a:pt x="341165" y="87478"/>
                  <a:pt x="347619" y="101290"/>
                  <a:pt x="355457" y="115102"/>
                </a:cubicBezTo>
                <a:cubicBezTo>
                  <a:pt x="351308" y="112800"/>
                  <a:pt x="346697" y="110959"/>
                  <a:pt x="341165" y="111419"/>
                </a:cubicBezTo>
                <a:cubicBezTo>
                  <a:pt x="337477" y="111419"/>
                  <a:pt x="333327" y="108657"/>
                  <a:pt x="328717" y="106815"/>
                </a:cubicBezTo>
                <a:cubicBezTo>
                  <a:pt x="329639" y="106354"/>
                  <a:pt x="330561" y="104973"/>
                  <a:pt x="331944" y="103592"/>
                </a:cubicBezTo>
                <a:cubicBezTo>
                  <a:pt x="321341" y="100830"/>
                  <a:pt x="312120" y="99909"/>
                  <a:pt x="302899" y="106815"/>
                </a:cubicBezTo>
                <a:cubicBezTo>
                  <a:pt x="297367" y="110498"/>
                  <a:pt x="290451" y="112800"/>
                  <a:pt x="283997" y="115563"/>
                </a:cubicBezTo>
                <a:cubicBezTo>
                  <a:pt x="284919" y="116023"/>
                  <a:pt x="286302" y="116483"/>
                  <a:pt x="287685" y="116944"/>
                </a:cubicBezTo>
                <a:cubicBezTo>
                  <a:pt x="284919" y="122008"/>
                  <a:pt x="282153" y="127533"/>
                  <a:pt x="278464" y="132598"/>
                </a:cubicBezTo>
                <a:cubicBezTo>
                  <a:pt x="272471" y="140425"/>
                  <a:pt x="266478" y="149173"/>
                  <a:pt x="259101" y="155618"/>
                </a:cubicBezTo>
                <a:cubicBezTo>
                  <a:pt x="253569" y="160222"/>
                  <a:pt x="249880" y="163445"/>
                  <a:pt x="254030" y="170351"/>
                </a:cubicBezTo>
                <a:cubicBezTo>
                  <a:pt x="255413" y="172193"/>
                  <a:pt x="255413" y="175416"/>
                  <a:pt x="254952" y="177257"/>
                </a:cubicBezTo>
                <a:cubicBezTo>
                  <a:pt x="252647" y="181401"/>
                  <a:pt x="254491" y="183243"/>
                  <a:pt x="257718" y="183703"/>
                </a:cubicBezTo>
                <a:cubicBezTo>
                  <a:pt x="260484" y="184164"/>
                  <a:pt x="263711" y="182782"/>
                  <a:pt x="266016" y="181862"/>
                </a:cubicBezTo>
                <a:cubicBezTo>
                  <a:pt x="268322" y="180480"/>
                  <a:pt x="270166" y="178178"/>
                  <a:pt x="272932" y="176337"/>
                </a:cubicBezTo>
                <a:cubicBezTo>
                  <a:pt x="276620" y="184624"/>
                  <a:pt x="279386" y="191991"/>
                  <a:pt x="282614" y="199357"/>
                </a:cubicBezTo>
                <a:cubicBezTo>
                  <a:pt x="292295" y="197976"/>
                  <a:pt x="294140" y="196134"/>
                  <a:pt x="295062" y="186926"/>
                </a:cubicBezTo>
                <a:cubicBezTo>
                  <a:pt x="295523" y="183703"/>
                  <a:pt x="298289" y="180941"/>
                  <a:pt x="299211" y="177718"/>
                </a:cubicBezTo>
                <a:cubicBezTo>
                  <a:pt x="300133" y="175416"/>
                  <a:pt x="300594" y="171272"/>
                  <a:pt x="299211" y="169431"/>
                </a:cubicBezTo>
                <a:cubicBezTo>
                  <a:pt x="293679" y="162985"/>
                  <a:pt x="293679" y="156539"/>
                  <a:pt x="300133" y="151014"/>
                </a:cubicBezTo>
                <a:cubicBezTo>
                  <a:pt x="304282" y="148252"/>
                  <a:pt x="307510" y="145489"/>
                  <a:pt x="307049" y="139504"/>
                </a:cubicBezTo>
                <a:cubicBezTo>
                  <a:pt x="307049" y="133519"/>
                  <a:pt x="312581" y="132598"/>
                  <a:pt x="320879" y="137662"/>
                </a:cubicBezTo>
                <a:cubicBezTo>
                  <a:pt x="318574" y="140425"/>
                  <a:pt x="316730" y="144568"/>
                  <a:pt x="313964" y="146410"/>
                </a:cubicBezTo>
                <a:cubicBezTo>
                  <a:pt x="307049" y="151475"/>
                  <a:pt x="308432" y="158381"/>
                  <a:pt x="310737" y="164366"/>
                </a:cubicBezTo>
                <a:cubicBezTo>
                  <a:pt x="312120" y="168970"/>
                  <a:pt x="316730" y="171733"/>
                  <a:pt x="322263" y="170812"/>
                </a:cubicBezTo>
                <a:cubicBezTo>
                  <a:pt x="326412" y="169891"/>
                  <a:pt x="330100" y="168970"/>
                  <a:pt x="333788" y="168510"/>
                </a:cubicBezTo>
                <a:cubicBezTo>
                  <a:pt x="336094" y="168510"/>
                  <a:pt x="338399" y="169431"/>
                  <a:pt x="340704" y="170351"/>
                </a:cubicBezTo>
                <a:cubicBezTo>
                  <a:pt x="340704" y="170812"/>
                  <a:pt x="340704" y="171733"/>
                  <a:pt x="340704" y="172653"/>
                </a:cubicBezTo>
                <a:cubicBezTo>
                  <a:pt x="337016" y="173574"/>
                  <a:pt x="333327" y="174495"/>
                  <a:pt x="330100" y="174495"/>
                </a:cubicBezTo>
                <a:cubicBezTo>
                  <a:pt x="321802" y="174495"/>
                  <a:pt x="320418" y="175876"/>
                  <a:pt x="323185" y="183703"/>
                </a:cubicBezTo>
                <a:cubicBezTo>
                  <a:pt x="324107" y="185545"/>
                  <a:pt x="323646" y="187847"/>
                  <a:pt x="323646" y="190609"/>
                </a:cubicBezTo>
                <a:cubicBezTo>
                  <a:pt x="320879" y="189228"/>
                  <a:pt x="318574" y="187847"/>
                  <a:pt x="315347" y="186005"/>
                </a:cubicBezTo>
                <a:cubicBezTo>
                  <a:pt x="314425" y="189228"/>
                  <a:pt x="313042" y="191991"/>
                  <a:pt x="313042" y="194753"/>
                </a:cubicBezTo>
                <a:cubicBezTo>
                  <a:pt x="313042" y="201659"/>
                  <a:pt x="313042" y="201659"/>
                  <a:pt x="307510" y="205803"/>
                </a:cubicBezTo>
                <a:cubicBezTo>
                  <a:pt x="307049" y="205342"/>
                  <a:pt x="307049" y="204422"/>
                  <a:pt x="306587" y="203961"/>
                </a:cubicBezTo>
                <a:cubicBezTo>
                  <a:pt x="302899" y="204882"/>
                  <a:pt x="298750" y="205342"/>
                  <a:pt x="295062" y="206263"/>
                </a:cubicBezTo>
                <a:cubicBezTo>
                  <a:pt x="291373" y="207184"/>
                  <a:pt x="288146" y="212249"/>
                  <a:pt x="283536" y="207184"/>
                </a:cubicBezTo>
                <a:cubicBezTo>
                  <a:pt x="283075" y="206263"/>
                  <a:pt x="279847" y="208105"/>
                  <a:pt x="278003" y="207644"/>
                </a:cubicBezTo>
                <a:cubicBezTo>
                  <a:pt x="275237" y="207184"/>
                  <a:pt x="272471" y="206724"/>
                  <a:pt x="270627" y="204882"/>
                </a:cubicBezTo>
                <a:cubicBezTo>
                  <a:pt x="269705" y="203961"/>
                  <a:pt x="270627" y="200738"/>
                  <a:pt x="270627" y="198897"/>
                </a:cubicBezTo>
                <a:cubicBezTo>
                  <a:pt x="271088" y="195213"/>
                  <a:pt x="272010" y="191991"/>
                  <a:pt x="271549" y="188307"/>
                </a:cubicBezTo>
                <a:cubicBezTo>
                  <a:pt x="266939" y="192451"/>
                  <a:pt x="262328" y="196134"/>
                  <a:pt x="265555" y="203501"/>
                </a:cubicBezTo>
                <a:cubicBezTo>
                  <a:pt x="267861" y="208105"/>
                  <a:pt x="268783" y="211328"/>
                  <a:pt x="260945" y="211788"/>
                </a:cubicBezTo>
                <a:cubicBezTo>
                  <a:pt x="255874" y="211788"/>
                  <a:pt x="250341" y="214090"/>
                  <a:pt x="248036" y="220996"/>
                </a:cubicBezTo>
                <a:cubicBezTo>
                  <a:pt x="245270" y="229744"/>
                  <a:pt x="234205" y="235729"/>
                  <a:pt x="227290" y="234809"/>
                </a:cubicBezTo>
                <a:cubicBezTo>
                  <a:pt x="229134" y="244938"/>
                  <a:pt x="216686" y="234809"/>
                  <a:pt x="216225" y="241254"/>
                </a:cubicBezTo>
                <a:cubicBezTo>
                  <a:pt x="219913" y="244938"/>
                  <a:pt x="223601" y="248160"/>
                  <a:pt x="226829" y="251383"/>
                </a:cubicBezTo>
                <a:cubicBezTo>
                  <a:pt x="228212" y="252765"/>
                  <a:pt x="229134" y="255527"/>
                  <a:pt x="229134" y="257369"/>
                </a:cubicBezTo>
                <a:cubicBezTo>
                  <a:pt x="228673" y="267958"/>
                  <a:pt x="228673" y="267498"/>
                  <a:pt x="218530" y="267498"/>
                </a:cubicBezTo>
                <a:cubicBezTo>
                  <a:pt x="211615" y="267037"/>
                  <a:pt x="204699" y="267498"/>
                  <a:pt x="198706" y="267498"/>
                </a:cubicBezTo>
                <a:cubicBezTo>
                  <a:pt x="197783" y="280389"/>
                  <a:pt x="197322" y="290518"/>
                  <a:pt x="197322" y="299266"/>
                </a:cubicBezTo>
                <a:cubicBezTo>
                  <a:pt x="202855" y="301568"/>
                  <a:pt x="207004" y="303410"/>
                  <a:pt x="210692" y="305251"/>
                </a:cubicBezTo>
                <a:cubicBezTo>
                  <a:pt x="214381" y="304791"/>
                  <a:pt x="218530" y="303870"/>
                  <a:pt x="222679" y="302949"/>
                </a:cubicBezTo>
                <a:cubicBezTo>
                  <a:pt x="229134" y="301568"/>
                  <a:pt x="231900" y="297424"/>
                  <a:pt x="233744" y="291439"/>
                </a:cubicBezTo>
                <a:cubicBezTo>
                  <a:pt x="234666" y="287295"/>
                  <a:pt x="237432" y="284072"/>
                  <a:pt x="239738" y="280389"/>
                </a:cubicBezTo>
                <a:cubicBezTo>
                  <a:pt x="241582" y="277627"/>
                  <a:pt x="243426" y="274864"/>
                  <a:pt x="245731" y="272102"/>
                </a:cubicBezTo>
                <a:cubicBezTo>
                  <a:pt x="247114" y="270721"/>
                  <a:pt x="249880" y="267498"/>
                  <a:pt x="250802" y="267958"/>
                </a:cubicBezTo>
                <a:cubicBezTo>
                  <a:pt x="256796" y="271181"/>
                  <a:pt x="260945" y="267498"/>
                  <a:pt x="265555" y="264735"/>
                </a:cubicBezTo>
                <a:cubicBezTo>
                  <a:pt x="267861" y="263814"/>
                  <a:pt x="272932" y="263814"/>
                  <a:pt x="273393" y="265196"/>
                </a:cubicBezTo>
                <a:cubicBezTo>
                  <a:pt x="278003" y="274404"/>
                  <a:pt x="286763" y="278087"/>
                  <a:pt x="294601" y="284072"/>
                </a:cubicBezTo>
                <a:cubicBezTo>
                  <a:pt x="296906" y="285914"/>
                  <a:pt x="298289" y="290058"/>
                  <a:pt x="300133" y="293281"/>
                </a:cubicBezTo>
                <a:cubicBezTo>
                  <a:pt x="296445" y="294662"/>
                  <a:pt x="293217" y="296043"/>
                  <a:pt x="289990" y="296964"/>
                </a:cubicBezTo>
                <a:cubicBezTo>
                  <a:pt x="288607" y="297424"/>
                  <a:pt x="287685" y="297424"/>
                  <a:pt x="285841" y="298805"/>
                </a:cubicBezTo>
                <a:cubicBezTo>
                  <a:pt x="289068" y="300647"/>
                  <a:pt x="292295" y="302028"/>
                  <a:pt x="294601" y="303410"/>
                </a:cubicBezTo>
                <a:cubicBezTo>
                  <a:pt x="296906" y="301108"/>
                  <a:pt x="298750" y="299266"/>
                  <a:pt x="300133" y="297424"/>
                </a:cubicBezTo>
                <a:cubicBezTo>
                  <a:pt x="301516" y="295122"/>
                  <a:pt x="304282" y="291899"/>
                  <a:pt x="303360" y="290058"/>
                </a:cubicBezTo>
                <a:cubicBezTo>
                  <a:pt x="299211" y="280850"/>
                  <a:pt x="305665" y="285454"/>
                  <a:pt x="310276" y="285454"/>
                </a:cubicBezTo>
                <a:cubicBezTo>
                  <a:pt x="307971" y="283612"/>
                  <a:pt x="306126" y="282231"/>
                  <a:pt x="304743" y="280850"/>
                </a:cubicBezTo>
                <a:cubicBezTo>
                  <a:pt x="298289" y="275325"/>
                  <a:pt x="291373" y="270260"/>
                  <a:pt x="284919" y="264275"/>
                </a:cubicBezTo>
                <a:cubicBezTo>
                  <a:pt x="283536" y="263354"/>
                  <a:pt x="284458" y="259671"/>
                  <a:pt x="283997" y="256908"/>
                </a:cubicBezTo>
                <a:cubicBezTo>
                  <a:pt x="285380" y="257829"/>
                  <a:pt x="287224" y="258289"/>
                  <a:pt x="288607" y="259210"/>
                </a:cubicBezTo>
                <a:cubicBezTo>
                  <a:pt x="295984" y="263814"/>
                  <a:pt x="303360" y="268879"/>
                  <a:pt x="310276" y="273943"/>
                </a:cubicBezTo>
                <a:cubicBezTo>
                  <a:pt x="311659" y="274864"/>
                  <a:pt x="312120" y="277166"/>
                  <a:pt x="313042" y="279008"/>
                </a:cubicBezTo>
                <a:cubicBezTo>
                  <a:pt x="315347" y="283152"/>
                  <a:pt x="316730" y="286835"/>
                  <a:pt x="319035" y="290979"/>
                </a:cubicBezTo>
                <a:cubicBezTo>
                  <a:pt x="320418" y="293741"/>
                  <a:pt x="321802" y="296503"/>
                  <a:pt x="323185" y="299726"/>
                </a:cubicBezTo>
                <a:cubicBezTo>
                  <a:pt x="324107" y="301568"/>
                  <a:pt x="325029" y="303410"/>
                  <a:pt x="325951" y="306172"/>
                </a:cubicBezTo>
                <a:cubicBezTo>
                  <a:pt x="330100" y="300647"/>
                  <a:pt x="331483" y="297885"/>
                  <a:pt x="333327" y="296043"/>
                </a:cubicBezTo>
                <a:cubicBezTo>
                  <a:pt x="331022" y="292820"/>
                  <a:pt x="328717" y="289137"/>
                  <a:pt x="325490" y="284533"/>
                </a:cubicBezTo>
                <a:cubicBezTo>
                  <a:pt x="328256" y="284533"/>
                  <a:pt x="329639" y="284993"/>
                  <a:pt x="330561" y="284533"/>
                </a:cubicBezTo>
                <a:cubicBezTo>
                  <a:pt x="340704" y="279468"/>
                  <a:pt x="344392" y="281310"/>
                  <a:pt x="344853" y="292360"/>
                </a:cubicBezTo>
                <a:cubicBezTo>
                  <a:pt x="345314" y="302489"/>
                  <a:pt x="352691" y="307093"/>
                  <a:pt x="361911" y="303410"/>
                </a:cubicBezTo>
                <a:cubicBezTo>
                  <a:pt x="362373" y="302949"/>
                  <a:pt x="362834" y="302489"/>
                  <a:pt x="363295" y="302949"/>
                </a:cubicBezTo>
                <a:cubicBezTo>
                  <a:pt x="369288" y="307553"/>
                  <a:pt x="375281" y="304791"/>
                  <a:pt x="381736" y="302028"/>
                </a:cubicBezTo>
                <a:cubicBezTo>
                  <a:pt x="382197" y="302489"/>
                  <a:pt x="383119" y="302949"/>
                  <a:pt x="383580" y="303410"/>
                </a:cubicBezTo>
                <a:cubicBezTo>
                  <a:pt x="382197" y="310776"/>
                  <a:pt x="380814" y="317682"/>
                  <a:pt x="378970" y="324588"/>
                </a:cubicBezTo>
                <a:cubicBezTo>
                  <a:pt x="378509" y="326430"/>
                  <a:pt x="375743" y="329192"/>
                  <a:pt x="374359" y="329192"/>
                </a:cubicBezTo>
                <a:cubicBezTo>
                  <a:pt x="359606" y="329653"/>
                  <a:pt x="344853" y="331495"/>
                  <a:pt x="331022" y="324128"/>
                </a:cubicBezTo>
                <a:cubicBezTo>
                  <a:pt x="323185" y="319984"/>
                  <a:pt x="319496" y="322286"/>
                  <a:pt x="318574" y="331034"/>
                </a:cubicBezTo>
                <a:cubicBezTo>
                  <a:pt x="318113" y="332876"/>
                  <a:pt x="314886" y="335638"/>
                  <a:pt x="314425" y="335178"/>
                </a:cubicBezTo>
                <a:cubicBezTo>
                  <a:pt x="308893" y="332876"/>
                  <a:pt x="303821" y="329653"/>
                  <a:pt x="298289" y="326890"/>
                </a:cubicBezTo>
                <a:cubicBezTo>
                  <a:pt x="295523" y="325509"/>
                  <a:pt x="292295" y="324128"/>
                  <a:pt x="289068" y="323207"/>
                </a:cubicBezTo>
                <a:cubicBezTo>
                  <a:pt x="284458" y="321366"/>
                  <a:pt x="279847" y="320445"/>
                  <a:pt x="277542" y="319524"/>
                </a:cubicBezTo>
                <a:cubicBezTo>
                  <a:pt x="277542" y="313539"/>
                  <a:pt x="278003" y="309855"/>
                  <a:pt x="277081" y="306172"/>
                </a:cubicBezTo>
                <a:cubicBezTo>
                  <a:pt x="276620" y="304330"/>
                  <a:pt x="273854" y="301568"/>
                  <a:pt x="272471" y="301568"/>
                </a:cubicBezTo>
                <a:cubicBezTo>
                  <a:pt x="257718" y="305251"/>
                  <a:pt x="241121" y="301108"/>
                  <a:pt x="227290" y="310776"/>
                </a:cubicBezTo>
                <a:cubicBezTo>
                  <a:pt x="223601" y="313539"/>
                  <a:pt x="216225" y="310316"/>
                  <a:pt x="211615" y="309855"/>
                </a:cubicBezTo>
                <a:cubicBezTo>
                  <a:pt x="207465" y="313539"/>
                  <a:pt x="203316" y="316761"/>
                  <a:pt x="200089" y="320905"/>
                </a:cubicBezTo>
                <a:cubicBezTo>
                  <a:pt x="197322" y="324128"/>
                  <a:pt x="195939" y="328272"/>
                  <a:pt x="194095" y="331955"/>
                </a:cubicBezTo>
                <a:cubicBezTo>
                  <a:pt x="191790" y="335638"/>
                  <a:pt x="190407" y="341624"/>
                  <a:pt x="187180" y="343465"/>
                </a:cubicBezTo>
                <a:cubicBezTo>
                  <a:pt x="175193" y="349450"/>
                  <a:pt x="168738" y="360500"/>
                  <a:pt x="166894" y="371090"/>
                </a:cubicBezTo>
                <a:cubicBezTo>
                  <a:pt x="165511" y="380298"/>
                  <a:pt x="169199" y="390887"/>
                  <a:pt x="165972" y="401477"/>
                </a:cubicBezTo>
                <a:cubicBezTo>
                  <a:pt x="165050" y="404239"/>
                  <a:pt x="170583" y="409304"/>
                  <a:pt x="173810" y="413447"/>
                </a:cubicBezTo>
                <a:cubicBezTo>
                  <a:pt x="177037" y="418051"/>
                  <a:pt x="181186" y="422195"/>
                  <a:pt x="184413" y="427260"/>
                </a:cubicBezTo>
                <a:cubicBezTo>
                  <a:pt x="189024" y="434626"/>
                  <a:pt x="204699" y="441532"/>
                  <a:pt x="212998" y="440611"/>
                </a:cubicBezTo>
                <a:cubicBezTo>
                  <a:pt x="216225" y="440151"/>
                  <a:pt x="219452" y="440151"/>
                  <a:pt x="223140" y="440151"/>
                </a:cubicBezTo>
                <a:cubicBezTo>
                  <a:pt x="228212" y="439691"/>
                  <a:pt x="233744" y="439691"/>
                  <a:pt x="238815" y="438309"/>
                </a:cubicBezTo>
                <a:cubicBezTo>
                  <a:pt x="246192" y="436928"/>
                  <a:pt x="254030" y="432784"/>
                  <a:pt x="259101" y="442914"/>
                </a:cubicBezTo>
                <a:cubicBezTo>
                  <a:pt x="259562" y="444295"/>
                  <a:pt x="263711" y="444295"/>
                  <a:pt x="266016" y="444295"/>
                </a:cubicBezTo>
                <a:cubicBezTo>
                  <a:pt x="275237" y="443374"/>
                  <a:pt x="278003" y="446136"/>
                  <a:pt x="275237" y="454424"/>
                </a:cubicBezTo>
                <a:cubicBezTo>
                  <a:pt x="272471" y="462711"/>
                  <a:pt x="275237" y="467776"/>
                  <a:pt x="281692" y="473761"/>
                </a:cubicBezTo>
                <a:cubicBezTo>
                  <a:pt x="286763" y="479286"/>
                  <a:pt x="288146" y="488494"/>
                  <a:pt x="290912" y="495861"/>
                </a:cubicBezTo>
                <a:cubicBezTo>
                  <a:pt x="291373" y="496781"/>
                  <a:pt x="289068" y="499083"/>
                  <a:pt x="287685" y="500465"/>
                </a:cubicBezTo>
                <a:cubicBezTo>
                  <a:pt x="281692" y="507371"/>
                  <a:pt x="281231" y="511514"/>
                  <a:pt x="286302" y="518881"/>
                </a:cubicBezTo>
                <a:cubicBezTo>
                  <a:pt x="288607" y="522104"/>
                  <a:pt x="289529" y="526248"/>
                  <a:pt x="291373" y="529931"/>
                </a:cubicBezTo>
                <a:cubicBezTo>
                  <a:pt x="295062" y="535456"/>
                  <a:pt x="298289" y="541441"/>
                  <a:pt x="301977" y="546966"/>
                </a:cubicBezTo>
                <a:cubicBezTo>
                  <a:pt x="302899" y="548347"/>
                  <a:pt x="340243" y="576893"/>
                  <a:pt x="358223" y="543743"/>
                </a:cubicBezTo>
                <a:cubicBezTo>
                  <a:pt x="361450" y="537758"/>
                  <a:pt x="357301" y="526708"/>
                  <a:pt x="362373" y="522564"/>
                </a:cubicBezTo>
                <a:cubicBezTo>
                  <a:pt x="363295" y="521643"/>
                  <a:pt x="364217" y="520723"/>
                  <a:pt x="364217" y="519802"/>
                </a:cubicBezTo>
                <a:cubicBezTo>
                  <a:pt x="363295" y="510133"/>
                  <a:pt x="371132" y="508292"/>
                  <a:pt x="377126" y="504608"/>
                </a:cubicBezTo>
                <a:cubicBezTo>
                  <a:pt x="389574" y="497702"/>
                  <a:pt x="390957" y="494940"/>
                  <a:pt x="388651" y="481127"/>
                </a:cubicBezTo>
                <a:cubicBezTo>
                  <a:pt x="386807" y="473300"/>
                  <a:pt x="390035" y="466394"/>
                  <a:pt x="395567" y="460869"/>
                </a:cubicBezTo>
                <a:cubicBezTo>
                  <a:pt x="402943" y="453963"/>
                  <a:pt x="410781" y="447518"/>
                  <a:pt x="418158" y="441072"/>
                </a:cubicBezTo>
                <a:cubicBezTo>
                  <a:pt x="428761" y="431864"/>
                  <a:pt x="435216" y="420353"/>
                  <a:pt x="439826" y="406081"/>
                </a:cubicBezTo>
                <a:cubicBezTo>
                  <a:pt x="431989" y="408843"/>
                  <a:pt x="425534" y="410224"/>
                  <a:pt x="419541" y="412987"/>
                </a:cubicBezTo>
                <a:cubicBezTo>
                  <a:pt x="414469" y="414829"/>
                  <a:pt x="413086" y="413447"/>
                  <a:pt x="411703" y="408843"/>
                </a:cubicBezTo>
                <a:cubicBezTo>
                  <a:pt x="411242" y="407002"/>
                  <a:pt x="410320" y="404700"/>
                  <a:pt x="408937" y="403779"/>
                </a:cubicBezTo>
                <a:cubicBezTo>
                  <a:pt x="400638" y="399175"/>
                  <a:pt x="397872" y="389966"/>
                  <a:pt x="392340" y="383521"/>
                </a:cubicBezTo>
                <a:cubicBezTo>
                  <a:pt x="391879" y="383060"/>
                  <a:pt x="391418" y="382600"/>
                  <a:pt x="391418" y="382140"/>
                </a:cubicBezTo>
                <a:cubicBezTo>
                  <a:pt x="386346" y="370169"/>
                  <a:pt x="381275" y="357738"/>
                  <a:pt x="376204" y="344846"/>
                </a:cubicBezTo>
                <a:cubicBezTo>
                  <a:pt x="379431" y="341163"/>
                  <a:pt x="382197" y="343005"/>
                  <a:pt x="384041" y="346688"/>
                </a:cubicBezTo>
                <a:cubicBezTo>
                  <a:pt x="387729" y="355436"/>
                  <a:pt x="396950" y="360961"/>
                  <a:pt x="397872" y="372011"/>
                </a:cubicBezTo>
                <a:cubicBezTo>
                  <a:pt x="397872" y="375233"/>
                  <a:pt x="402943" y="377535"/>
                  <a:pt x="404327" y="381219"/>
                </a:cubicBezTo>
                <a:cubicBezTo>
                  <a:pt x="408015" y="389046"/>
                  <a:pt x="410781" y="396873"/>
                  <a:pt x="414930" y="407002"/>
                </a:cubicBezTo>
                <a:cubicBezTo>
                  <a:pt x="424612" y="401016"/>
                  <a:pt x="434755" y="395031"/>
                  <a:pt x="444437" y="389046"/>
                </a:cubicBezTo>
                <a:cubicBezTo>
                  <a:pt x="448125" y="386744"/>
                  <a:pt x="451813" y="384442"/>
                  <a:pt x="454579" y="381679"/>
                </a:cubicBezTo>
                <a:cubicBezTo>
                  <a:pt x="459190" y="376615"/>
                  <a:pt x="463800" y="371550"/>
                  <a:pt x="467027" y="365565"/>
                </a:cubicBezTo>
                <a:cubicBezTo>
                  <a:pt x="467949" y="363723"/>
                  <a:pt x="467027" y="359579"/>
                  <a:pt x="465183" y="357277"/>
                </a:cubicBezTo>
                <a:cubicBezTo>
                  <a:pt x="463339" y="354515"/>
                  <a:pt x="459651" y="352213"/>
                  <a:pt x="456884" y="350371"/>
                </a:cubicBezTo>
                <a:cubicBezTo>
                  <a:pt x="453657" y="352673"/>
                  <a:pt x="449047" y="355436"/>
                  <a:pt x="444898" y="358659"/>
                </a:cubicBezTo>
                <a:cubicBezTo>
                  <a:pt x="440748" y="352213"/>
                  <a:pt x="437521" y="347609"/>
                  <a:pt x="434294" y="343005"/>
                </a:cubicBezTo>
                <a:cubicBezTo>
                  <a:pt x="433372" y="341163"/>
                  <a:pt x="431989" y="339782"/>
                  <a:pt x="431528" y="338401"/>
                </a:cubicBezTo>
                <a:cubicBezTo>
                  <a:pt x="431528" y="336099"/>
                  <a:pt x="431989" y="333797"/>
                  <a:pt x="432450" y="331495"/>
                </a:cubicBezTo>
                <a:cubicBezTo>
                  <a:pt x="434294" y="332876"/>
                  <a:pt x="437521" y="333336"/>
                  <a:pt x="438904" y="335178"/>
                </a:cubicBezTo>
                <a:cubicBezTo>
                  <a:pt x="444437" y="343926"/>
                  <a:pt x="449508" y="346228"/>
                  <a:pt x="459190" y="343465"/>
                </a:cubicBezTo>
                <a:cubicBezTo>
                  <a:pt x="461956" y="349911"/>
                  <a:pt x="491923" y="365565"/>
                  <a:pt x="501144" y="382600"/>
                </a:cubicBezTo>
                <a:cubicBezTo>
                  <a:pt x="508520" y="395031"/>
                  <a:pt x="526039" y="356817"/>
                  <a:pt x="526039" y="346228"/>
                </a:cubicBezTo>
                <a:cubicBezTo>
                  <a:pt x="526962" y="324128"/>
                  <a:pt x="534338" y="317682"/>
                  <a:pt x="545864" y="337940"/>
                </a:cubicBezTo>
                <a:cubicBezTo>
                  <a:pt x="550935" y="346688"/>
                  <a:pt x="544020" y="392729"/>
                  <a:pt x="547247" y="407922"/>
                </a:cubicBezTo>
                <a:cubicBezTo>
                  <a:pt x="583208" y="381679"/>
                  <a:pt x="583208" y="320905"/>
                  <a:pt x="583208" y="284993"/>
                </a:cubicBezTo>
                <a:cubicBezTo>
                  <a:pt x="583208" y="216853"/>
                  <a:pt x="530189" y="70443"/>
                  <a:pt x="349464" y="18877"/>
                </a:cubicBezTo>
                <a:close/>
                <a:moveTo>
                  <a:pt x="254952" y="16575"/>
                </a:moveTo>
                <a:cubicBezTo>
                  <a:pt x="176576" y="32689"/>
                  <a:pt x="108804" y="93463"/>
                  <a:pt x="105116" y="97146"/>
                </a:cubicBezTo>
                <a:cubicBezTo>
                  <a:pt x="105116" y="97146"/>
                  <a:pt x="105577" y="97146"/>
                  <a:pt x="105577" y="97607"/>
                </a:cubicBezTo>
                <a:lnTo>
                  <a:pt x="94512" y="109577"/>
                </a:lnTo>
                <a:cubicBezTo>
                  <a:pt x="95434" y="110498"/>
                  <a:pt x="96356" y="110959"/>
                  <a:pt x="96817" y="111419"/>
                </a:cubicBezTo>
                <a:cubicBezTo>
                  <a:pt x="98200" y="110038"/>
                  <a:pt x="99583" y="108196"/>
                  <a:pt x="101888" y="105894"/>
                </a:cubicBezTo>
                <a:cubicBezTo>
                  <a:pt x="102349" y="107736"/>
                  <a:pt x="103272" y="109577"/>
                  <a:pt x="102349" y="110038"/>
                </a:cubicBezTo>
                <a:cubicBezTo>
                  <a:pt x="100044" y="113261"/>
                  <a:pt x="96817" y="116483"/>
                  <a:pt x="94512" y="119706"/>
                </a:cubicBezTo>
                <a:cubicBezTo>
                  <a:pt x="92207" y="123850"/>
                  <a:pt x="89902" y="128454"/>
                  <a:pt x="88980" y="133058"/>
                </a:cubicBezTo>
                <a:cubicBezTo>
                  <a:pt x="88057" y="137662"/>
                  <a:pt x="88057" y="142727"/>
                  <a:pt x="88057" y="147791"/>
                </a:cubicBezTo>
                <a:cubicBezTo>
                  <a:pt x="88518" y="157920"/>
                  <a:pt x="89441" y="158841"/>
                  <a:pt x="100505" y="164366"/>
                </a:cubicBezTo>
                <a:cubicBezTo>
                  <a:pt x="105577" y="155158"/>
                  <a:pt x="110187" y="145489"/>
                  <a:pt x="116181" y="137202"/>
                </a:cubicBezTo>
                <a:cubicBezTo>
                  <a:pt x="118947" y="133058"/>
                  <a:pt x="124479" y="130756"/>
                  <a:pt x="128628" y="127994"/>
                </a:cubicBezTo>
                <a:cubicBezTo>
                  <a:pt x="131395" y="125692"/>
                  <a:pt x="135544" y="124771"/>
                  <a:pt x="137849" y="122469"/>
                </a:cubicBezTo>
                <a:cubicBezTo>
                  <a:pt x="141998" y="116483"/>
                  <a:pt x="147992" y="113721"/>
                  <a:pt x="154907" y="111419"/>
                </a:cubicBezTo>
                <a:cubicBezTo>
                  <a:pt x="161823" y="109117"/>
                  <a:pt x="168277" y="104973"/>
                  <a:pt x="174732" y="101750"/>
                </a:cubicBezTo>
                <a:cubicBezTo>
                  <a:pt x="174732" y="100830"/>
                  <a:pt x="174732" y="100369"/>
                  <a:pt x="174271" y="99448"/>
                </a:cubicBezTo>
                <a:cubicBezTo>
                  <a:pt x="171505" y="98988"/>
                  <a:pt x="169199" y="98528"/>
                  <a:pt x="166433" y="98528"/>
                </a:cubicBezTo>
                <a:cubicBezTo>
                  <a:pt x="167816" y="96225"/>
                  <a:pt x="169660" y="94384"/>
                  <a:pt x="170121" y="93003"/>
                </a:cubicBezTo>
                <a:cubicBezTo>
                  <a:pt x="173349" y="93463"/>
                  <a:pt x="176576" y="94384"/>
                  <a:pt x="179342" y="94844"/>
                </a:cubicBezTo>
                <a:cubicBezTo>
                  <a:pt x="177959" y="90240"/>
                  <a:pt x="176115" y="85176"/>
                  <a:pt x="174271" y="80111"/>
                </a:cubicBezTo>
                <a:cubicBezTo>
                  <a:pt x="174732" y="79651"/>
                  <a:pt x="176576" y="78270"/>
                  <a:pt x="179342" y="76428"/>
                </a:cubicBezTo>
                <a:cubicBezTo>
                  <a:pt x="181186" y="76428"/>
                  <a:pt x="184875" y="75967"/>
                  <a:pt x="189946" y="75507"/>
                </a:cubicBezTo>
                <a:cubicBezTo>
                  <a:pt x="187180" y="73205"/>
                  <a:pt x="186258" y="72284"/>
                  <a:pt x="185336" y="71824"/>
                </a:cubicBezTo>
                <a:cubicBezTo>
                  <a:pt x="187641" y="70903"/>
                  <a:pt x="189946" y="70443"/>
                  <a:pt x="190407" y="70443"/>
                </a:cubicBezTo>
                <a:cubicBezTo>
                  <a:pt x="191790" y="66759"/>
                  <a:pt x="193173" y="65378"/>
                  <a:pt x="193634" y="63536"/>
                </a:cubicBezTo>
                <a:cubicBezTo>
                  <a:pt x="193634" y="60774"/>
                  <a:pt x="192712" y="58472"/>
                  <a:pt x="191790" y="54328"/>
                </a:cubicBezTo>
                <a:cubicBezTo>
                  <a:pt x="193634" y="53868"/>
                  <a:pt x="196861" y="53407"/>
                  <a:pt x="199167" y="52947"/>
                </a:cubicBezTo>
                <a:cubicBezTo>
                  <a:pt x="199167" y="48803"/>
                  <a:pt x="253569" y="19337"/>
                  <a:pt x="254952" y="16575"/>
                </a:cubicBezTo>
                <a:close/>
                <a:moveTo>
                  <a:pt x="300133" y="0"/>
                </a:moveTo>
                <a:cubicBezTo>
                  <a:pt x="465644" y="0"/>
                  <a:pt x="600727" y="134439"/>
                  <a:pt x="600727" y="299726"/>
                </a:cubicBezTo>
                <a:cubicBezTo>
                  <a:pt x="600727" y="465013"/>
                  <a:pt x="465644" y="599913"/>
                  <a:pt x="300133" y="599913"/>
                </a:cubicBezTo>
                <a:cubicBezTo>
                  <a:pt x="134622" y="599913"/>
                  <a:pt x="0" y="465013"/>
                  <a:pt x="0" y="299726"/>
                </a:cubicBezTo>
                <a:cubicBezTo>
                  <a:pt x="0" y="134439"/>
                  <a:pt x="134622" y="0"/>
                  <a:pt x="300133" y="0"/>
                </a:cubicBezTo>
                <a:close/>
              </a:path>
            </a:pathLst>
          </a:custGeom>
          <a:solidFill>
            <a:srgbClr val="FFFFFF"/>
          </a:solidFill>
          <a:ln>
            <a:noFill/>
          </a:ln>
          <a:effectLst/>
        </p:spPr>
        <p:txBody>
          <a:bodyPr lIns="0" tIns="0" rIns="0" bIns="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9" name="Icon2"/>
          <p:cNvSpPr/>
          <p:nvPr/>
        </p:nvSpPr>
        <p:spPr>
          <a:xfrm>
            <a:off x="7624614" y="6001327"/>
            <a:ext cx="347556" cy="291250"/>
          </a:xfrm>
          <a:custGeom>
            <a:avLst/>
            <a:gdLst>
              <a:gd name="connsiteX0" fmla="*/ 321934 w 607639"/>
              <a:gd name="connsiteY0" fmla="*/ 274671 h 509200"/>
              <a:gd name="connsiteX1" fmla="*/ 321934 w 607639"/>
              <a:gd name="connsiteY1" fmla="*/ 336611 h 509200"/>
              <a:gd name="connsiteX2" fmla="*/ 352287 w 607639"/>
              <a:gd name="connsiteY2" fmla="*/ 305685 h 509200"/>
              <a:gd name="connsiteX3" fmla="*/ 321934 w 607639"/>
              <a:gd name="connsiteY3" fmla="*/ 274671 h 509200"/>
              <a:gd name="connsiteX4" fmla="*/ 540614 w 607639"/>
              <a:gd name="connsiteY4" fmla="*/ 258834 h 509200"/>
              <a:gd name="connsiteX5" fmla="*/ 607639 w 607639"/>
              <a:gd name="connsiteY5" fmla="*/ 325758 h 509200"/>
              <a:gd name="connsiteX6" fmla="*/ 581915 w 607639"/>
              <a:gd name="connsiteY6" fmla="*/ 351355 h 509200"/>
              <a:gd name="connsiteX7" fmla="*/ 558772 w 607639"/>
              <a:gd name="connsiteY7" fmla="*/ 328247 h 509200"/>
              <a:gd name="connsiteX8" fmla="*/ 558772 w 607639"/>
              <a:gd name="connsiteY8" fmla="*/ 379529 h 509200"/>
              <a:gd name="connsiteX9" fmla="*/ 428906 w 607639"/>
              <a:gd name="connsiteY9" fmla="*/ 509200 h 509200"/>
              <a:gd name="connsiteX10" fmla="*/ 178697 w 607639"/>
              <a:gd name="connsiteY10" fmla="*/ 509200 h 509200"/>
              <a:gd name="connsiteX11" fmla="*/ 48831 w 607639"/>
              <a:gd name="connsiteY11" fmla="*/ 379529 h 509200"/>
              <a:gd name="connsiteX12" fmla="*/ 48831 w 607639"/>
              <a:gd name="connsiteY12" fmla="*/ 296607 h 509200"/>
              <a:gd name="connsiteX13" fmla="*/ 85147 w 607639"/>
              <a:gd name="connsiteY13" fmla="*/ 296607 h 509200"/>
              <a:gd name="connsiteX14" fmla="*/ 85147 w 607639"/>
              <a:gd name="connsiteY14" fmla="*/ 379529 h 509200"/>
              <a:gd name="connsiteX15" fmla="*/ 178697 w 607639"/>
              <a:gd name="connsiteY15" fmla="*/ 472938 h 509200"/>
              <a:gd name="connsiteX16" fmla="*/ 428906 w 607639"/>
              <a:gd name="connsiteY16" fmla="*/ 472938 h 509200"/>
              <a:gd name="connsiteX17" fmla="*/ 522456 w 607639"/>
              <a:gd name="connsiteY17" fmla="*/ 379529 h 509200"/>
              <a:gd name="connsiteX18" fmla="*/ 522456 w 607639"/>
              <a:gd name="connsiteY18" fmla="*/ 328247 h 509200"/>
              <a:gd name="connsiteX19" fmla="*/ 499313 w 607639"/>
              <a:gd name="connsiteY19" fmla="*/ 351355 h 509200"/>
              <a:gd name="connsiteX20" fmla="*/ 473678 w 607639"/>
              <a:gd name="connsiteY20" fmla="*/ 325758 h 509200"/>
              <a:gd name="connsiteX21" fmla="*/ 285616 w 607639"/>
              <a:gd name="connsiteY21" fmla="*/ 173718 h 509200"/>
              <a:gd name="connsiteX22" fmla="*/ 255352 w 607639"/>
              <a:gd name="connsiteY22" fmla="*/ 204733 h 509200"/>
              <a:gd name="connsiteX23" fmla="*/ 285616 w 607639"/>
              <a:gd name="connsiteY23" fmla="*/ 235658 h 509200"/>
              <a:gd name="connsiteX24" fmla="*/ 285616 w 607639"/>
              <a:gd name="connsiteY24" fmla="*/ 111423 h 509200"/>
              <a:gd name="connsiteX25" fmla="*/ 321934 w 607639"/>
              <a:gd name="connsiteY25" fmla="*/ 111423 h 509200"/>
              <a:gd name="connsiteX26" fmla="*/ 321934 w 607639"/>
              <a:gd name="connsiteY26" fmla="*/ 137194 h 509200"/>
              <a:gd name="connsiteX27" fmla="*/ 388604 w 607639"/>
              <a:gd name="connsiteY27" fmla="*/ 204733 h 509200"/>
              <a:gd name="connsiteX28" fmla="*/ 352287 w 607639"/>
              <a:gd name="connsiteY28" fmla="*/ 204733 h 509200"/>
              <a:gd name="connsiteX29" fmla="*/ 321934 w 607639"/>
              <a:gd name="connsiteY29" fmla="*/ 173718 h 509200"/>
              <a:gd name="connsiteX30" fmla="*/ 321934 w 607639"/>
              <a:gd name="connsiteY30" fmla="*/ 238147 h 509200"/>
              <a:gd name="connsiteX31" fmla="*/ 388604 w 607639"/>
              <a:gd name="connsiteY31" fmla="*/ 305685 h 509200"/>
              <a:gd name="connsiteX32" fmla="*/ 321934 w 607639"/>
              <a:gd name="connsiteY32" fmla="*/ 373135 h 509200"/>
              <a:gd name="connsiteX33" fmla="*/ 321934 w 607639"/>
              <a:gd name="connsiteY33" fmla="*/ 398906 h 509200"/>
              <a:gd name="connsiteX34" fmla="*/ 285616 w 607639"/>
              <a:gd name="connsiteY34" fmla="*/ 398906 h 509200"/>
              <a:gd name="connsiteX35" fmla="*/ 285616 w 607639"/>
              <a:gd name="connsiteY35" fmla="*/ 373135 h 509200"/>
              <a:gd name="connsiteX36" fmla="*/ 219035 w 607639"/>
              <a:gd name="connsiteY36" fmla="*/ 305685 h 509200"/>
              <a:gd name="connsiteX37" fmla="*/ 255352 w 607639"/>
              <a:gd name="connsiteY37" fmla="*/ 305685 h 509200"/>
              <a:gd name="connsiteX38" fmla="*/ 285616 w 607639"/>
              <a:gd name="connsiteY38" fmla="*/ 336611 h 509200"/>
              <a:gd name="connsiteX39" fmla="*/ 285616 w 607639"/>
              <a:gd name="connsiteY39" fmla="*/ 272182 h 509200"/>
              <a:gd name="connsiteX40" fmla="*/ 219035 w 607639"/>
              <a:gd name="connsiteY40" fmla="*/ 204733 h 509200"/>
              <a:gd name="connsiteX41" fmla="*/ 285616 w 607639"/>
              <a:gd name="connsiteY41" fmla="*/ 137194 h 509200"/>
              <a:gd name="connsiteX42" fmla="*/ 178710 w 607639"/>
              <a:gd name="connsiteY42" fmla="*/ 0 h 509200"/>
              <a:gd name="connsiteX43" fmla="*/ 428887 w 607639"/>
              <a:gd name="connsiteY43" fmla="*/ 0 h 509200"/>
              <a:gd name="connsiteX44" fmla="*/ 558737 w 607639"/>
              <a:gd name="connsiteY44" fmla="*/ 129669 h 509200"/>
              <a:gd name="connsiteX45" fmla="*/ 558737 w 607639"/>
              <a:gd name="connsiteY45" fmla="*/ 222544 h 509200"/>
              <a:gd name="connsiteX46" fmla="*/ 522425 w 607639"/>
              <a:gd name="connsiteY46" fmla="*/ 222544 h 509200"/>
              <a:gd name="connsiteX47" fmla="*/ 522425 w 607639"/>
              <a:gd name="connsiteY47" fmla="*/ 129669 h 509200"/>
              <a:gd name="connsiteX48" fmla="*/ 428887 w 607639"/>
              <a:gd name="connsiteY48" fmla="*/ 36261 h 509200"/>
              <a:gd name="connsiteX49" fmla="*/ 178710 w 607639"/>
              <a:gd name="connsiteY49" fmla="*/ 36261 h 509200"/>
              <a:gd name="connsiteX50" fmla="*/ 85172 w 607639"/>
              <a:gd name="connsiteY50" fmla="*/ 129669 h 509200"/>
              <a:gd name="connsiteX51" fmla="*/ 85172 w 607639"/>
              <a:gd name="connsiteY51" fmla="*/ 190904 h 509200"/>
              <a:gd name="connsiteX52" fmla="*/ 108312 w 607639"/>
              <a:gd name="connsiteY52" fmla="*/ 167797 h 509200"/>
              <a:gd name="connsiteX53" fmla="*/ 133944 w 607639"/>
              <a:gd name="connsiteY53" fmla="*/ 193393 h 509200"/>
              <a:gd name="connsiteX54" fmla="*/ 67016 w 607639"/>
              <a:gd name="connsiteY54" fmla="*/ 260316 h 509200"/>
              <a:gd name="connsiteX55" fmla="*/ 0 w 607639"/>
              <a:gd name="connsiteY55" fmla="*/ 193393 h 509200"/>
              <a:gd name="connsiteX56" fmla="*/ 25632 w 607639"/>
              <a:gd name="connsiteY56" fmla="*/ 167797 h 509200"/>
              <a:gd name="connsiteX57" fmla="*/ 48861 w 607639"/>
              <a:gd name="connsiteY57" fmla="*/ 190904 h 509200"/>
              <a:gd name="connsiteX58" fmla="*/ 48861 w 607639"/>
              <a:gd name="connsiteY58" fmla="*/ 129669 h 509200"/>
              <a:gd name="connsiteX59" fmla="*/ 178710 w 607639"/>
              <a:gd name="connsiteY59" fmla="*/ 0 h 509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607639" h="509200">
                <a:moveTo>
                  <a:pt x="321934" y="274671"/>
                </a:moveTo>
                <a:lnTo>
                  <a:pt x="321934" y="336611"/>
                </a:lnTo>
                <a:cubicBezTo>
                  <a:pt x="352287" y="331279"/>
                  <a:pt x="352287" y="312528"/>
                  <a:pt x="352287" y="305685"/>
                </a:cubicBezTo>
                <a:cubicBezTo>
                  <a:pt x="352287" y="298842"/>
                  <a:pt x="352287" y="280003"/>
                  <a:pt x="321934" y="274671"/>
                </a:cubicBezTo>
                <a:close/>
                <a:moveTo>
                  <a:pt x="540614" y="258834"/>
                </a:moveTo>
                <a:lnTo>
                  <a:pt x="607639" y="325758"/>
                </a:lnTo>
                <a:lnTo>
                  <a:pt x="581915" y="351355"/>
                </a:lnTo>
                <a:lnTo>
                  <a:pt x="558772" y="328247"/>
                </a:lnTo>
                <a:lnTo>
                  <a:pt x="558772" y="379529"/>
                </a:lnTo>
                <a:cubicBezTo>
                  <a:pt x="558772" y="450986"/>
                  <a:pt x="500470" y="509200"/>
                  <a:pt x="428906" y="509200"/>
                </a:cubicBezTo>
                <a:lnTo>
                  <a:pt x="178697" y="509200"/>
                </a:lnTo>
                <a:cubicBezTo>
                  <a:pt x="107044" y="509200"/>
                  <a:pt x="48831" y="450986"/>
                  <a:pt x="48831" y="379529"/>
                </a:cubicBezTo>
                <a:lnTo>
                  <a:pt x="48831" y="296607"/>
                </a:lnTo>
                <a:lnTo>
                  <a:pt x="85147" y="296607"/>
                </a:lnTo>
                <a:lnTo>
                  <a:pt x="85147" y="379529"/>
                </a:lnTo>
                <a:cubicBezTo>
                  <a:pt x="85147" y="430988"/>
                  <a:pt x="127071" y="472938"/>
                  <a:pt x="178697" y="472938"/>
                </a:cubicBezTo>
                <a:lnTo>
                  <a:pt x="428906" y="472938"/>
                </a:lnTo>
                <a:cubicBezTo>
                  <a:pt x="480443" y="472938"/>
                  <a:pt x="522456" y="430988"/>
                  <a:pt x="522456" y="379529"/>
                </a:cubicBezTo>
                <a:lnTo>
                  <a:pt x="522456" y="328247"/>
                </a:lnTo>
                <a:lnTo>
                  <a:pt x="499313" y="351355"/>
                </a:lnTo>
                <a:lnTo>
                  <a:pt x="473678" y="325758"/>
                </a:lnTo>
                <a:close/>
                <a:moveTo>
                  <a:pt x="285616" y="173718"/>
                </a:moveTo>
                <a:cubicBezTo>
                  <a:pt x="255352" y="179050"/>
                  <a:pt x="255352" y="197890"/>
                  <a:pt x="255352" y="204733"/>
                </a:cubicBezTo>
                <a:cubicBezTo>
                  <a:pt x="255352" y="211575"/>
                  <a:pt x="255352" y="230326"/>
                  <a:pt x="285616" y="235658"/>
                </a:cubicBezTo>
                <a:close/>
                <a:moveTo>
                  <a:pt x="285616" y="111423"/>
                </a:moveTo>
                <a:lnTo>
                  <a:pt x="321934" y="111423"/>
                </a:lnTo>
                <a:lnTo>
                  <a:pt x="321934" y="137194"/>
                </a:lnTo>
                <a:cubicBezTo>
                  <a:pt x="364037" y="142526"/>
                  <a:pt x="388604" y="166876"/>
                  <a:pt x="388604" y="204733"/>
                </a:cubicBezTo>
                <a:lnTo>
                  <a:pt x="352287" y="204733"/>
                </a:lnTo>
                <a:cubicBezTo>
                  <a:pt x="352287" y="197890"/>
                  <a:pt x="352287" y="179050"/>
                  <a:pt x="321934" y="173718"/>
                </a:cubicBezTo>
                <a:lnTo>
                  <a:pt x="321934" y="238147"/>
                </a:lnTo>
                <a:cubicBezTo>
                  <a:pt x="364037" y="243478"/>
                  <a:pt x="388604" y="267828"/>
                  <a:pt x="388604" y="305685"/>
                </a:cubicBezTo>
                <a:cubicBezTo>
                  <a:pt x="388604" y="343453"/>
                  <a:pt x="364037" y="367803"/>
                  <a:pt x="321934" y="373135"/>
                </a:cubicBezTo>
                <a:lnTo>
                  <a:pt x="321934" y="398906"/>
                </a:lnTo>
                <a:lnTo>
                  <a:pt x="285616" y="398906"/>
                </a:lnTo>
                <a:lnTo>
                  <a:pt x="285616" y="373135"/>
                </a:lnTo>
                <a:cubicBezTo>
                  <a:pt x="243602" y="367803"/>
                  <a:pt x="219035" y="343453"/>
                  <a:pt x="219035" y="305685"/>
                </a:cubicBezTo>
                <a:lnTo>
                  <a:pt x="255352" y="305685"/>
                </a:lnTo>
                <a:cubicBezTo>
                  <a:pt x="255352" y="312528"/>
                  <a:pt x="255352" y="331279"/>
                  <a:pt x="285616" y="336611"/>
                </a:cubicBezTo>
                <a:lnTo>
                  <a:pt x="285616" y="272182"/>
                </a:lnTo>
                <a:cubicBezTo>
                  <a:pt x="243602" y="266851"/>
                  <a:pt x="219035" y="242501"/>
                  <a:pt x="219035" y="204733"/>
                </a:cubicBezTo>
                <a:cubicBezTo>
                  <a:pt x="219035" y="166876"/>
                  <a:pt x="243602" y="142526"/>
                  <a:pt x="285616" y="137194"/>
                </a:cubicBezTo>
                <a:close/>
                <a:moveTo>
                  <a:pt x="178710" y="0"/>
                </a:moveTo>
                <a:lnTo>
                  <a:pt x="428887" y="0"/>
                </a:lnTo>
                <a:cubicBezTo>
                  <a:pt x="500443" y="0"/>
                  <a:pt x="558737" y="58124"/>
                  <a:pt x="558737" y="129669"/>
                </a:cubicBezTo>
                <a:lnTo>
                  <a:pt x="558737" y="222544"/>
                </a:lnTo>
                <a:lnTo>
                  <a:pt x="522425" y="222544"/>
                </a:lnTo>
                <a:lnTo>
                  <a:pt x="522425" y="129669"/>
                </a:lnTo>
                <a:cubicBezTo>
                  <a:pt x="522425" y="78121"/>
                  <a:pt x="480418" y="36261"/>
                  <a:pt x="428887" y="36261"/>
                </a:cubicBezTo>
                <a:lnTo>
                  <a:pt x="178710" y="36261"/>
                </a:lnTo>
                <a:cubicBezTo>
                  <a:pt x="127091" y="36261"/>
                  <a:pt x="85172" y="78121"/>
                  <a:pt x="85172" y="129669"/>
                </a:cubicBezTo>
                <a:lnTo>
                  <a:pt x="85172" y="190904"/>
                </a:lnTo>
                <a:lnTo>
                  <a:pt x="108312" y="167797"/>
                </a:lnTo>
                <a:lnTo>
                  <a:pt x="133944" y="193393"/>
                </a:lnTo>
                <a:lnTo>
                  <a:pt x="67016" y="260316"/>
                </a:lnTo>
                <a:lnTo>
                  <a:pt x="0" y="193393"/>
                </a:lnTo>
                <a:lnTo>
                  <a:pt x="25632" y="167797"/>
                </a:lnTo>
                <a:lnTo>
                  <a:pt x="48861" y="190904"/>
                </a:lnTo>
                <a:lnTo>
                  <a:pt x="48861" y="129669"/>
                </a:lnTo>
                <a:cubicBezTo>
                  <a:pt x="48861" y="58124"/>
                  <a:pt x="107066" y="0"/>
                  <a:pt x="178710" y="0"/>
                </a:cubicBezTo>
                <a:close/>
              </a:path>
            </a:pathLst>
          </a:custGeom>
          <a:solidFill>
            <a:srgbClr val="FFFFFF"/>
          </a:solidFill>
          <a:ln>
            <a:noFill/>
          </a:ln>
          <a:effectLst/>
        </p:spPr>
        <p:txBody>
          <a:bodyPr lIns="0" tIns="0" rIns="0" bIns="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alpha val="50000"/>
          </a:schemeClr>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1"/>
          <a:srcRect l="27610" t="10274" r="17586" b="31182"/>
          <a:stretch>
            <a:fillRect/>
          </a:stretch>
        </p:blipFill>
        <p:spPr>
          <a:xfrm>
            <a:off x="0" y="3025713"/>
            <a:ext cx="12192000" cy="3832287"/>
          </a:xfrm>
          <a:custGeom>
            <a:avLst/>
            <a:gdLst>
              <a:gd name="connsiteX0" fmla="*/ 0 w 12192000"/>
              <a:gd name="connsiteY0" fmla="*/ 0 h 3832287"/>
              <a:gd name="connsiteX1" fmla="*/ 12192000 w 12192000"/>
              <a:gd name="connsiteY1" fmla="*/ 0 h 3832287"/>
              <a:gd name="connsiteX2" fmla="*/ 12192000 w 12192000"/>
              <a:gd name="connsiteY2" fmla="*/ 3832287 h 3832287"/>
              <a:gd name="connsiteX3" fmla="*/ 0 w 12192000"/>
              <a:gd name="connsiteY3" fmla="*/ 3832287 h 3832287"/>
            </a:gdLst>
            <a:ahLst/>
            <a:cxnLst>
              <a:cxn ang="0">
                <a:pos x="connsiteX0" y="connsiteY0"/>
              </a:cxn>
              <a:cxn ang="0">
                <a:pos x="connsiteX1" y="connsiteY1"/>
              </a:cxn>
              <a:cxn ang="0">
                <a:pos x="connsiteX2" y="connsiteY2"/>
              </a:cxn>
              <a:cxn ang="0">
                <a:pos x="connsiteX3" y="connsiteY3"/>
              </a:cxn>
            </a:cxnLst>
            <a:rect l="l" t="t" r="r" b="b"/>
            <a:pathLst>
              <a:path w="12192000" h="3832287">
                <a:moveTo>
                  <a:pt x="0" y="0"/>
                </a:moveTo>
                <a:lnTo>
                  <a:pt x="12192000" y="0"/>
                </a:lnTo>
                <a:lnTo>
                  <a:pt x="12192000" y="3832287"/>
                </a:lnTo>
                <a:lnTo>
                  <a:pt x="0" y="3832287"/>
                </a:lnTo>
                <a:close/>
              </a:path>
            </a:pathLst>
          </a:custGeom>
        </p:spPr>
      </p:pic>
      <p:pic>
        <p:nvPicPr>
          <p:cNvPr id="3" name="图片 2" descr="图片包含 蓝色&#10;&#10;描述已自动生成"/>
          <p:cNvPicPr>
            <a:picLocks noChangeAspect="1"/>
          </p:cNvPicPr>
          <p:nvPr/>
        </p:nvPicPr>
        <p:blipFill>
          <a:blip r:embed="rId2" cstate="screen"/>
          <a:stretch>
            <a:fillRect/>
          </a:stretch>
        </p:blipFill>
        <p:spPr>
          <a:xfrm>
            <a:off x="4232491" y="1336449"/>
            <a:ext cx="3727018" cy="3721427"/>
          </a:xfrm>
          <a:prstGeom prst="rect">
            <a:avLst/>
          </a:prstGeom>
          <a:effectLst>
            <a:outerShdw blurRad="863600" dist="228600" dir="16200000" rotWithShape="0">
              <a:srgbClr val="0165FF">
                <a:alpha val="15000"/>
              </a:srgbClr>
            </a:outerShdw>
          </a:effectLst>
        </p:spPr>
      </p:pic>
      <p:grpSp>
        <p:nvGrpSpPr>
          <p:cNvPr id="4" name="组合 3"/>
          <p:cNvGrpSpPr/>
          <p:nvPr/>
        </p:nvGrpSpPr>
        <p:grpSpPr>
          <a:xfrm>
            <a:off x="4097016" y="1198180"/>
            <a:ext cx="3997968" cy="3997966"/>
            <a:chOff x="13910368" y="4199329"/>
            <a:chExt cx="4508500" cy="4508500"/>
          </a:xfrm>
        </p:grpSpPr>
        <p:sp>
          <p:nvSpPr>
            <p:cNvPr id="5" name="椭圆 4"/>
            <p:cNvSpPr/>
            <p:nvPr/>
          </p:nvSpPr>
          <p:spPr>
            <a:xfrm>
              <a:off x="14154661" y="4443621"/>
              <a:ext cx="4019914" cy="4019914"/>
            </a:xfrm>
            <a:prstGeom prst="ellipse">
              <a:avLst/>
            </a:prstGeom>
            <a:solidFill>
              <a:srgbClr val="010B34">
                <a:alpha val="60000"/>
              </a:srgbClr>
            </a:solidFill>
            <a:ln w="12700" cap="flat" cmpd="sng" algn="ctr">
              <a:noFill/>
              <a:prstDash val="solid"/>
              <a:miter lim="800000"/>
            </a:ln>
            <a:effectLst>
              <a:softEdge rad="635000"/>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a typeface="汉仪旗黑X1-55W"/>
                <a:cs typeface="+mn-cs"/>
              </a:endParaRPr>
            </a:p>
          </p:txBody>
        </p:sp>
        <p:sp>
          <p:nvSpPr>
            <p:cNvPr id="6" name="椭圆 5"/>
            <p:cNvSpPr/>
            <p:nvPr/>
          </p:nvSpPr>
          <p:spPr>
            <a:xfrm>
              <a:off x="13910368" y="4199329"/>
              <a:ext cx="4508500" cy="4508500"/>
            </a:xfrm>
            <a:prstGeom prst="ellipse">
              <a:avLst/>
            </a:prstGeom>
            <a:solidFill>
              <a:srgbClr val="002060">
                <a:alpha val="30000"/>
              </a:srgbClr>
            </a:solidFill>
            <a:ln w="12700" cap="flat" cmpd="sng" algn="ctr">
              <a:noFill/>
              <a:prstDash val="solid"/>
              <a:miter lim="800000"/>
            </a:ln>
            <a:effectLst>
              <a:softEdge rad="635000"/>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a typeface="汉仪旗黑X1-55W"/>
                <a:cs typeface="+mn-cs"/>
              </a:endParaRPr>
            </a:p>
          </p:txBody>
        </p:sp>
      </p:grpSp>
      <p:sp>
        <p:nvSpPr>
          <p:cNvPr id="7" name="椭圆 6"/>
          <p:cNvSpPr/>
          <p:nvPr/>
        </p:nvSpPr>
        <p:spPr>
          <a:xfrm>
            <a:off x="3594100" y="695263"/>
            <a:ext cx="5003800" cy="5003800"/>
          </a:xfrm>
          <a:prstGeom prst="ellipse">
            <a:avLst/>
          </a:prstGeom>
          <a:noFill/>
          <a:ln w="12700" cap="flat" cmpd="sng" algn="ctr">
            <a:gradFill flip="none" rotWithShape="1">
              <a:gsLst>
                <a:gs pos="64000">
                  <a:srgbClr val="0165FF"/>
                </a:gs>
                <a:gs pos="34000">
                  <a:srgbClr val="0165FF"/>
                </a:gs>
                <a:gs pos="0">
                  <a:srgbClr val="0165FF">
                    <a:alpha val="0"/>
                  </a:srgbClr>
                </a:gs>
                <a:gs pos="100000">
                  <a:srgbClr val="0165FF">
                    <a:alpha val="0"/>
                  </a:srgbClr>
                </a:gs>
              </a:gsLst>
              <a:lin ang="16200000" scaled="1"/>
              <a:tileRect/>
            </a:gra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350" b="0" i="0" u="none" strike="noStrike" kern="0" cap="none" spc="0" normalizeH="0" baseline="0" noProof="0" dirty="0">
              <a:ln>
                <a:noFill/>
              </a:ln>
              <a:solidFill>
                <a:srgbClr val="FFFFFF"/>
              </a:solidFill>
              <a:effectLst/>
              <a:uLnTx/>
              <a:uFillTx/>
              <a:latin typeface="汉仪旗黑X1-55W" panose="00020600040101010101" pitchFamily="18" charset="-122"/>
              <a:ea typeface="汉仪旗黑X1-55W" panose="00020600040101010101" pitchFamily="18" charset="-122"/>
              <a:cs typeface="+mn-cs"/>
            </a:endParaRPr>
          </a:p>
        </p:txBody>
      </p:sp>
      <p:sp>
        <p:nvSpPr>
          <p:cNvPr id="8" name="任意多边形: 形状 7"/>
          <p:cNvSpPr/>
          <p:nvPr/>
        </p:nvSpPr>
        <p:spPr>
          <a:xfrm>
            <a:off x="566057" y="0"/>
            <a:ext cx="11059886" cy="6858000"/>
          </a:xfrm>
          <a:custGeom>
            <a:avLst/>
            <a:gdLst>
              <a:gd name="connsiteX0" fmla="*/ 1019322 w 11059886"/>
              <a:gd name="connsiteY0" fmla="*/ 0 h 6858000"/>
              <a:gd name="connsiteX1" fmla="*/ 10040564 w 11059886"/>
              <a:gd name="connsiteY1" fmla="*/ 0 h 6858000"/>
              <a:gd name="connsiteX2" fmla="*/ 10115459 w 11059886"/>
              <a:gd name="connsiteY2" fmla="*/ 105319 h 6858000"/>
              <a:gd name="connsiteX3" fmla="*/ 11059886 w 11059886"/>
              <a:gd name="connsiteY3" fmla="*/ 3197163 h 6858000"/>
              <a:gd name="connsiteX4" fmla="*/ 9797116 w 11059886"/>
              <a:gd name="connsiteY4" fmla="*/ 6714720 h 6858000"/>
              <a:gd name="connsiteX5" fmla="*/ 9673004 w 11059886"/>
              <a:gd name="connsiteY5" fmla="*/ 6858000 h 6858000"/>
              <a:gd name="connsiteX6" fmla="*/ 1386883 w 11059886"/>
              <a:gd name="connsiteY6" fmla="*/ 6858000 h 6858000"/>
              <a:gd name="connsiteX7" fmla="*/ 1262770 w 11059886"/>
              <a:gd name="connsiteY7" fmla="*/ 6714720 h 6858000"/>
              <a:gd name="connsiteX8" fmla="*/ 0 w 11059886"/>
              <a:gd name="connsiteY8" fmla="*/ 3197163 h 6858000"/>
              <a:gd name="connsiteX9" fmla="*/ 944428 w 11059886"/>
              <a:gd name="connsiteY9" fmla="*/ 10531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059886" h="6858000">
                <a:moveTo>
                  <a:pt x="1019322" y="0"/>
                </a:moveTo>
                <a:lnTo>
                  <a:pt x="10040564" y="0"/>
                </a:lnTo>
                <a:lnTo>
                  <a:pt x="10115459" y="105319"/>
                </a:lnTo>
                <a:cubicBezTo>
                  <a:pt x="10711721" y="987904"/>
                  <a:pt x="11059886" y="2051874"/>
                  <a:pt x="11059886" y="3197163"/>
                </a:cubicBezTo>
                <a:cubicBezTo>
                  <a:pt x="11059886" y="4533333"/>
                  <a:pt x="10585995" y="5758820"/>
                  <a:pt x="9797116" y="6714720"/>
                </a:cubicBezTo>
                <a:lnTo>
                  <a:pt x="9673004" y="6858000"/>
                </a:lnTo>
                <a:lnTo>
                  <a:pt x="1386883" y="6858000"/>
                </a:lnTo>
                <a:lnTo>
                  <a:pt x="1262770" y="6714720"/>
                </a:lnTo>
                <a:cubicBezTo>
                  <a:pt x="473891" y="5758820"/>
                  <a:pt x="0" y="4533333"/>
                  <a:pt x="0" y="3197163"/>
                </a:cubicBezTo>
                <a:cubicBezTo>
                  <a:pt x="0" y="2051874"/>
                  <a:pt x="348165" y="987904"/>
                  <a:pt x="944428" y="105319"/>
                </a:cubicBezTo>
                <a:close/>
              </a:path>
            </a:pathLst>
          </a:custGeom>
          <a:noFill/>
          <a:ln w="12700" cap="flat" cmpd="sng" algn="ctr">
            <a:solidFill>
              <a:srgbClr val="0165FF">
                <a:alpha val="10000"/>
              </a:srgbClr>
            </a:solidFill>
            <a:prstDash val="solid"/>
            <a:miter lim="800000"/>
          </a:ln>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350" b="0" i="0" u="none" strike="noStrike" kern="0" cap="none" spc="0" normalizeH="0" baseline="0" noProof="0" dirty="0">
              <a:ln>
                <a:noFill/>
              </a:ln>
              <a:solidFill>
                <a:srgbClr val="FFFFFF"/>
              </a:solidFill>
              <a:effectLst/>
              <a:uLnTx/>
              <a:uFillTx/>
              <a:latin typeface="汉仪旗黑X1-55W" panose="00020600040101010101" pitchFamily="18" charset="-122"/>
              <a:ea typeface="汉仪旗黑X1-55W" panose="00020600040101010101" pitchFamily="18" charset="-122"/>
              <a:cs typeface="+mn-cs"/>
            </a:endParaRPr>
          </a:p>
        </p:txBody>
      </p:sp>
      <p:sp>
        <p:nvSpPr>
          <p:cNvPr id="9" name="椭圆 8"/>
          <p:cNvSpPr/>
          <p:nvPr/>
        </p:nvSpPr>
        <p:spPr>
          <a:xfrm>
            <a:off x="4003202" y="1104365"/>
            <a:ext cx="4185596" cy="4185596"/>
          </a:xfrm>
          <a:prstGeom prst="ellipse">
            <a:avLst/>
          </a:prstGeom>
          <a:noFill/>
          <a:ln w="12700" cap="flat" cmpd="sng" algn="ctr">
            <a:solidFill>
              <a:srgbClr val="0165FF"/>
            </a:solidFill>
            <a:prstDash val="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350" b="0" i="0" u="none" strike="noStrike" kern="0" cap="none" spc="0" normalizeH="0" baseline="0" noProof="0" dirty="0">
              <a:ln>
                <a:noFill/>
              </a:ln>
              <a:solidFill>
                <a:srgbClr val="FFFFFF"/>
              </a:solidFill>
              <a:effectLst/>
              <a:uLnTx/>
              <a:uFillTx/>
              <a:latin typeface="汉仪旗黑X1-55W" panose="00020600040101010101" pitchFamily="18" charset="-122"/>
              <a:ea typeface="汉仪旗黑X1-55W" panose="00020600040101010101" pitchFamily="18" charset="-122"/>
              <a:cs typeface="+mn-cs"/>
            </a:endParaRPr>
          </a:p>
        </p:txBody>
      </p:sp>
      <p:sp>
        <p:nvSpPr>
          <p:cNvPr id="10" name="椭圆 9"/>
          <p:cNvSpPr/>
          <p:nvPr/>
        </p:nvSpPr>
        <p:spPr>
          <a:xfrm>
            <a:off x="4117706" y="1530148"/>
            <a:ext cx="120930" cy="120930"/>
          </a:xfrm>
          <a:prstGeom prst="ellipse">
            <a:avLst/>
          </a:prstGeom>
          <a:solidFill>
            <a:srgbClr val="0165FF"/>
          </a:solidFill>
          <a:ln w="104775" cap="flat" cmpd="sng" algn="ctr">
            <a:solidFill>
              <a:srgbClr val="0165FF">
                <a:alpha val="11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a typeface="MiSans"/>
              <a:cs typeface="+mn-cs"/>
            </a:endParaRPr>
          </a:p>
        </p:txBody>
      </p:sp>
      <p:sp>
        <p:nvSpPr>
          <p:cNvPr id="12" name="文本框 11"/>
          <p:cNvSpPr txBox="1"/>
          <p:nvPr/>
        </p:nvSpPr>
        <p:spPr>
          <a:xfrm>
            <a:off x="2528047" y="1104365"/>
            <a:ext cx="1383712" cy="523220"/>
          </a:xfrm>
          <a:prstGeom prst="rect">
            <a:avLst/>
          </a:prstGeom>
          <a:noFill/>
        </p:spPr>
        <p:txBody>
          <a:bodyPr wrap="none" rtlCol="0">
            <a:spAutoFit/>
          </a:bodyPr>
          <a:lstStyle>
            <a:defPPr>
              <a:defRPr lang="en-US"/>
            </a:defPPr>
            <a:lvl1pPr algn="r">
              <a:defRPr sz="2800" kern="0">
                <a:gradFill>
                  <a:gsLst>
                    <a:gs pos="0">
                      <a:schemeClr val="bg1">
                        <a:lumMod val="75000"/>
                      </a:schemeClr>
                    </a:gs>
                    <a:gs pos="100000">
                      <a:schemeClr val="tx1">
                        <a:lumMod val="65000"/>
                        <a:lumOff val="35000"/>
                      </a:schemeClr>
                    </a:gs>
                  </a:gsLst>
                  <a:lin ang="5400000" scaled="1"/>
                </a:gradFill>
                <a:ea typeface="MiSans"/>
              </a:defRPr>
            </a:lvl1pPr>
          </a:lstStyle>
          <a:p>
            <a:r>
              <a:rPr lang="en-US" altLang="zh-CN" dirty="0"/>
              <a:t>Part 01</a:t>
            </a:r>
            <a:endParaRPr lang="zh-CN" altLang="en-US" dirty="0"/>
          </a:p>
        </p:txBody>
      </p:sp>
      <p:sp>
        <p:nvSpPr>
          <p:cNvPr id="13" name="文本框 12"/>
          <p:cNvSpPr txBox="1"/>
          <p:nvPr/>
        </p:nvSpPr>
        <p:spPr>
          <a:xfrm>
            <a:off x="2739642" y="1627585"/>
            <a:ext cx="1172116" cy="369332"/>
          </a:xfrm>
          <a:prstGeom prst="rect">
            <a:avLst/>
          </a:prstGeom>
          <a:noFill/>
        </p:spPr>
        <p:txBody>
          <a:bodyPr wrap="none">
            <a:spAutoFit/>
          </a:bodyPr>
          <a:lstStyle>
            <a:defPPr>
              <a:defRPr lang="en-US"/>
            </a:defPPr>
            <a:lvl1pPr algn="r">
              <a:defRPr b="1">
                <a:solidFill>
                  <a:schemeClr val="tx1">
                    <a:lumMod val="65000"/>
                    <a:lumOff val="35000"/>
                  </a:schemeClr>
                </a:solidFill>
                <a:ea typeface="MiSans"/>
              </a:defRPr>
            </a:lvl1pPr>
          </a:lstStyle>
          <a:p>
            <a:r>
              <a:rPr lang="zh-CN" altLang="en-US"/>
              <a:t>公司简介 </a:t>
            </a:r>
            <a:endParaRPr lang="zh-CN" altLang="en-US" dirty="0"/>
          </a:p>
        </p:txBody>
      </p:sp>
      <p:sp>
        <p:nvSpPr>
          <p:cNvPr id="14" name="椭圆 13"/>
          <p:cNvSpPr/>
          <p:nvPr/>
        </p:nvSpPr>
        <p:spPr>
          <a:xfrm>
            <a:off x="4117706" y="4743249"/>
            <a:ext cx="120930" cy="120930"/>
          </a:xfrm>
          <a:prstGeom prst="ellipse">
            <a:avLst/>
          </a:prstGeom>
          <a:solidFill>
            <a:srgbClr val="0165FF"/>
          </a:solidFill>
          <a:ln w="104775" cap="flat" cmpd="sng" algn="ctr">
            <a:solidFill>
              <a:srgbClr val="0165FF">
                <a:alpha val="11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a typeface="MiSans"/>
              <a:cs typeface="+mn-cs"/>
            </a:endParaRPr>
          </a:p>
        </p:txBody>
      </p:sp>
      <p:sp>
        <p:nvSpPr>
          <p:cNvPr id="15" name="椭圆 14"/>
          <p:cNvSpPr/>
          <p:nvPr/>
        </p:nvSpPr>
        <p:spPr>
          <a:xfrm>
            <a:off x="7974054" y="4743249"/>
            <a:ext cx="120930" cy="120930"/>
          </a:xfrm>
          <a:prstGeom prst="ellipse">
            <a:avLst/>
          </a:prstGeom>
          <a:solidFill>
            <a:srgbClr val="0165FF"/>
          </a:solidFill>
          <a:ln w="104775" cap="flat" cmpd="sng" algn="ctr">
            <a:solidFill>
              <a:srgbClr val="0165FF">
                <a:alpha val="11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a typeface="MiSans"/>
              <a:cs typeface="+mn-cs"/>
            </a:endParaRPr>
          </a:p>
        </p:txBody>
      </p:sp>
      <p:sp>
        <p:nvSpPr>
          <p:cNvPr id="16" name="椭圆 15"/>
          <p:cNvSpPr/>
          <p:nvPr/>
        </p:nvSpPr>
        <p:spPr>
          <a:xfrm>
            <a:off x="7974054" y="1530148"/>
            <a:ext cx="120930" cy="120930"/>
          </a:xfrm>
          <a:prstGeom prst="ellipse">
            <a:avLst/>
          </a:prstGeom>
          <a:solidFill>
            <a:srgbClr val="0165FF"/>
          </a:solidFill>
          <a:ln w="104775" cap="flat" cmpd="sng" algn="ctr">
            <a:solidFill>
              <a:srgbClr val="0165FF">
                <a:alpha val="11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a typeface="MiSans"/>
              <a:cs typeface="+mn-cs"/>
            </a:endParaRPr>
          </a:p>
        </p:txBody>
      </p:sp>
      <p:sp>
        <p:nvSpPr>
          <p:cNvPr id="17" name="椭圆 16"/>
          <p:cNvSpPr/>
          <p:nvPr/>
        </p:nvSpPr>
        <p:spPr>
          <a:xfrm>
            <a:off x="3533635" y="3136699"/>
            <a:ext cx="120930" cy="120930"/>
          </a:xfrm>
          <a:prstGeom prst="ellipse">
            <a:avLst/>
          </a:prstGeom>
          <a:solidFill>
            <a:srgbClr val="0165FF"/>
          </a:solidFill>
          <a:ln w="104775" cap="flat" cmpd="sng" algn="ctr">
            <a:solidFill>
              <a:srgbClr val="0165FF">
                <a:alpha val="11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a typeface="MiSans"/>
              <a:cs typeface="+mn-cs"/>
            </a:endParaRPr>
          </a:p>
        </p:txBody>
      </p:sp>
      <p:sp>
        <p:nvSpPr>
          <p:cNvPr id="18" name="椭圆 17"/>
          <p:cNvSpPr/>
          <p:nvPr/>
        </p:nvSpPr>
        <p:spPr>
          <a:xfrm>
            <a:off x="8541533" y="3136699"/>
            <a:ext cx="120930" cy="120930"/>
          </a:xfrm>
          <a:prstGeom prst="ellipse">
            <a:avLst/>
          </a:prstGeom>
          <a:solidFill>
            <a:srgbClr val="0165FF"/>
          </a:solidFill>
          <a:ln w="104775" cap="flat" cmpd="sng" algn="ctr">
            <a:solidFill>
              <a:srgbClr val="0165FF">
                <a:alpha val="11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a typeface="MiSans"/>
              <a:cs typeface="+mn-cs"/>
            </a:endParaRPr>
          </a:p>
        </p:txBody>
      </p:sp>
      <p:sp>
        <p:nvSpPr>
          <p:cNvPr id="20" name="文本框 19"/>
          <p:cNvSpPr txBox="1"/>
          <p:nvPr/>
        </p:nvSpPr>
        <p:spPr>
          <a:xfrm>
            <a:off x="2568121" y="4311271"/>
            <a:ext cx="1343638" cy="523220"/>
          </a:xfrm>
          <a:prstGeom prst="rect">
            <a:avLst/>
          </a:prstGeom>
          <a:noFill/>
        </p:spPr>
        <p:txBody>
          <a:bodyPr wrap="none" rtlCol="0">
            <a:spAutoFit/>
          </a:bodyPr>
          <a:lstStyle>
            <a:defPPr>
              <a:defRPr lang="en-US"/>
            </a:defPPr>
            <a:lvl1pPr algn="r">
              <a:defRPr sz="2800" kern="0">
                <a:gradFill>
                  <a:gsLst>
                    <a:gs pos="0">
                      <a:schemeClr val="bg1">
                        <a:lumMod val="75000"/>
                      </a:schemeClr>
                    </a:gs>
                    <a:gs pos="100000">
                      <a:schemeClr val="tx1">
                        <a:lumMod val="65000"/>
                        <a:lumOff val="35000"/>
                      </a:schemeClr>
                    </a:gs>
                  </a:gsLst>
                  <a:lin ang="5400000" scaled="1"/>
                </a:gradFill>
                <a:ea typeface="MiSans"/>
              </a:defRPr>
            </a:lvl1pPr>
          </a:lstStyle>
          <a:p>
            <a:r>
              <a:rPr lang="en-US" altLang="zh-CN" dirty="0"/>
              <a:t>Part 05</a:t>
            </a:r>
            <a:endParaRPr lang="zh-CN" altLang="en-US" dirty="0"/>
          </a:p>
        </p:txBody>
      </p:sp>
      <p:sp>
        <p:nvSpPr>
          <p:cNvPr id="21" name="文本框 20"/>
          <p:cNvSpPr txBox="1"/>
          <p:nvPr/>
        </p:nvSpPr>
        <p:spPr>
          <a:xfrm>
            <a:off x="1187935" y="4834491"/>
            <a:ext cx="2723823" cy="369332"/>
          </a:xfrm>
          <a:prstGeom prst="rect">
            <a:avLst/>
          </a:prstGeom>
          <a:noFill/>
        </p:spPr>
        <p:txBody>
          <a:bodyPr wrap="none">
            <a:spAutoFit/>
          </a:bodyPr>
          <a:lstStyle>
            <a:defPPr>
              <a:defRPr lang="en-US"/>
            </a:defPPr>
            <a:lvl1pPr algn="r">
              <a:defRPr b="1">
                <a:solidFill>
                  <a:schemeClr val="tx1">
                    <a:lumMod val="65000"/>
                    <a:lumOff val="35000"/>
                  </a:schemeClr>
                </a:solidFill>
                <a:ea typeface="MiSans"/>
              </a:defRPr>
            </a:lvl1pPr>
          </a:lstStyle>
          <a:p>
            <a:r>
              <a:rPr lang="zh-CN" altLang="en-US"/>
              <a:t>案例介绍及经济效益解析</a:t>
            </a:r>
            <a:endParaRPr lang="zh-CN" altLang="en-US" dirty="0"/>
          </a:p>
        </p:txBody>
      </p:sp>
      <p:sp>
        <p:nvSpPr>
          <p:cNvPr id="23" name="文本框 22"/>
          <p:cNvSpPr txBox="1"/>
          <p:nvPr/>
        </p:nvSpPr>
        <p:spPr>
          <a:xfrm>
            <a:off x="1987122" y="2704719"/>
            <a:ext cx="1343638" cy="523220"/>
          </a:xfrm>
          <a:prstGeom prst="rect">
            <a:avLst/>
          </a:prstGeom>
          <a:noFill/>
        </p:spPr>
        <p:txBody>
          <a:bodyPr wrap="none" rtlCol="0">
            <a:spAutoFit/>
          </a:bodyPr>
          <a:lstStyle>
            <a:defPPr>
              <a:defRPr lang="en-US"/>
            </a:defPPr>
            <a:lvl1pPr algn="r">
              <a:defRPr sz="2800" kern="0">
                <a:gradFill>
                  <a:gsLst>
                    <a:gs pos="0">
                      <a:schemeClr val="bg1">
                        <a:lumMod val="75000"/>
                      </a:schemeClr>
                    </a:gs>
                    <a:gs pos="100000">
                      <a:schemeClr val="tx1">
                        <a:lumMod val="65000"/>
                        <a:lumOff val="35000"/>
                      </a:schemeClr>
                    </a:gs>
                  </a:gsLst>
                  <a:lin ang="5400000" scaled="1"/>
                </a:gradFill>
                <a:ea typeface="MiSans"/>
              </a:defRPr>
            </a:lvl1pPr>
          </a:lstStyle>
          <a:p>
            <a:r>
              <a:rPr lang="en-US" altLang="zh-CN"/>
              <a:t>Part 03</a:t>
            </a:r>
            <a:endParaRPr lang="zh-CN" altLang="en-US" dirty="0"/>
          </a:p>
        </p:txBody>
      </p:sp>
      <p:sp>
        <p:nvSpPr>
          <p:cNvPr id="24" name="文本框 23"/>
          <p:cNvSpPr txBox="1"/>
          <p:nvPr/>
        </p:nvSpPr>
        <p:spPr>
          <a:xfrm>
            <a:off x="606936" y="3227939"/>
            <a:ext cx="2723823" cy="369332"/>
          </a:xfrm>
          <a:prstGeom prst="rect">
            <a:avLst/>
          </a:prstGeom>
          <a:noFill/>
        </p:spPr>
        <p:txBody>
          <a:bodyPr wrap="none">
            <a:spAutoFit/>
          </a:bodyPr>
          <a:lstStyle>
            <a:defPPr>
              <a:defRPr lang="en-US"/>
            </a:defPPr>
            <a:lvl1pPr algn="r">
              <a:defRPr b="1">
                <a:solidFill>
                  <a:schemeClr val="tx1">
                    <a:lumMod val="65000"/>
                    <a:lumOff val="35000"/>
                  </a:schemeClr>
                </a:solidFill>
                <a:ea typeface="MiSans"/>
              </a:defRPr>
            </a:lvl1pPr>
          </a:lstStyle>
          <a:p>
            <a:r>
              <a:rPr lang="zh-CN" altLang="en-US"/>
              <a:t>稀土永磁材料及性能介绍</a:t>
            </a:r>
            <a:endParaRPr lang="zh-CN" altLang="en-US" dirty="0"/>
          </a:p>
        </p:txBody>
      </p:sp>
      <p:sp>
        <p:nvSpPr>
          <p:cNvPr id="26" name="文本框 25"/>
          <p:cNvSpPr txBox="1"/>
          <p:nvPr/>
        </p:nvSpPr>
        <p:spPr>
          <a:xfrm>
            <a:off x="8324273" y="1104365"/>
            <a:ext cx="1383712" cy="523220"/>
          </a:xfrm>
          <a:prstGeom prst="rect">
            <a:avLst/>
          </a:prstGeom>
          <a:noFill/>
        </p:spPr>
        <p:txBody>
          <a:bodyPr wrap="none" rtlCol="0">
            <a:spAutoFit/>
          </a:bodyPr>
          <a:lstStyle>
            <a:defPPr>
              <a:defRPr lang="en-US"/>
            </a:defPPr>
            <a:lvl1pPr>
              <a:defRPr sz="2800" kern="0">
                <a:gradFill>
                  <a:gsLst>
                    <a:gs pos="0">
                      <a:schemeClr val="bg1">
                        <a:lumMod val="75000"/>
                      </a:schemeClr>
                    </a:gs>
                    <a:gs pos="100000">
                      <a:schemeClr val="tx1">
                        <a:lumMod val="65000"/>
                        <a:lumOff val="35000"/>
                      </a:schemeClr>
                    </a:gs>
                  </a:gsLst>
                  <a:lin ang="5400000" scaled="1"/>
                </a:gradFill>
                <a:ea typeface="MiSans"/>
              </a:defRPr>
            </a:lvl1pPr>
          </a:lstStyle>
          <a:p>
            <a:r>
              <a:rPr lang="en-US" altLang="zh-CN" dirty="0"/>
              <a:t>Part 02</a:t>
            </a:r>
            <a:endParaRPr lang="zh-CN" altLang="en-US" dirty="0"/>
          </a:p>
        </p:txBody>
      </p:sp>
      <p:sp>
        <p:nvSpPr>
          <p:cNvPr id="27" name="文本框 26"/>
          <p:cNvSpPr txBox="1"/>
          <p:nvPr/>
        </p:nvSpPr>
        <p:spPr>
          <a:xfrm>
            <a:off x="8324273" y="1627585"/>
            <a:ext cx="1107996" cy="369332"/>
          </a:xfrm>
          <a:prstGeom prst="rect">
            <a:avLst/>
          </a:prstGeom>
          <a:noFill/>
        </p:spPr>
        <p:txBody>
          <a:bodyPr wrap="none">
            <a:spAutoFit/>
          </a:bodyPr>
          <a:lstStyle>
            <a:defPPr>
              <a:defRPr lang="en-US"/>
            </a:defPPr>
            <a:lvl1pPr>
              <a:defRPr b="1">
                <a:solidFill>
                  <a:schemeClr val="tx1">
                    <a:lumMod val="65000"/>
                    <a:lumOff val="35000"/>
                  </a:schemeClr>
                </a:solidFill>
                <a:ea typeface="MiSans"/>
              </a:defRPr>
            </a:lvl1pPr>
          </a:lstStyle>
          <a:p>
            <a:r>
              <a:rPr lang="zh-CN" altLang="en-US"/>
              <a:t>产品简介</a:t>
            </a:r>
            <a:endParaRPr lang="zh-CN" altLang="en-US" dirty="0"/>
          </a:p>
        </p:txBody>
      </p:sp>
      <p:sp>
        <p:nvSpPr>
          <p:cNvPr id="29" name="文本框 28"/>
          <p:cNvSpPr txBox="1"/>
          <p:nvPr/>
        </p:nvSpPr>
        <p:spPr>
          <a:xfrm>
            <a:off x="8324273" y="4311271"/>
            <a:ext cx="1343638" cy="523220"/>
          </a:xfrm>
          <a:prstGeom prst="rect">
            <a:avLst/>
          </a:prstGeom>
          <a:noFill/>
        </p:spPr>
        <p:txBody>
          <a:bodyPr wrap="none" rtlCol="0">
            <a:spAutoFit/>
          </a:bodyPr>
          <a:lstStyle>
            <a:defPPr>
              <a:defRPr lang="en-US"/>
            </a:defPPr>
            <a:lvl1pPr>
              <a:defRPr sz="2800" b="1" kern="0">
                <a:gradFill>
                  <a:gsLst>
                    <a:gs pos="0">
                      <a:srgbClr val="00BEFF"/>
                    </a:gs>
                    <a:gs pos="100000">
                      <a:srgbClr val="0165FF"/>
                    </a:gs>
                  </a:gsLst>
                  <a:lin ang="5400000" scaled="1"/>
                </a:gradFill>
              </a:defRPr>
            </a:lvl1pPr>
          </a:lstStyle>
          <a:p>
            <a:r>
              <a:rPr lang="en-US" altLang="zh-CN" dirty="0"/>
              <a:t>Part 06</a:t>
            </a:r>
            <a:endParaRPr lang="zh-CN" altLang="en-US" dirty="0"/>
          </a:p>
        </p:txBody>
      </p:sp>
      <p:sp>
        <p:nvSpPr>
          <p:cNvPr id="32" name="文本框 31"/>
          <p:cNvSpPr txBox="1"/>
          <p:nvPr/>
        </p:nvSpPr>
        <p:spPr>
          <a:xfrm>
            <a:off x="8324273" y="4834491"/>
            <a:ext cx="1107996" cy="369332"/>
          </a:xfrm>
          <a:prstGeom prst="rect">
            <a:avLst/>
          </a:prstGeom>
          <a:noFill/>
        </p:spPr>
        <p:txBody>
          <a:bodyPr wrap="none">
            <a:spAutoFit/>
          </a:bodyPr>
          <a:lstStyle>
            <a:defPPr>
              <a:defRPr lang="en-US"/>
            </a:defPPr>
            <a:lvl1pPr algn="r">
              <a:defRPr b="1">
                <a:solidFill>
                  <a:srgbClr val="000000"/>
                </a:solidFill>
              </a:defRPr>
            </a:lvl1pPr>
          </a:lstStyle>
          <a:p>
            <a:r>
              <a:rPr lang="zh-CN" altLang="en-US"/>
              <a:t>检测报告</a:t>
            </a:r>
            <a:endParaRPr lang="zh-CN" altLang="en-US" dirty="0"/>
          </a:p>
        </p:txBody>
      </p:sp>
      <p:sp>
        <p:nvSpPr>
          <p:cNvPr id="40" name="文本框 39"/>
          <p:cNvSpPr txBox="1"/>
          <p:nvPr/>
        </p:nvSpPr>
        <p:spPr>
          <a:xfrm>
            <a:off x="8884582" y="2704719"/>
            <a:ext cx="1343638" cy="523220"/>
          </a:xfrm>
          <a:prstGeom prst="rect">
            <a:avLst/>
          </a:prstGeom>
          <a:noFill/>
        </p:spPr>
        <p:txBody>
          <a:bodyPr wrap="none" rtlCol="0">
            <a:spAutoFit/>
          </a:bodyPr>
          <a:lstStyle/>
          <a:p>
            <a:pPr>
              <a:defRPr/>
            </a:pPr>
            <a:r>
              <a:rPr lang="en-US" altLang="zh-CN" sz="2800" kern="0" dirty="0">
                <a:gradFill>
                  <a:gsLst>
                    <a:gs pos="0">
                      <a:schemeClr val="bg1">
                        <a:lumMod val="75000"/>
                      </a:schemeClr>
                    </a:gs>
                    <a:gs pos="100000">
                      <a:schemeClr val="tx1">
                        <a:lumMod val="65000"/>
                        <a:lumOff val="35000"/>
                      </a:schemeClr>
                    </a:gs>
                  </a:gsLst>
                  <a:lin ang="5400000" scaled="1"/>
                </a:gradFill>
                <a:ea typeface="MiSans"/>
              </a:rPr>
              <a:t>Part 04</a:t>
            </a:r>
            <a:endParaRPr lang="zh-CN" altLang="en-US" sz="2800" kern="0" dirty="0">
              <a:gradFill>
                <a:gsLst>
                  <a:gs pos="0">
                    <a:schemeClr val="bg1">
                      <a:lumMod val="75000"/>
                    </a:schemeClr>
                  </a:gs>
                  <a:gs pos="100000">
                    <a:schemeClr val="tx1">
                      <a:lumMod val="65000"/>
                      <a:lumOff val="35000"/>
                    </a:schemeClr>
                  </a:gs>
                </a:gsLst>
                <a:lin ang="5400000" scaled="1"/>
              </a:gradFill>
              <a:ea typeface="MiSans"/>
            </a:endParaRPr>
          </a:p>
        </p:txBody>
      </p:sp>
      <p:sp>
        <p:nvSpPr>
          <p:cNvPr id="41" name="文本框 40"/>
          <p:cNvSpPr txBox="1"/>
          <p:nvPr/>
        </p:nvSpPr>
        <p:spPr>
          <a:xfrm>
            <a:off x="8884582" y="3227939"/>
            <a:ext cx="2492990" cy="369332"/>
          </a:xfrm>
          <a:prstGeom prst="rect">
            <a:avLst/>
          </a:prstGeom>
          <a:noFill/>
        </p:spPr>
        <p:txBody>
          <a:bodyPr wrap="none">
            <a:spAutoFit/>
          </a:bodyPr>
          <a:lstStyle/>
          <a:p>
            <a:r>
              <a:rPr lang="zh-CN" altLang="en-US" b="1">
                <a:solidFill>
                  <a:schemeClr val="tx1">
                    <a:lumMod val="65000"/>
                    <a:lumOff val="35000"/>
                  </a:schemeClr>
                </a:solidFill>
                <a:ea typeface="MiSans"/>
              </a:rPr>
              <a:t>稀土永磁磁化工作原理</a:t>
            </a:r>
            <a:endParaRPr lang="zh-CN" altLang="en-US" b="1" dirty="0">
              <a:solidFill>
                <a:schemeClr val="tx1">
                  <a:lumMod val="65000"/>
                  <a:lumOff val="35000"/>
                </a:schemeClr>
              </a:solidFill>
              <a:ea typeface="MiSans"/>
            </a:endParaRPr>
          </a:p>
        </p:txBody>
      </p:sp>
      <p:sp>
        <p:nvSpPr>
          <p:cNvPr id="42" name="文本框 41"/>
          <p:cNvSpPr txBox="1"/>
          <p:nvPr/>
        </p:nvSpPr>
        <p:spPr>
          <a:xfrm>
            <a:off x="4440827" y="3058664"/>
            <a:ext cx="3310346" cy="276999"/>
          </a:xfrm>
          <a:prstGeom prst="rect">
            <a:avLst/>
          </a:prstGeom>
          <a:noFill/>
        </p:spPr>
        <p:txBody>
          <a:bodyPr wrap="square">
            <a:spAutoFit/>
          </a:bodyPr>
          <a:lstStyle/>
          <a:p>
            <a:pPr algn="dist"/>
            <a:r>
              <a:rPr lang="en-US" altLang="zh-CN" sz="1200">
                <a:solidFill>
                  <a:schemeClr val="bg1"/>
                </a:solidFill>
                <a:latin typeface="演示斜黑体" panose="00000A08000000000000" pitchFamily="50" charset="-122"/>
                <a:ea typeface="演示斜黑体" panose="00000A08000000000000" pitchFamily="50" charset="-122"/>
              </a:rPr>
              <a:t>CATALOGUE</a:t>
            </a:r>
            <a:endParaRPr lang="en-US" altLang="zh-CN" sz="1200" dirty="0">
              <a:solidFill>
                <a:schemeClr val="bg1"/>
              </a:solidFill>
              <a:latin typeface="演示斜黑体" panose="00000A08000000000000" pitchFamily="50" charset="-122"/>
              <a:ea typeface="演示斜黑体" panose="00000A08000000000000" pitchFamily="50" charset="-122"/>
            </a:endParaRPr>
          </a:p>
        </p:txBody>
      </p:sp>
      <p:grpSp>
        <p:nvGrpSpPr>
          <p:cNvPr id="43" name="组合 42"/>
          <p:cNvGrpSpPr/>
          <p:nvPr/>
        </p:nvGrpSpPr>
        <p:grpSpPr>
          <a:xfrm>
            <a:off x="5132788" y="2240260"/>
            <a:ext cx="1926425" cy="1913803"/>
            <a:chOff x="4951246" y="2223346"/>
            <a:chExt cx="1926425" cy="1913803"/>
          </a:xfrm>
        </p:grpSpPr>
        <p:sp>
          <p:nvSpPr>
            <p:cNvPr id="44" name="文本框 43"/>
            <p:cNvSpPr txBox="1"/>
            <p:nvPr/>
          </p:nvSpPr>
          <p:spPr>
            <a:xfrm>
              <a:off x="4951246" y="2223346"/>
              <a:ext cx="1210588" cy="1323439"/>
            </a:xfrm>
            <a:prstGeom prst="rect">
              <a:avLst/>
            </a:prstGeom>
            <a:noFill/>
          </p:spPr>
          <p:txBody>
            <a:bodyPr wrap="none" rtlCol="0">
              <a:spAutoFit/>
            </a:bodyPr>
            <a:lstStyle/>
            <a:p>
              <a:r>
                <a:rPr lang="zh-CN" altLang="en-US" sz="8000" dirty="0">
                  <a:gradFill flip="none" rotWithShape="1">
                    <a:gsLst>
                      <a:gs pos="50000">
                        <a:srgbClr val="FFFFFF"/>
                      </a:gs>
                      <a:gs pos="100000">
                        <a:srgbClr val="FFFFFF">
                          <a:alpha val="0"/>
                        </a:srgbClr>
                      </a:gs>
                    </a:gsLst>
                    <a:lin ang="2700000" scaled="1"/>
                    <a:tileRect/>
                  </a:gradFill>
                  <a:latin typeface="+mj-ea"/>
                  <a:ea typeface="MiSans"/>
                </a:rPr>
                <a:t>目</a:t>
              </a:r>
              <a:endParaRPr lang="zh-CN" altLang="en-US" sz="8000" dirty="0">
                <a:gradFill flip="none" rotWithShape="1">
                  <a:gsLst>
                    <a:gs pos="50000">
                      <a:srgbClr val="FFFFFF"/>
                    </a:gs>
                    <a:gs pos="100000">
                      <a:srgbClr val="FFFFFF">
                        <a:alpha val="0"/>
                      </a:srgbClr>
                    </a:gs>
                  </a:gsLst>
                  <a:lin ang="2700000" scaled="1"/>
                  <a:tileRect/>
                </a:gradFill>
                <a:latin typeface="+mj-ea"/>
                <a:ea typeface="MiSans"/>
              </a:endParaRPr>
            </a:p>
          </p:txBody>
        </p:sp>
        <p:sp>
          <p:nvSpPr>
            <p:cNvPr id="45" name="文本框 44"/>
            <p:cNvSpPr txBox="1"/>
            <p:nvPr/>
          </p:nvSpPr>
          <p:spPr>
            <a:xfrm>
              <a:off x="5667083" y="2813710"/>
              <a:ext cx="1210588" cy="1323439"/>
            </a:xfrm>
            <a:prstGeom prst="rect">
              <a:avLst/>
            </a:prstGeom>
            <a:noFill/>
          </p:spPr>
          <p:txBody>
            <a:bodyPr wrap="none" rtlCol="0">
              <a:spAutoFit/>
            </a:bodyPr>
            <a:lstStyle/>
            <a:p>
              <a:r>
                <a:rPr lang="zh-CN" altLang="en-US" sz="8000" dirty="0">
                  <a:gradFill flip="none" rotWithShape="1">
                    <a:gsLst>
                      <a:gs pos="50000">
                        <a:srgbClr val="FFFFFF"/>
                      </a:gs>
                      <a:gs pos="100000">
                        <a:srgbClr val="FFFFFF">
                          <a:alpha val="0"/>
                        </a:srgbClr>
                      </a:gs>
                    </a:gsLst>
                    <a:lin ang="2700000" scaled="1"/>
                    <a:tileRect/>
                  </a:gradFill>
                  <a:latin typeface="+mj-ea"/>
                  <a:ea typeface="MiSans"/>
                </a:rPr>
                <a:t>录</a:t>
              </a:r>
              <a:endParaRPr lang="zh-CN" altLang="en-US" sz="8000" dirty="0">
                <a:gradFill flip="none" rotWithShape="1">
                  <a:gsLst>
                    <a:gs pos="50000">
                      <a:srgbClr val="FFFFFF"/>
                    </a:gs>
                    <a:gs pos="100000">
                      <a:srgbClr val="FFFFFF">
                        <a:alpha val="0"/>
                      </a:srgbClr>
                    </a:gs>
                  </a:gsLst>
                  <a:lin ang="2700000" scaled="1"/>
                  <a:tileRect/>
                </a:gradFill>
                <a:latin typeface="+mj-ea"/>
                <a:ea typeface="MiSans"/>
              </a:endParaRPr>
            </a:p>
          </p:txBody>
        </p:sp>
      </p:grpSp>
      <p:sp>
        <p:nvSpPr>
          <p:cNvPr id="47" name="文本框 46"/>
          <p:cNvSpPr txBox="1"/>
          <p:nvPr/>
        </p:nvSpPr>
        <p:spPr>
          <a:xfrm>
            <a:off x="2710788" y="1979357"/>
            <a:ext cx="1200970" cy="215444"/>
          </a:xfrm>
          <a:prstGeom prst="rect">
            <a:avLst/>
          </a:prstGeom>
          <a:noFill/>
        </p:spPr>
        <p:txBody>
          <a:bodyPr wrap="square">
            <a:spAutoFit/>
          </a:bodyPr>
          <a:lstStyle>
            <a:defPPr>
              <a:defRPr lang="en-US"/>
            </a:defPPr>
            <a:lvl1pPr algn="r">
              <a:defRPr sz="8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en-US" altLang="zh-CN">
                <a:sym typeface="微软雅黑" panose="020B0503020204020204" pitchFamily="34" charset="-122"/>
              </a:rPr>
              <a:t>COMPANY PROFILE</a:t>
            </a:r>
            <a:endParaRPr lang="zh-CN" altLang="en-US" dirty="0">
              <a:sym typeface="微软雅黑" panose="020B0503020204020204" pitchFamily="34" charset="-122"/>
            </a:endParaRPr>
          </a:p>
        </p:txBody>
      </p:sp>
      <p:sp>
        <p:nvSpPr>
          <p:cNvPr id="48" name="文本框 47"/>
          <p:cNvSpPr txBox="1"/>
          <p:nvPr/>
        </p:nvSpPr>
        <p:spPr>
          <a:xfrm>
            <a:off x="1436400" y="5186263"/>
            <a:ext cx="2475358" cy="215444"/>
          </a:xfrm>
          <a:prstGeom prst="rect">
            <a:avLst/>
          </a:prstGeom>
          <a:noFill/>
        </p:spPr>
        <p:txBody>
          <a:bodyPr wrap="square">
            <a:spAutoFit/>
          </a:bodyPr>
          <a:lstStyle>
            <a:defPPr>
              <a:defRPr lang="en-US"/>
            </a:defPPr>
            <a:lvl1pPr algn="r">
              <a:defRPr sz="8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en-US" altLang="zh-CN">
                <a:sym typeface="微软雅黑" panose="020B0503020204020204" pitchFamily="34" charset="-122"/>
              </a:rPr>
              <a:t>CASE &amp; ANALYSIS OF ECONOMIC BENEFITS </a:t>
            </a:r>
            <a:endParaRPr lang="zh-CN" altLang="en-US" dirty="0">
              <a:sym typeface="微软雅黑" panose="020B0503020204020204" pitchFamily="34" charset="-122"/>
            </a:endParaRPr>
          </a:p>
        </p:txBody>
      </p:sp>
      <p:sp>
        <p:nvSpPr>
          <p:cNvPr id="49" name="文本框 48"/>
          <p:cNvSpPr txBox="1"/>
          <p:nvPr/>
        </p:nvSpPr>
        <p:spPr>
          <a:xfrm>
            <a:off x="606936" y="3579711"/>
            <a:ext cx="2723823" cy="338554"/>
          </a:xfrm>
          <a:prstGeom prst="rect">
            <a:avLst/>
          </a:prstGeom>
          <a:noFill/>
        </p:spPr>
        <p:txBody>
          <a:bodyPr wrap="square">
            <a:spAutoFit/>
          </a:bodyPr>
          <a:lstStyle>
            <a:defPPr>
              <a:defRPr lang="en-US"/>
            </a:defPPr>
            <a:lvl1pPr algn="r">
              <a:defRPr sz="8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en-US" altLang="zh-CN">
                <a:sym typeface="微软雅黑" panose="020B0503020204020204" pitchFamily="34" charset="-122"/>
              </a:rPr>
              <a:t>Introduction to Rare Earth Permanent Magnet Materials and Their Properties</a:t>
            </a:r>
            <a:endParaRPr lang="zh-CN" altLang="en-US" dirty="0">
              <a:sym typeface="微软雅黑" panose="020B0503020204020204" pitchFamily="34" charset="-122"/>
            </a:endParaRPr>
          </a:p>
        </p:txBody>
      </p:sp>
      <p:sp>
        <p:nvSpPr>
          <p:cNvPr id="50" name="文本框 49"/>
          <p:cNvSpPr txBox="1"/>
          <p:nvPr/>
        </p:nvSpPr>
        <p:spPr>
          <a:xfrm>
            <a:off x="8324273" y="1979357"/>
            <a:ext cx="702436" cy="215444"/>
          </a:xfrm>
          <a:prstGeom prst="rect">
            <a:avLst/>
          </a:prstGeom>
          <a:noFill/>
        </p:spPr>
        <p:txBody>
          <a:bodyPr wrap="square">
            <a:spAutoFit/>
          </a:bodyPr>
          <a:lstStyle>
            <a:defPPr>
              <a:defRPr lang="en-US"/>
            </a:defPPr>
            <a:lvl1pPr>
              <a:defRPr sz="8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en-US" altLang="zh-CN">
                <a:sym typeface="微软雅黑" panose="020B0503020204020204" pitchFamily="34" charset="-122"/>
              </a:rPr>
              <a:t>PRODUCT</a:t>
            </a:r>
            <a:endParaRPr lang="zh-CN" altLang="en-US" dirty="0">
              <a:sym typeface="微软雅黑" panose="020B0503020204020204" pitchFamily="34" charset="-122"/>
            </a:endParaRPr>
          </a:p>
        </p:txBody>
      </p:sp>
      <p:sp>
        <p:nvSpPr>
          <p:cNvPr id="51" name="文本框 50"/>
          <p:cNvSpPr txBox="1"/>
          <p:nvPr/>
        </p:nvSpPr>
        <p:spPr>
          <a:xfrm>
            <a:off x="8324273" y="5186263"/>
            <a:ext cx="883575" cy="215444"/>
          </a:xfrm>
          <a:prstGeom prst="rect">
            <a:avLst/>
          </a:prstGeom>
          <a:noFill/>
        </p:spPr>
        <p:txBody>
          <a:bodyPr wrap="square">
            <a:spAutoFit/>
          </a:bodyPr>
          <a:lstStyle>
            <a:defPPr>
              <a:defRPr lang="en-US"/>
            </a:defPPr>
            <a:lvl1pPr algn="r">
              <a:defRPr sz="800">
                <a:solidFill>
                  <a:srgbClr val="000000"/>
                </a:solidFill>
                <a:latin typeface="微软雅黑" panose="020B0503020204020204" pitchFamily="34" charset="-122"/>
                <a:ea typeface="微软雅黑" panose="020B0503020204020204" pitchFamily="34" charset="-122"/>
              </a:defRPr>
            </a:lvl1pPr>
          </a:lstStyle>
          <a:p>
            <a:r>
              <a:rPr lang="en-US" altLang="zh-CN">
                <a:sym typeface="微软雅黑" panose="020B0503020204020204" pitchFamily="34" charset="-122"/>
              </a:rPr>
              <a:t>TEST REPORT</a:t>
            </a:r>
            <a:endParaRPr lang="en-US" altLang="zh-CN">
              <a:sym typeface="微软雅黑" panose="020B0503020204020204" pitchFamily="34" charset="-122"/>
            </a:endParaRPr>
          </a:p>
        </p:txBody>
      </p:sp>
      <p:sp>
        <p:nvSpPr>
          <p:cNvPr id="52" name="文本框 51"/>
          <p:cNvSpPr txBox="1"/>
          <p:nvPr/>
        </p:nvSpPr>
        <p:spPr>
          <a:xfrm>
            <a:off x="8884582" y="3579711"/>
            <a:ext cx="2492990" cy="338554"/>
          </a:xfrm>
          <a:prstGeom prst="rect">
            <a:avLst/>
          </a:prstGeom>
          <a:noFill/>
        </p:spPr>
        <p:txBody>
          <a:bodyPr wrap="square">
            <a:spAutoFit/>
          </a:bodyPr>
          <a:lstStyle/>
          <a:p>
            <a:r>
              <a:rPr lang="en-US" altLang="zh-CN" sz="8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Working principle of rare earth permanent magnet magnetization</a:t>
            </a:r>
            <a:endPar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alpha val="50000"/>
          </a:schemeClr>
        </a:solidFill>
        <a:effectLst/>
      </p:bgPr>
    </p:bg>
    <p:spTree>
      <p:nvGrpSpPr>
        <p:cNvPr id="1" name=""/>
        <p:cNvGrpSpPr/>
        <p:nvPr/>
      </p:nvGrpSpPr>
      <p:grpSpPr>
        <a:xfrm>
          <a:off x="0" y="0"/>
          <a:ext cx="0" cy="0"/>
          <a:chOff x="0" y="0"/>
          <a:chExt cx="0" cy="0"/>
        </a:xfrm>
      </p:grpSpPr>
      <p:sp>
        <p:nvSpPr>
          <p:cNvPr id="51" name="任意多边形: 形状 50"/>
          <p:cNvSpPr/>
          <p:nvPr/>
        </p:nvSpPr>
        <p:spPr>
          <a:xfrm>
            <a:off x="932809" y="893863"/>
            <a:ext cx="10379350" cy="5964138"/>
          </a:xfrm>
          <a:custGeom>
            <a:avLst/>
            <a:gdLst>
              <a:gd name="connsiteX0" fmla="*/ 0 w 10801350"/>
              <a:gd name="connsiteY0" fmla="*/ 0 h 4812667"/>
              <a:gd name="connsiteX1" fmla="*/ 98956 w 10801350"/>
              <a:gd name="connsiteY1" fmla="*/ 15360 h 4812667"/>
              <a:gd name="connsiteX2" fmla="*/ 5400676 w 10801350"/>
              <a:gd name="connsiteY2" fmla="*/ 171040 h 4812667"/>
              <a:gd name="connsiteX3" fmla="*/ 10702396 w 10801350"/>
              <a:gd name="connsiteY3" fmla="*/ 15360 h 4812667"/>
              <a:gd name="connsiteX4" fmla="*/ 10801350 w 10801350"/>
              <a:gd name="connsiteY4" fmla="*/ 0 h 4812667"/>
              <a:gd name="connsiteX5" fmla="*/ 10801350 w 10801350"/>
              <a:gd name="connsiteY5" fmla="*/ 4812667 h 4812667"/>
              <a:gd name="connsiteX6" fmla="*/ 0 w 10801350"/>
              <a:gd name="connsiteY6" fmla="*/ 4812667 h 4812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01350" h="4812667">
                <a:moveTo>
                  <a:pt x="0" y="0"/>
                </a:moveTo>
                <a:lnTo>
                  <a:pt x="98956" y="15360"/>
                </a:lnTo>
                <a:cubicBezTo>
                  <a:pt x="801814" y="105553"/>
                  <a:pt x="2909636" y="171040"/>
                  <a:pt x="5400676" y="171040"/>
                </a:cubicBezTo>
                <a:cubicBezTo>
                  <a:pt x="7891717" y="171040"/>
                  <a:pt x="9999538" y="105553"/>
                  <a:pt x="10702396" y="15360"/>
                </a:cubicBezTo>
                <a:lnTo>
                  <a:pt x="10801350" y="0"/>
                </a:lnTo>
                <a:lnTo>
                  <a:pt x="10801350" y="4812667"/>
                </a:lnTo>
                <a:lnTo>
                  <a:pt x="0" y="4812667"/>
                </a:lnTo>
                <a:close/>
              </a:path>
            </a:pathLst>
          </a:custGeom>
          <a:gradFill>
            <a:gsLst>
              <a:gs pos="0">
                <a:schemeClr val="accent1">
                  <a:lumMod val="20000"/>
                  <a:lumOff val="80000"/>
                  <a:alpha val="63000"/>
                </a:schemeClr>
              </a:gs>
              <a:gs pos="73000">
                <a:schemeClr val="bg1">
                  <a:lumMod val="95000"/>
                  <a:alpha val="0"/>
                </a:schemeClr>
              </a:gs>
            </a:gsLst>
            <a:lin ang="54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Arial" panose="020B0604020202020204"/>
              <a:ea typeface="微软雅黑" panose="020B0503020204020204" pitchFamily="34" charset="-122"/>
              <a:cs typeface="+mn-cs"/>
            </a:endParaRPr>
          </a:p>
        </p:txBody>
      </p:sp>
      <p:sp>
        <p:nvSpPr>
          <p:cNvPr id="52" name="任意多边形: 形状 51"/>
          <p:cNvSpPr/>
          <p:nvPr/>
        </p:nvSpPr>
        <p:spPr>
          <a:xfrm>
            <a:off x="602865" y="1295400"/>
            <a:ext cx="11039238" cy="5562600"/>
          </a:xfrm>
          <a:custGeom>
            <a:avLst/>
            <a:gdLst>
              <a:gd name="connsiteX0" fmla="*/ 0 w 10801350"/>
              <a:gd name="connsiteY0" fmla="*/ 0 h 4812667"/>
              <a:gd name="connsiteX1" fmla="*/ 98956 w 10801350"/>
              <a:gd name="connsiteY1" fmla="*/ 15360 h 4812667"/>
              <a:gd name="connsiteX2" fmla="*/ 5400676 w 10801350"/>
              <a:gd name="connsiteY2" fmla="*/ 171040 h 4812667"/>
              <a:gd name="connsiteX3" fmla="*/ 10702396 w 10801350"/>
              <a:gd name="connsiteY3" fmla="*/ 15360 h 4812667"/>
              <a:gd name="connsiteX4" fmla="*/ 10801350 w 10801350"/>
              <a:gd name="connsiteY4" fmla="*/ 0 h 4812667"/>
              <a:gd name="connsiteX5" fmla="*/ 10801350 w 10801350"/>
              <a:gd name="connsiteY5" fmla="*/ 4812667 h 4812667"/>
              <a:gd name="connsiteX6" fmla="*/ 0 w 10801350"/>
              <a:gd name="connsiteY6" fmla="*/ 4812667 h 4812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01350" h="4812667">
                <a:moveTo>
                  <a:pt x="0" y="0"/>
                </a:moveTo>
                <a:lnTo>
                  <a:pt x="98956" y="15360"/>
                </a:lnTo>
                <a:cubicBezTo>
                  <a:pt x="801814" y="105553"/>
                  <a:pt x="2909636" y="171040"/>
                  <a:pt x="5400676" y="171040"/>
                </a:cubicBezTo>
                <a:cubicBezTo>
                  <a:pt x="7891717" y="171040"/>
                  <a:pt x="9999538" y="105553"/>
                  <a:pt x="10702396" y="15360"/>
                </a:cubicBezTo>
                <a:lnTo>
                  <a:pt x="10801350" y="0"/>
                </a:lnTo>
                <a:lnTo>
                  <a:pt x="10801350" y="4812667"/>
                </a:lnTo>
                <a:lnTo>
                  <a:pt x="0" y="4812667"/>
                </a:lnTo>
                <a:close/>
              </a:path>
            </a:pathLst>
          </a:custGeom>
          <a:gradFill>
            <a:gsLst>
              <a:gs pos="0">
                <a:schemeClr val="accent1">
                  <a:lumMod val="20000"/>
                  <a:lumOff val="80000"/>
                  <a:alpha val="41000"/>
                </a:schemeClr>
              </a:gs>
              <a:gs pos="73000">
                <a:schemeClr val="bg1">
                  <a:lumMod val="95000"/>
                  <a:alpha val="0"/>
                </a:schemeClr>
              </a:gs>
            </a:gsLst>
            <a:lin ang="54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Arial" panose="020B0604020202020204"/>
              <a:ea typeface="微软雅黑" panose="020B0503020204020204" pitchFamily="34" charset="-122"/>
              <a:cs typeface="+mn-cs"/>
            </a:endParaRPr>
          </a:p>
        </p:txBody>
      </p:sp>
      <p:grpSp>
        <p:nvGrpSpPr>
          <p:cNvPr id="48" name="组合 47"/>
          <p:cNvGrpSpPr/>
          <p:nvPr/>
        </p:nvGrpSpPr>
        <p:grpSpPr>
          <a:xfrm>
            <a:off x="-1828800" y="4180116"/>
            <a:ext cx="15849600" cy="2223489"/>
            <a:chOff x="885666" y="5260679"/>
            <a:chExt cx="10420668" cy="724861"/>
          </a:xfrm>
          <a:effectLst>
            <a:outerShdw blurRad="469900" dist="279400" dir="5400000" sx="94000" sy="94000" algn="t" rotWithShape="0">
              <a:srgbClr val="006DBA">
                <a:lumMod val="50000"/>
                <a:alpha val="46000"/>
              </a:srgbClr>
            </a:outerShdw>
          </a:effectLst>
        </p:grpSpPr>
        <p:sp>
          <p:nvSpPr>
            <p:cNvPr id="49" name="梯形 48"/>
            <p:cNvSpPr/>
            <p:nvPr/>
          </p:nvSpPr>
          <p:spPr>
            <a:xfrm>
              <a:off x="885666" y="5260679"/>
              <a:ext cx="10420668" cy="658959"/>
            </a:xfrm>
            <a:prstGeom prst="trapezoid">
              <a:avLst>
                <a:gd name="adj" fmla="val 102970"/>
              </a:avLst>
            </a:prstGeom>
            <a:gradFill>
              <a:gsLst>
                <a:gs pos="0">
                  <a:srgbClr val="006DBA">
                    <a:lumMod val="70000"/>
                    <a:lumOff val="30000"/>
                  </a:srgbClr>
                </a:gs>
                <a:gs pos="100000">
                  <a:srgbClr val="006DBA"/>
                </a:gs>
              </a:gsLst>
              <a:lin ang="2700000" scaled="1"/>
            </a:gradFill>
            <a:ln w="19050" cap="flat" cmpd="sng" algn="ctr">
              <a:noFill/>
              <a:prstDash val="solid"/>
              <a:miter lim="800000"/>
            </a:ln>
            <a:effectLst/>
          </p:spPr>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Arial" panose="020B0604020202020204"/>
                <a:ea typeface="思源黑体 CN Regular"/>
                <a:cs typeface="+mn-cs"/>
              </a:endParaRPr>
            </a:p>
          </p:txBody>
        </p:sp>
        <p:sp>
          <p:nvSpPr>
            <p:cNvPr id="50" name="矩形: 圆角 49"/>
            <p:cNvSpPr/>
            <p:nvPr/>
          </p:nvSpPr>
          <p:spPr>
            <a:xfrm>
              <a:off x="885666" y="5902705"/>
              <a:ext cx="10420668" cy="82835"/>
            </a:xfrm>
            <a:prstGeom prst="roundRect">
              <a:avLst>
                <a:gd name="adj" fmla="val 8547"/>
              </a:avLst>
            </a:prstGeom>
            <a:gradFill>
              <a:gsLst>
                <a:gs pos="0">
                  <a:srgbClr val="006DBA"/>
                </a:gs>
                <a:gs pos="100000">
                  <a:srgbClr val="006DBA">
                    <a:lumMod val="75000"/>
                  </a:srgbClr>
                </a:gs>
              </a:gsLst>
              <a:lin ang="2700000" scaled="1"/>
            </a:gradFill>
            <a:ln w="19050" cap="flat" cmpd="sng" algn="ctr">
              <a:noFill/>
              <a:prstDash val="solid"/>
              <a:miter lim="800000"/>
            </a:ln>
            <a:effectLst/>
          </p:spPr>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Arial" panose="020B0604020202020204"/>
                <a:ea typeface="思源黑体 CN Regular"/>
                <a:cs typeface="+mn-cs"/>
              </a:endParaRPr>
            </a:p>
          </p:txBody>
        </p:sp>
      </p:grpSp>
      <p:grpSp>
        <p:nvGrpSpPr>
          <p:cNvPr id="33" name="组合 32"/>
          <p:cNvGrpSpPr/>
          <p:nvPr/>
        </p:nvGrpSpPr>
        <p:grpSpPr>
          <a:xfrm>
            <a:off x="325841" y="235856"/>
            <a:ext cx="7980541" cy="461665"/>
            <a:chOff x="325841" y="375556"/>
            <a:chExt cx="7980541" cy="461665"/>
          </a:xfrm>
        </p:grpSpPr>
        <p:sp>
          <p:nvSpPr>
            <p:cNvPr id="26" name="矩形 25"/>
            <p:cNvSpPr/>
            <p:nvPr/>
          </p:nvSpPr>
          <p:spPr>
            <a:xfrm>
              <a:off x="325841" y="386072"/>
              <a:ext cx="368670" cy="368670"/>
            </a:xfrm>
            <a:prstGeom prst="rect">
              <a:avLst/>
            </a:prstGeom>
            <a:gradFill>
              <a:gsLst>
                <a:gs pos="0">
                  <a:srgbClr val="257DFF"/>
                </a:gs>
                <a:gs pos="100000">
                  <a:srgbClr val="0040A2"/>
                </a:gs>
              </a:gsLst>
              <a:lin ang="2700000" scaled="0"/>
            </a:gra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nvGrpSpPr>
            <p:cNvPr id="27" name="组合 26"/>
            <p:cNvGrpSpPr/>
            <p:nvPr/>
          </p:nvGrpSpPr>
          <p:grpSpPr>
            <a:xfrm>
              <a:off x="911223" y="375556"/>
              <a:ext cx="7395159" cy="461665"/>
              <a:chOff x="975515" y="330140"/>
              <a:chExt cx="7395159" cy="461665"/>
            </a:xfrm>
          </p:grpSpPr>
          <p:sp>
            <p:nvSpPr>
              <p:cNvPr id="28" name="文本框 27"/>
              <p:cNvSpPr txBox="1"/>
              <p:nvPr/>
            </p:nvSpPr>
            <p:spPr>
              <a:xfrm>
                <a:off x="975515" y="330140"/>
                <a:ext cx="4070345" cy="46166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水样检测报告</a:t>
                </a:r>
                <a:r>
                  <a:rPr kumimoji="0" lang="en-US" altLang="zh-CN"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a:t>
                </a:r>
                <a:r>
                  <a:rPr kumimoji="0" lang="zh-CN" altLang="en-US"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供热系统水质报告</a:t>
                </a:r>
                <a:r>
                  <a:rPr kumimoji="0" lang="en-US" altLang="zh-CN"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a:t>
                </a:r>
                <a:endParaRPr kumimoji="0" lang="en-US" altLang="zh-CN"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endParaRPr>
              </a:p>
            </p:txBody>
          </p:sp>
          <p:sp>
            <p:nvSpPr>
              <p:cNvPr id="29" name="文本框 28"/>
              <p:cNvSpPr txBox="1"/>
              <p:nvPr/>
            </p:nvSpPr>
            <p:spPr>
              <a:xfrm>
                <a:off x="5013665" y="548682"/>
                <a:ext cx="3357009" cy="21544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rPr>
                  <a:t>Water Sample Testing Report (Heating System Water Quality Report)</a:t>
                </a:r>
                <a:endPar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endParaRPr>
              </a:p>
            </p:txBody>
          </p:sp>
        </p:grpSp>
      </p:grpSp>
      <p:pic>
        <p:nvPicPr>
          <p:cNvPr id="2" name="图形 1"/>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9898900" y="235856"/>
            <a:ext cx="1620000" cy="451619"/>
          </a:xfrm>
          <a:prstGeom prst="rect">
            <a:avLst/>
          </a:prstGeom>
        </p:spPr>
      </p:pic>
      <p:grpSp>
        <p:nvGrpSpPr>
          <p:cNvPr id="42" name="组合 41"/>
          <p:cNvGrpSpPr/>
          <p:nvPr/>
        </p:nvGrpSpPr>
        <p:grpSpPr>
          <a:xfrm>
            <a:off x="953727" y="1233882"/>
            <a:ext cx="10284547" cy="4017103"/>
            <a:chOff x="953727" y="1723296"/>
            <a:chExt cx="10284547" cy="4017103"/>
          </a:xfrm>
          <a:effectLst>
            <a:reflection blurRad="114300" endPos="16000" dist="50800" dir="5400000" sy="-100000" algn="bl" rotWithShape="0"/>
          </a:effectLst>
        </p:grpSpPr>
        <p:pic>
          <p:nvPicPr>
            <p:cNvPr id="43" name="图片 4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53727" y="2398110"/>
              <a:ext cx="2366931" cy="3342289"/>
            </a:xfrm>
            <a:prstGeom prst="rect">
              <a:avLst/>
            </a:prstGeom>
            <a:ln w="12700" cap="sq">
              <a:solidFill>
                <a:srgbClr val="000000"/>
              </a:solidFill>
              <a:miter lim="800000"/>
              <a:headEnd/>
              <a:tailEnd/>
            </a:ln>
            <a:effectLst>
              <a:outerShdw blurRad="228600" dir="13500000" sy="23000" kx="1200000" algn="br" rotWithShape="0">
                <a:prstClr val="black">
                  <a:alpha val="20000"/>
                </a:prstClr>
              </a:outerShdw>
            </a:effectLst>
            <a:scene3d>
              <a:camera prst="perspectiveContrastingRightFacing" fov="4800000">
                <a:rot lat="0" lon="20400000" rev="0"/>
              </a:camera>
              <a:lightRig rig="threePt" dir="t"/>
            </a:scene3d>
          </p:spPr>
        </p:pic>
        <p:pic>
          <p:nvPicPr>
            <p:cNvPr id="44" name="图片 4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895564" y="2398951"/>
              <a:ext cx="2342710" cy="3341448"/>
            </a:xfrm>
            <a:prstGeom prst="rect">
              <a:avLst/>
            </a:prstGeom>
            <a:ln w="12700" cap="sq">
              <a:solidFill>
                <a:srgbClr val="000000"/>
              </a:solidFill>
              <a:miter lim="800000"/>
              <a:headEnd/>
              <a:tailEnd/>
            </a:ln>
            <a:effectLst>
              <a:outerShdw blurRad="228600" dir="18900000" sy="23000" kx="-1200000" algn="bl" rotWithShape="0">
                <a:prstClr val="black">
                  <a:alpha val="20000"/>
                </a:prstClr>
              </a:outerShdw>
            </a:effectLst>
            <a:scene3d>
              <a:camera prst="perspectiveHeroicExtremeLeftFacing">
                <a:rot lat="0" lon="1200000" rev="0"/>
              </a:camera>
              <a:lightRig rig="threePt" dir="t"/>
            </a:scene3d>
          </p:spPr>
        </p:pic>
        <p:pic>
          <p:nvPicPr>
            <p:cNvPr id="45" name="图片 4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009891" y="2240909"/>
              <a:ext cx="2453513" cy="3499490"/>
            </a:xfrm>
            <a:prstGeom prst="rect">
              <a:avLst/>
            </a:prstGeom>
            <a:ln w="12700" cap="sq">
              <a:solidFill>
                <a:srgbClr val="000000"/>
              </a:solidFill>
              <a:miter lim="800000"/>
              <a:headEnd/>
              <a:tailEnd/>
            </a:ln>
            <a:effectLst>
              <a:outerShdw blurRad="50800" dist="38100" dir="2700000" algn="tl" rotWithShape="0">
                <a:prstClr val="black">
                  <a:alpha val="40000"/>
                </a:prstClr>
              </a:outerShdw>
            </a:effectLst>
            <a:scene3d>
              <a:camera prst="perspectiveHeroicExtremeLeftFacing">
                <a:rot lat="0" lon="600000" rev="0"/>
              </a:camera>
              <a:lightRig rig="threePt" dir="t"/>
            </a:scene3d>
          </p:spPr>
        </p:pic>
        <p:pic>
          <p:nvPicPr>
            <p:cNvPr id="46" name="图片 4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752818" y="2240909"/>
              <a:ext cx="2528533" cy="3499490"/>
            </a:xfrm>
            <a:prstGeom prst="rect">
              <a:avLst/>
            </a:prstGeom>
            <a:ln w="12700" cap="sq">
              <a:solidFill>
                <a:srgbClr val="000000"/>
              </a:solidFill>
              <a:miter lim="800000"/>
              <a:headEnd/>
              <a:tailEnd/>
            </a:ln>
            <a:effectLst>
              <a:outerShdw blurRad="50800" dist="38100" dir="2700000" algn="tl" rotWithShape="0">
                <a:prstClr val="black">
                  <a:alpha val="40000"/>
                </a:prstClr>
              </a:outerShdw>
            </a:effectLst>
            <a:scene3d>
              <a:camera prst="perspectiveContrastingRightFacing" fov="4800000">
                <a:rot lat="0" lon="21000000" rev="0"/>
              </a:camera>
              <a:lightRig rig="threePt" dir="t"/>
            </a:scene3d>
          </p:spPr>
        </p:pic>
        <p:pic>
          <p:nvPicPr>
            <p:cNvPr id="47" name="图片 4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713511" y="1723296"/>
              <a:ext cx="2864221" cy="4017103"/>
            </a:xfrm>
            <a:prstGeom prst="rect">
              <a:avLst/>
            </a:prstGeom>
            <a:ln w="12700" cap="sq">
              <a:solidFill>
                <a:srgbClr val="000000"/>
              </a:solidFill>
              <a:miter lim="800000"/>
              <a:headEnd/>
              <a:tailEnd/>
            </a:ln>
            <a:effectLst>
              <a:outerShdw blurRad="50800" dist="38100" dir="2700000" algn="tl" rotWithShape="0">
                <a:prstClr val="black">
                  <a:alpha val="40000"/>
                </a:prstClr>
              </a:outerShdw>
            </a:effectLst>
          </p:spPr>
        </p:pic>
      </p:gr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alpha val="50000"/>
          </a:schemeClr>
        </a:solidFill>
        <a:effectLst/>
      </p:bgPr>
    </p:bg>
    <p:spTree>
      <p:nvGrpSpPr>
        <p:cNvPr id="1" name=""/>
        <p:cNvGrpSpPr/>
        <p:nvPr/>
      </p:nvGrpSpPr>
      <p:grpSpPr>
        <a:xfrm>
          <a:off x="0" y="0"/>
          <a:ext cx="0" cy="0"/>
          <a:chOff x="0" y="0"/>
          <a:chExt cx="0" cy="0"/>
        </a:xfrm>
      </p:grpSpPr>
      <p:grpSp>
        <p:nvGrpSpPr>
          <p:cNvPr id="21" name="组合 20"/>
          <p:cNvGrpSpPr/>
          <p:nvPr/>
        </p:nvGrpSpPr>
        <p:grpSpPr>
          <a:xfrm>
            <a:off x="1221776" y="5295347"/>
            <a:ext cx="4596812" cy="4765676"/>
            <a:chOff x="7261406" y="4932015"/>
            <a:chExt cx="4132263" cy="4765676"/>
          </a:xfrm>
        </p:grpSpPr>
        <p:sp>
          <p:nvSpPr>
            <p:cNvPr id="22" name="任意多边形: 形状 21"/>
            <p:cNvSpPr/>
            <p:nvPr/>
          </p:nvSpPr>
          <p:spPr bwMode="auto">
            <a:xfrm>
              <a:off x="7261406" y="5132040"/>
              <a:ext cx="4132263" cy="4565651"/>
            </a:xfrm>
            <a:custGeom>
              <a:avLst/>
              <a:gdLst>
                <a:gd name="connsiteX0" fmla="*/ 0 w 4132263"/>
                <a:gd name="connsiteY0" fmla="*/ 0 h 4565651"/>
                <a:gd name="connsiteX1" fmla="*/ 2066132 w 4132263"/>
                <a:gd name="connsiteY1" fmla="*/ 199729 h 4565651"/>
                <a:gd name="connsiteX2" fmla="*/ 4132263 w 4132263"/>
                <a:gd name="connsiteY2" fmla="*/ 0 h 4565651"/>
                <a:gd name="connsiteX3" fmla="*/ 4132263 w 4132263"/>
                <a:gd name="connsiteY3" fmla="*/ 1408113 h 4565651"/>
                <a:gd name="connsiteX4" fmla="*/ 4132263 w 4132263"/>
                <a:gd name="connsiteY4" fmla="*/ 2958000 h 4565651"/>
                <a:gd name="connsiteX5" fmla="*/ 4132263 w 4132263"/>
                <a:gd name="connsiteY5" fmla="*/ 4366113 h 4565651"/>
                <a:gd name="connsiteX6" fmla="*/ 2066132 w 4132263"/>
                <a:gd name="connsiteY6" fmla="*/ 4565651 h 4565651"/>
                <a:gd name="connsiteX7" fmla="*/ 0 w 4132263"/>
                <a:gd name="connsiteY7" fmla="*/ 4366113 h 4565651"/>
                <a:gd name="connsiteX8" fmla="*/ 0 w 4132263"/>
                <a:gd name="connsiteY8" fmla="*/ 2958000 h 4565651"/>
                <a:gd name="connsiteX9" fmla="*/ 0 w 4132263"/>
                <a:gd name="connsiteY9" fmla="*/ 1408113 h 4565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32263" h="4565651">
                  <a:moveTo>
                    <a:pt x="0" y="0"/>
                  </a:moveTo>
                  <a:cubicBezTo>
                    <a:pt x="0" y="110346"/>
                    <a:pt x="925034" y="199729"/>
                    <a:pt x="2066132" y="199729"/>
                  </a:cubicBezTo>
                  <a:cubicBezTo>
                    <a:pt x="3207229" y="199729"/>
                    <a:pt x="4132263" y="110346"/>
                    <a:pt x="4132263" y="0"/>
                  </a:cubicBezTo>
                  <a:lnTo>
                    <a:pt x="4132263" y="1408113"/>
                  </a:lnTo>
                  <a:lnTo>
                    <a:pt x="4132263" y="2958000"/>
                  </a:lnTo>
                  <a:lnTo>
                    <a:pt x="4132263" y="4366113"/>
                  </a:lnTo>
                  <a:cubicBezTo>
                    <a:pt x="4132263" y="4476269"/>
                    <a:pt x="3207229" y="4565651"/>
                    <a:pt x="2066132" y="4565651"/>
                  </a:cubicBezTo>
                  <a:cubicBezTo>
                    <a:pt x="925034" y="4565651"/>
                    <a:pt x="0" y="4476269"/>
                    <a:pt x="0" y="4366113"/>
                  </a:cubicBezTo>
                  <a:lnTo>
                    <a:pt x="0" y="2958000"/>
                  </a:lnTo>
                  <a:lnTo>
                    <a:pt x="0" y="1408113"/>
                  </a:lnTo>
                  <a:close/>
                </a:path>
              </a:pathLst>
            </a:custGeom>
            <a:gradFill flip="none" rotWithShape="1">
              <a:gsLst>
                <a:gs pos="0">
                  <a:srgbClr val="004EA2">
                    <a:lumMod val="20000"/>
                    <a:lumOff val="80000"/>
                  </a:srgbClr>
                </a:gs>
                <a:gs pos="100000">
                  <a:srgbClr val="004EA2">
                    <a:lumMod val="60000"/>
                    <a:lumOff val="40000"/>
                  </a:srgbClr>
                </a:gs>
                <a:gs pos="61000">
                  <a:srgbClr val="004EA2"/>
                </a:gs>
                <a:gs pos="10000">
                  <a:srgbClr val="004EA2">
                    <a:lumMod val="60000"/>
                    <a:lumOff val="40000"/>
                  </a:srgbClr>
                </a:gs>
              </a:gsLst>
              <a:lin ang="0" scaled="1"/>
              <a:tileRect/>
            </a:gradFill>
            <a:ln w="0">
              <a:noFill/>
              <a:prstDash val="solid"/>
              <a:round/>
            </a:ln>
            <a:effectLst>
              <a:innerShdw blurRad="622300">
                <a:sysClr val="window" lastClr="FFFFFF">
                  <a:alpha val="71000"/>
                </a:sysClr>
              </a:innerShdw>
            </a:effectLst>
          </p:spPr>
          <p:txBody>
            <a:bodyPr vert="horz" wrap="square" lIns="91440" tIns="45720" rIns="91440" bIns="45720" numCol="1" anchor="t" anchorCtr="0" compatLnSpc="1">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prstClr val="black"/>
                </a:solidFill>
                <a:effectLst/>
                <a:uLnTx/>
                <a:uFillTx/>
                <a:ea typeface="HarmonyOS Sans SC"/>
              </a:endParaRPr>
            </a:p>
          </p:txBody>
        </p:sp>
        <p:sp>
          <p:nvSpPr>
            <p:cNvPr id="23" name="Oval 8"/>
            <p:cNvSpPr>
              <a:spLocks noChangeArrowheads="1"/>
            </p:cNvSpPr>
            <p:nvPr/>
          </p:nvSpPr>
          <p:spPr bwMode="auto">
            <a:xfrm>
              <a:off x="7261406" y="4932015"/>
              <a:ext cx="4132263" cy="400050"/>
            </a:xfrm>
            <a:prstGeom prst="ellipse">
              <a:avLst/>
            </a:prstGeom>
            <a:gradFill flip="none" rotWithShape="1">
              <a:gsLst>
                <a:gs pos="0">
                  <a:srgbClr val="004EA2">
                    <a:lumMod val="40000"/>
                    <a:lumOff val="60000"/>
                  </a:srgbClr>
                </a:gs>
                <a:gs pos="94000">
                  <a:srgbClr val="004EA2">
                    <a:lumMod val="40000"/>
                    <a:lumOff val="60000"/>
                  </a:srgbClr>
                </a:gs>
              </a:gsLst>
              <a:lin ang="0" scaled="1"/>
              <a:tileRect/>
            </a:gradFill>
            <a:ln w="15875">
              <a:gradFill>
                <a:gsLst>
                  <a:gs pos="0">
                    <a:sysClr val="window" lastClr="FFFFFF">
                      <a:alpha val="0"/>
                    </a:sysClr>
                  </a:gs>
                  <a:gs pos="100000">
                    <a:sysClr val="window" lastClr="FFFFFF"/>
                  </a:gs>
                </a:gsLst>
                <a:lin ang="5400000" scaled="1"/>
              </a:gradFill>
              <a:prstDash val="solid"/>
              <a:round/>
            </a:ln>
            <a:effectLst>
              <a:innerShdw blurRad="393700">
                <a:sysClr val="window" lastClr="FFFFFF"/>
              </a:innerShdw>
            </a:effec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prstClr val="black"/>
                </a:solidFill>
                <a:effectLst/>
                <a:uLnTx/>
                <a:uFillTx/>
                <a:ea typeface="HarmonyOS Sans SC"/>
              </a:endParaRPr>
            </a:p>
          </p:txBody>
        </p:sp>
      </p:grpSp>
      <p:sp>
        <p:nvSpPr>
          <p:cNvPr id="51" name="任意多边形: 形状 50"/>
          <p:cNvSpPr/>
          <p:nvPr/>
        </p:nvSpPr>
        <p:spPr>
          <a:xfrm>
            <a:off x="932809" y="893863"/>
            <a:ext cx="10379350" cy="5964138"/>
          </a:xfrm>
          <a:custGeom>
            <a:avLst/>
            <a:gdLst>
              <a:gd name="connsiteX0" fmla="*/ 0 w 10801350"/>
              <a:gd name="connsiteY0" fmla="*/ 0 h 4812667"/>
              <a:gd name="connsiteX1" fmla="*/ 98956 w 10801350"/>
              <a:gd name="connsiteY1" fmla="*/ 15360 h 4812667"/>
              <a:gd name="connsiteX2" fmla="*/ 5400676 w 10801350"/>
              <a:gd name="connsiteY2" fmla="*/ 171040 h 4812667"/>
              <a:gd name="connsiteX3" fmla="*/ 10702396 w 10801350"/>
              <a:gd name="connsiteY3" fmla="*/ 15360 h 4812667"/>
              <a:gd name="connsiteX4" fmla="*/ 10801350 w 10801350"/>
              <a:gd name="connsiteY4" fmla="*/ 0 h 4812667"/>
              <a:gd name="connsiteX5" fmla="*/ 10801350 w 10801350"/>
              <a:gd name="connsiteY5" fmla="*/ 4812667 h 4812667"/>
              <a:gd name="connsiteX6" fmla="*/ 0 w 10801350"/>
              <a:gd name="connsiteY6" fmla="*/ 4812667 h 4812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01350" h="4812667">
                <a:moveTo>
                  <a:pt x="0" y="0"/>
                </a:moveTo>
                <a:lnTo>
                  <a:pt x="98956" y="15360"/>
                </a:lnTo>
                <a:cubicBezTo>
                  <a:pt x="801814" y="105553"/>
                  <a:pt x="2909636" y="171040"/>
                  <a:pt x="5400676" y="171040"/>
                </a:cubicBezTo>
                <a:cubicBezTo>
                  <a:pt x="7891717" y="171040"/>
                  <a:pt x="9999538" y="105553"/>
                  <a:pt x="10702396" y="15360"/>
                </a:cubicBezTo>
                <a:lnTo>
                  <a:pt x="10801350" y="0"/>
                </a:lnTo>
                <a:lnTo>
                  <a:pt x="10801350" y="4812667"/>
                </a:lnTo>
                <a:lnTo>
                  <a:pt x="0" y="4812667"/>
                </a:lnTo>
                <a:close/>
              </a:path>
            </a:pathLst>
          </a:custGeom>
          <a:gradFill>
            <a:gsLst>
              <a:gs pos="0">
                <a:schemeClr val="accent1">
                  <a:lumMod val="20000"/>
                  <a:lumOff val="80000"/>
                  <a:alpha val="63000"/>
                </a:schemeClr>
              </a:gs>
              <a:gs pos="73000">
                <a:schemeClr val="bg1">
                  <a:lumMod val="95000"/>
                  <a:alpha val="0"/>
                </a:schemeClr>
              </a:gs>
            </a:gsLst>
            <a:lin ang="54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Arial" panose="020B0604020202020204"/>
              <a:ea typeface="微软雅黑" panose="020B0503020204020204" pitchFamily="34" charset="-122"/>
              <a:cs typeface="+mn-cs"/>
            </a:endParaRPr>
          </a:p>
        </p:txBody>
      </p:sp>
      <p:sp>
        <p:nvSpPr>
          <p:cNvPr id="52" name="任意多边形: 形状 51"/>
          <p:cNvSpPr/>
          <p:nvPr/>
        </p:nvSpPr>
        <p:spPr>
          <a:xfrm>
            <a:off x="602865" y="1295400"/>
            <a:ext cx="11039238" cy="5562600"/>
          </a:xfrm>
          <a:custGeom>
            <a:avLst/>
            <a:gdLst>
              <a:gd name="connsiteX0" fmla="*/ 0 w 10801350"/>
              <a:gd name="connsiteY0" fmla="*/ 0 h 4812667"/>
              <a:gd name="connsiteX1" fmla="*/ 98956 w 10801350"/>
              <a:gd name="connsiteY1" fmla="*/ 15360 h 4812667"/>
              <a:gd name="connsiteX2" fmla="*/ 5400676 w 10801350"/>
              <a:gd name="connsiteY2" fmla="*/ 171040 h 4812667"/>
              <a:gd name="connsiteX3" fmla="*/ 10702396 w 10801350"/>
              <a:gd name="connsiteY3" fmla="*/ 15360 h 4812667"/>
              <a:gd name="connsiteX4" fmla="*/ 10801350 w 10801350"/>
              <a:gd name="connsiteY4" fmla="*/ 0 h 4812667"/>
              <a:gd name="connsiteX5" fmla="*/ 10801350 w 10801350"/>
              <a:gd name="connsiteY5" fmla="*/ 4812667 h 4812667"/>
              <a:gd name="connsiteX6" fmla="*/ 0 w 10801350"/>
              <a:gd name="connsiteY6" fmla="*/ 4812667 h 4812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01350" h="4812667">
                <a:moveTo>
                  <a:pt x="0" y="0"/>
                </a:moveTo>
                <a:lnTo>
                  <a:pt x="98956" y="15360"/>
                </a:lnTo>
                <a:cubicBezTo>
                  <a:pt x="801814" y="105553"/>
                  <a:pt x="2909636" y="171040"/>
                  <a:pt x="5400676" y="171040"/>
                </a:cubicBezTo>
                <a:cubicBezTo>
                  <a:pt x="7891717" y="171040"/>
                  <a:pt x="9999538" y="105553"/>
                  <a:pt x="10702396" y="15360"/>
                </a:cubicBezTo>
                <a:lnTo>
                  <a:pt x="10801350" y="0"/>
                </a:lnTo>
                <a:lnTo>
                  <a:pt x="10801350" y="4812667"/>
                </a:lnTo>
                <a:lnTo>
                  <a:pt x="0" y="4812667"/>
                </a:lnTo>
                <a:close/>
              </a:path>
            </a:pathLst>
          </a:custGeom>
          <a:gradFill>
            <a:gsLst>
              <a:gs pos="0">
                <a:schemeClr val="accent1">
                  <a:lumMod val="20000"/>
                  <a:lumOff val="80000"/>
                  <a:alpha val="41000"/>
                </a:schemeClr>
              </a:gs>
              <a:gs pos="73000">
                <a:schemeClr val="bg1">
                  <a:lumMod val="95000"/>
                  <a:alpha val="0"/>
                </a:schemeClr>
              </a:gs>
            </a:gsLst>
            <a:lin ang="54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Arial" panose="020B0604020202020204"/>
              <a:ea typeface="微软雅黑" panose="020B0503020204020204" pitchFamily="34" charset="-122"/>
              <a:cs typeface="+mn-cs"/>
            </a:endParaRPr>
          </a:p>
        </p:txBody>
      </p:sp>
      <p:grpSp>
        <p:nvGrpSpPr>
          <p:cNvPr id="33" name="组合 32"/>
          <p:cNvGrpSpPr/>
          <p:nvPr/>
        </p:nvGrpSpPr>
        <p:grpSpPr>
          <a:xfrm>
            <a:off x="325841" y="235856"/>
            <a:ext cx="8667975" cy="461665"/>
            <a:chOff x="325841" y="375556"/>
            <a:chExt cx="8667975" cy="461665"/>
          </a:xfrm>
        </p:grpSpPr>
        <p:sp>
          <p:nvSpPr>
            <p:cNvPr id="26" name="矩形 25"/>
            <p:cNvSpPr/>
            <p:nvPr/>
          </p:nvSpPr>
          <p:spPr>
            <a:xfrm>
              <a:off x="325841" y="386072"/>
              <a:ext cx="368670" cy="368670"/>
            </a:xfrm>
            <a:prstGeom prst="rect">
              <a:avLst/>
            </a:prstGeom>
            <a:gradFill>
              <a:gsLst>
                <a:gs pos="0">
                  <a:srgbClr val="257DFF"/>
                </a:gs>
                <a:gs pos="100000">
                  <a:srgbClr val="0040A2"/>
                </a:gs>
              </a:gsLst>
              <a:lin ang="2700000" scaled="0"/>
            </a:gra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nvGrpSpPr>
            <p:cNvPr id="27" name="组合 26"/>
            <p:cNvGrpSpPr/>
            <p:nvPr/>
          </p:nvGrpSpPr>
          <p:grpSpPr>
            <a:xfrm>
              <a:off x="911223" y="375556"/>
              <a:ext cx="8082593" cy="461665"/>
              <a:chOff x="975515" y="330140"/>
              <a:chExt cx="8082593" cy="461665"/>
            </a:xfrm>
          </p:grpSpPr>
          <p:sp>
            <p:nvSpPr>
              <p:cNvPr id="28" name="文本框 27"/>
              <p:cNvSpPr txBox="1"/>
              <p:nvPr/>
            </p:nvSpPr>
            <p:spPr>
              <a:xfrm>
                <a:off x="975515" y="330140"/>
                <a:ext cx="4442242" cy="46166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水样检测报告</a:t>
                </a:r>
                <a:r>
                  <a:rPr kumimoji="0" lang="en-US" altLang="zh-CN"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a:t>
                </a:r>
                <a:r>
                  <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注水站水质报告</a:t>
                </a:r>
                <a:r>
                  <a:rPr kumimoji="0" lang="en-US" altLang="zh-CN"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a:t>
                </a:r>
                <a:endParaRPr kumimoji="0" lang="en-US" altLang="zh-CN"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endParaRPr>
              </a:p>
            </p:txBody>
          </p:sp>
          <p:sp>
            <p:nvSpPr>
              <p:cNvPr id="29" name="文本框 28"/>
              <p:cNvSpPr txBox="1"/>
              <p:nvPr/>
            </p:nvSpPr>
            <p:spPr>
              <a:xfrm>
                <a:off x="5274700" y="548682"/>
                <a:ext cx="3783408" cy="21544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rPr>
                  <a:t>Water Sample Testing Report (Water Quality Report of Water Injection Station)</a:t>
                </a:r>
                <a:endPar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endParaRPr>
              </a:p>
            </p:txBody>
          </p:sp>
        </p:grpSp>
      </p:grpSp>
      <p:pic>
        <p:nvPicPr>
          <p:cNvPr id="2" name="图形 1"/>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9898900" y="235856"/>
            <a:ext cx="1620000" cy="451619"/>
          </a:xfrm>
          <a:prstGeom prst="rect">
            <a:avLst/>
          </a:prstGeom>
        </p:spPr>
      </p:pic>
      <p:grpSp>
        <p:nvGrpSpPr>
          <p:cNvPr id="24" name="组合 23"/>
          <p:cNvGrpSpPr/>
          <p:nvPr/>
        </p:nvGrpSpPr>
        <p:grpSpPr>
          <a:xfrm>
            <a:off x="6373411" y="5295347"/>
            <a:ext cx="4596812" cy="4765676"/>
            <a:chOff x="7261406" y="4932015"/>
            <a:chExt cx="4132263" cy="4765676"/>
          </a:xfrm>
        </p:grpSpPr>
        <p:sp>
          <p:nvSpPr>
            <p:cNvPr id="25" name="任意多边形: 形状 24"/>
            <p:cNvSpPr/>
            <p:nvPr/>
          </p:nvSpPr>
          <p:spPr bwMode="auto">
            <a:xfrm>
              <a:off x="7261406" y="5132040"/>
              <a:ext cx="4132263" cy="4565651"/>
            </a:xfrm>
            <a:custGeom>
              <a:avLst/>
              <a:gdLst>
                <a:gd name="connsiteX0" fmla="*/ 0 w 4132263"/>
                <a:gd name="connsiteY0" fmla="*/ 0 h 4565651"/>
                <a:gd name="connsiteX1" fmla="*/ 2066132 w 4132263"/>
                <a:gd name="connsiteY1" fmla="*/ 199729 h 4565651"/>
                <a:gd name="connsiteX2" fmla="*/ 4132263 w 4132263"/>
                <a:gd name="connsiteY2" fmla="*/ 0 h 4565651"/>
                <a:gd name="connsiteX3" fmla="*/ 4132263 w 4132263"/>
                <a:gd name="connsiteY3" fmla="*/ 1408113 h 4565651"/>
                <a:gd name="connsiteX4" fmla="*/ 4132263 w 4132263"/>
                <a:gd name="connsiteY4" fmla="*/ 2958000 h 4565651"/>
                <a:gd name="connsiteX5" fmla="*/ 4132263 w 4132263"/>
                <a:gd name="connsiteY5" fmla="*/ 4366113 h 4565651"/>
                <a:gd name="connsiteX6" fmla="*/ 2066132 w 4132263"/>
                <a:gd name="connsiteY6" fmla="*/ 4565651 h 4565651"/>
                <a:gd name="connsiteX7" fmla="*/ 0 w 4132263"/>
                <a:gd name="connsiteY7" fmla="*/ 4366113 h 4565651"/>
                <a:gd name="connsiteX8" fmla="*/ 0 w 4132263"/>
                <a:gd name="connsiteY8" fmla="*/ 2958000 h 4565651"/>
                <a:gd name="connsiteX9" fmla="*/ 0 w 4132263"/>
                <a:gd name="connsiteY9" fmla="*/ 1408113 h 4565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32263" h="4565651">
                  <a:moveTo>
                    <a:pt x="0" y="0"/>
                  </a:moveTo>
                  <a:cubicBezTo>
                    <a:pt x="0" y="110346"/>
                    <a:pt x="925034" y="199729"/>
                    <a:pt x="2066132" y="199729"/>
                  </a:cubicBezTo>
                  <a:cubicBezTo>
                    <a:pt x="3207229" y="199729"/>
                    <a:pt x="4132263" y="110346"/>
                    <a:pt x="4132263" y="0"/>
                  </a:cubicBezTo>
                  <a:lnTo>
                    <a:pt x="4132263" y="1408113"/>
                  </a:lnTo>
                  <a:lnTo>
                    <a:pt x="4132263" y="2958000"/>
                  </a:lnTo>
                  <a:lnTo>
                    <a:pt x="4132263" y="4366113"/>
                  </a:lnTo>
                  <a:cubicBezTo>
                    <a:pt x="4132263" y="4476269"/>
                    <a:pt x="3207229" y="4565651"/>
                    <a:pt x="2066132" y="4565651"/>
                  </a:cubicBezTo>
                  <a:cubicBezTo>
                    <a:pt x="925034" y="4565651"/>
                    <a:pt x="0" y="4476269"/>
                    <a:pt x="0" y="4366113"/>
                  </a:cubicBezTo>
                  <a:lnTo>
                    <a:pt x="0" y="2958000"/>
                  </a:lnTo>
                  <a:lnTo>
                    <a:pt x="0" y="1408113"/>
                  </a:lnTo>
                  <a:close/>
                </a:path>
              </a:pathLst>
            </a:custGeom>
            <a:gradFill flip="none" rotWithShape="1">
              <a:gsLst>
                <a:gs pos="0">
                  <a:srgbClr val="004EA2">
                    <a:lumMod val="20000"/>
                    <a:lumOff val="80000"/>
                  </a:srgbClr>
                </a:gs>
                <a:gs pos="100000">
                  <a:srgbClr val="004EA2">
                    <a:lumMod val="60000"/>
                    <a:lumOff val="40000"/>
                  </a:srgbClr>
                </a:gs>
                <a:gs pos="61000">
                  <a:srgbClr val="004EA2"/>
                </a:gs>
                <a:gs pos="10000">
                  <a:srgbClr val="004EA2">
                    <a:lumMod val="60000"/>
                    <a:lumOff val="40000"/>
                  </a:srgbClr>
                </a:gs>
              </a:gsLst>
              <a:lin ang="0" scaled="1"/>
              <a:tileRect/>
            </a:gradFill>
            <a:ln w="0">
              <a:noFill/>
              <a:prstDash val="solid"/>
              <a:round/>
            </a:ln>
            <a:effectLst>
              <a:innerShdw blurRad="622300">
                <a:sysClr val="window" lastClr="FFFFFF">
                  <a:alpha val="71000"/>
                </a:sysClr>
              </a:innerShdw>
            </a:effectLst>
          </p:spPr>
          <p:txBody>
            <a:bodyPr vert="horz" wrap="square" lIns="91440" tIns="45720" rIns="91440" bIns="45720" numCol="1" anchor="t" anchorCtr="0" compatLnSpc="1">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prstClr val="black"/>
                </a:solidFill>
                <a:effectLst/>
                <a:uLnTx/>
                <a:uFillTx/>
                <a:ea typeface="HarmonyOS Sans SC"/>
              </a:endParaRPr>
            </a:p>
          </p:txBody>
        </p:sp>
        <p:sp>
          <p:nvSpPr>
            <p:cNvPr id="30" name="Oval 8"/>
            <p:cNvSpPr>
              <a:spLocks noChangeArrowheads="1"/>
            </p:cNvSpPr>
            <p:nvPr/>
          </p:nvSpPr>
          <p:spPr bwMode="auto">
            <a:xfrm>
              <a:off x="7261406" y="4932015"/>
              <a:ext cx="4132263" cy="400050"/>
            </a:xfrm>
            <a:prstGeom prst="ellipse">
              <a:avLst/>
            </a:prstGeom>
            <a:gradFill flip="none" rotWithShape="1">
              <a:gsLst>
                <a:gs pos="0">
                  <a:srgbClr val="004EA2">
                    <a:lumMod val="40000"/>
                    <a:lumOff val="60000"/>
                  </a:srgbClr>
                </a:gs>
                <a:gs pos="94000">
                  <a:srgbClr val="004EA2">
                    <a:lumMod val="40000"/>
                    <a:lumOff val="60000"/>
                  </a:srgbClr>
                </a:gs>
              </a:gsLst>
              <a:lin ang="0" scaled="1"/>
              <a:tileRect/>
            </a:gradFill>
            <a:ln w="15875">
              <a:gradFill>
                <a:gsLst>
                  <a:gs pos="0">
                    <a:sysClr val="window" lastClr="FFFFFF">
                      <a:alpha val="0"/>
                    </a:sysClr>
                  </a:gs>
                  <a:gs pos="100000">
                    <a:sysClr val="window" lastClr="FFFFFF"/>
                  </a:gs>
                </a:gsLst>
                <a:lin ang="5400000" scaled="1"/>
              </a:gradFill>
              <a:prstDash val="solid"/>
              <a:round/>
            </a:ln>
            <a:effectLst>
              <a:innerShdw blurRad="393700">
                <a:sysClr val="window" lastClr="FFFFFF"/>
              </a:innerShdw>
            </a:effec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prstClr val="black"/>
                </a:solidFill>
                <a:effectLst/>
                <a:uLnTx/>
                <a:uFillTx/>
                <a:ea typeface="HarmonyOS Sans SC"/>
              </a:endParaRPr>
            </a:p>
          </p:txBody>
        </p:sp>
      </p:grpSp>
      <p:grpSp>
        <p:nvGrpSpPr>
          <p:cNvPr id="10" name="组合 9"/>
          <p:cNvGrpSpPr/>
          <p:nvPr/>
        </p:nvGrpSpPr>
        <p:grpSpPr>
          <a:xfrm>
            <a:off x="1881472" y="1089012"/>
            <a:ext cx="3277420" cy="4362216"/>
            <a:chOff x="847291" y="1176196"/>
            <a:chExt cx="3652137" cy="4860964"/>
          </a:xfrm>
          <a:effectLst>
            <a:outerShdw blurRad="63500" sx="102000" sy="102000" algn="ctr" rotWithShape="0">
              <a:prstClr val="black">
                <a:alpha val="40000"/>
              </a:prstClr>
            </a:outerShdw>
          </a:effectLst>
        </p:grpSpPr>
        <p:pic>
          <p:nvPicPr>
            <p:cNvPr id="3" name="图片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43018" y="1452717"/>
              <a:ext cx="3060682" cy="4307922"/>
            </a:xfrm>
            <a:prstGeom prst="rect">
              <a:avLst/>
            </a:prstGeom>
            <a:ln w="12700" cap="sq">
              <a:solidFill>
                <a:srgbClr val="000000"/>
              </a:solidFill>
              <a:miter lim="800000"/>
              <a:headEnd/>
              <a:tailEnd/>
            </a:ln>
            <a:effectLst>
              <a:outerShdw blurRad="50800" dist="38100" dir="2700000" algn="tl" rotWithShape="0">
                <a:prstClr val="black">
                  <a:alpha val="40000"/>
                </a:prstClr>
              </a:outerShdw>
            </a:effectLst>
          </p:spPr>
        </p:pic>
        <p:pic>
          <p:nvPicPr>
            <p:cNvPr id="5" name="图片 4"/>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7836" t="3989" r="8192" b="10040"/>
            <a:stretch>
              <a:fillRect/>
            </a:stretch>
          </p:blipFill>
          <p:spPr bwMode="auto">
            <a:xfrm>
              <a:off x="847291" y="1176196"/>
              <a:ext cx="3652137" cy="4860964"/>
            </a:xfrm>
            <a:custGeom>
              <a:avLst/>
              <a:gdLst>
                <a:gd name="connsiteX0" fmla="*/ 394652 w 4429760"/>
                <a:gd name="connsiteY0" fmla="*/ 398583 h 5895975"/>
                <a:gd name="connsiteX1" fmla="*/ 394652 w 4429760"/>
                <a:gd name="connsiteY1" fmla="*/ 5509846 h 5895975"/>
                <a:gd name="connsiteX2" fmla="*/ 4053840 w 4429760"/>
                <a:gd name="connsiteY2" fmla="*/ 5509846 h 5895975"/>
                <a:gd name="connsiteX3" fmla="*/ 4053840 w 4429760"/>
                <a:gd name="connsiteY3" fmla="*/ 398583 h 5895975"/>
                <a:gd name="connsiteX4" fmla="*/ 0 w 4429760"/>
                <a:gd name="connsiteY4" fmla="*/ 0 h 5895975"/>
                <a:gd name="connsiteX5" fmla="*/ 4429760 w 4429760"/>
                <a:gd name="connsiteY5" fmla="*/ 0 h 5895975"/>
                <a:gd name="connsiteX6" fmla="*/ 4429760 w 4429760"/>
                <a:gd name="connsiteY6" fmla="*/ 5895975 h 5895975"/>
                <a:gd name="connsiteX7" fmla="*/ 0 w 4429760"/>
                <a:gd name="connsiteY7" fmla="*/ 5895975 h 5895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29760" h="5895975">
                  <a:moveTo>
                    <a:pt x="394652" y="398583"/>
                  </a:moveTo>
                  <a:lnTo>
                    <a:pt x="394652" y="5509846"/>
                  </a:lnTo>
                  <a:lnTo>
                    <a:pt x="4053840" y="5509846"/>
                  </a:lnTo>
                  <a:lnTo>
                    <a:pt x="4053840" y="398583"/>
                  </a:lnTo>
                  <a:close/>
                  <a:moveTo>
                    <a:pt x="0" y="0"/>
                  </a:moveTo>
                  <a:lnTo>
                    <a:pt x="4429760" y="0"/>
                  </a:lnTo>
                  <a:lnTo>
                    <a:pt x="4429760" y="5895975"/>
                  </a:lnTo>
                  <a:lnTo>
                    <a:pt x="0" y="5895975"/>
                  </a:lnTo>
                  <a:close/>
                </a:path>
              </a:pathLst>
            </a:custGeom>
            <a:noFill/>
            <a:extLst>
              <a:ext uri="{909E8E84-426E-40DD-AFC4-6F175D3DCCD1}">
                <a14:hiddenFill xmlns:a14="http://schemas.microsoft.com/office/drawing/2010/main">
                  <a:solidFill>
                    <a:srgbClr val="FFFFFF"/>
                  </a:solidFill>
                </a14:hiddenFill>
              </a:ext>
            </a:extLst>
          </p:spPr>
        </p:pic>
      </p:grpSp>
      <p:grpSp>
        <p:nvGrpSpPr>
          <p:cNvPr id="11" name="组合 10"/>
          <p:cNvGrpSpPr/>
          <p:nvPr/>
        </p:nvGrpSpPr>
        <p:grpSpPr>
          <a:xfrm>
            <a:off x="7033108" y="1089012"/>
            <a:ext cx="3277420" cy="4362216"/>
            <a:chOff x="4987490" y="1176196"/>
            <a:chExt cx="3652137" cy="4860964"/>
          </a:xfrm>
          <a:effectLst>
            <a:outerShdw blurRad="63500" sx="102000" sy="102000" algn="ctr" rotWithShape="0">
              <a:prstClr val="black">
                <a:alpha val="40000"/>
              </a:prstClr>
            </a:outerShdw>
          </a:effectLst>
        </p:grpSpPr>
        <p:pic>
          <p:nvPicPr>
            <p:cNvPr id="4" name="图片 3"/>
            <p:cNvPicPr>
              <a:picLocks noChangeAspect="1"/>
            </p:cNvPicPr>
            <p:nvPr/>
          </p:nvPicPr>
          <p:blipFill rotWithShape="1">
            <a:blip r:embed="rId5" cstate="print">
              <a:extLst>
                <a:ext uri="{28A0092B-C50C-407E-A947-70E740481C1C}">
                  <a14:useLocalDpi xmlns:a14="http://schemas.microsoft.com/office/drawing/2010/main" val="0"/>
                </a:ext>
              </a:extLst>
            </a:blip>
            <a:srcRect t="194" b="194"/>
            <a:stretch>
              <a:fillRect/>
            </a:stretch>
          </p:blipFill>
          <p:spPr>
            <a:xfrm>
              <a:off x="5283217" y="1452717"/>
              <a:ext cx="3060682" cy="4307922"/>
            </a:xfrm>
            <a:prstGeom prst="rect">
              <a:avLst/>
            </a:prstGeom>
            <a:ln w="12700" cap="sq">
              <a:solidFill>
                <a:srgbClr val="000000"/>
              </a:solidFill>
              <a:miter lim="800000"/>
              <a:headEnd/>
              <a:tailEnd/>
            </a:ln>
            <a:effectLst>
              <a:outerShdw blurRad="50800" dist="38100" dir="2700000" algn="tl" rotWithShape="0">
                <a:prstClr val="black">
                  <a:alpha val="40000"/>
                </a:prstClr>
              </a:outerShdw>
            </a:effectLst>
          </p:spPr>
        </p:pic>
        <p:pic>
          <p:nvPicPr>
            <p:cNvPr id="9" name="图片 8"/>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7836" t="3989" r="8192" b="10040"/>
            <a:stretch>
              <a:fillRect/>
            </a:stretch>
          </p:blipFill>
          <p:spPr bwMode="auto">
            <a:xfrm>
              <a:off x="4987490" y="1176196"/>
              <a:ext cx="3652137" cy="4860964"/>
            </a:xfrm>
            <a:custGeom>
              <a:avLst/>
              <a:gdLst>
                <a:gd name="connsiteX0" fmla="*/ 394652 w 4429760"/>
                <a:gd name="connsiteY0" fmla="*/ 398583 h 5895975"/>
                <a:gd name="connsiteX1" fmla="*/ 394652 w 4429760"/>
                <a:gd name="connsiteY1" fmla="*/ 5509846 h 5895975"/>
                <a:gd name="connsiteX2" fmla="*/ 4053840 w 4429760"/>
                <a:gd name="connsiteY2" fmla="*/ 5509846 h 5895975"/>
                <a:gd name="connsiteX3" fmla="*/ 4053840 w 4429760"/>
                <a:gd name="connsiteY3" fmla="*/ 398583 h 5895975"/>
                <a:gd name="connsiteX4" fmla="*/ 0 w 4429760"/>
                <a:gd name="connsiteY4" fmla="*/ 0 h 5895975"/>
                <a:gd name="connsiteX5" fmla="*/ 4429760 w 4429760"/>
                <a:gd name="connsiteY5" fmla="*/ 0 h 5895975"/>
                <a:gd name="connsiteX6" fmla="*/ 4429760 w 4429760"/>
                <a:gd name="connsiteY6" fmla="*/ 5895975 h 5895975"/>
                <a:gd name="connsiteX7" fmla="*/ 0 w 4429760"/>
                <a:gd name="connsiteY7" fmla="*/ 5895975 h 5895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29760" h="5895975">
                  <a:moveTo>
                    <a:pt x="394652" y="398583"/>
                  </a:moveTo>
                  <a:lnTo>
                    <a:pt x="394652" y="5509846"/>
                  </a:lnTo>
                  <a:lnTo>
                    <a:pt x="4053840" y="5509846"/>
                  </a:lnTo>
                  <a:lnTo>
                    <a:pt x="4053840" y="398583"/>
                  </a:lnTo>
                  <a:close/>
                  <a:moveTo>
                    <a:pt x="0" y="0"/>
                  </a:moveTo>
                  <a:lnTo>
                    <a:pt x="4429760" y="0"/>
                  </a:lnTo>
                  <a:lnTo>
                    <a:pt x="4429760" y="5895975"/>
                  </a:lnTo>
                  <a:lnTo>
                    <a:pt x="0" y="5895975"/>
                  </a:lnTo>
                  <a:close/>
                </a:path>
              </a:pathLst>
            </a:custGeom>
            <a:noFill/>
            <a:extLst>
              <a:ext uri="{909E8E84-426E-40DD-AFC4-6F175D3DCCD1}">
                <a14:hiddenFill xmlns:a14="http://schemas.microsoft.com/office/drawing/2010/main">
                  <a:solidFill>
                    <a:srgbClr val="FFFFFF"/>
                  </a:solidFill>
                </a14:hiddenFill>
              </a:ext>
            </a:extLst>
          </p:spPr>
        </p:pic>
      </p:gr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alpha val="50000"/>
          </a:schemeClr>
        </a:solidFill>
        <a:effectLst/>
      </p:bgPr>
    </p:bg>
    <p:spTree>
      <p:nvGrpSpPr>
        <p:cNvPr id="1" name=""/>
        <p:cNvGrpSpPr/>
        <p:nvPr/>
      </p:nvGrpSpPr>
      <p:grpSpPr>
        <a:xfrm>
          <a:off x="0" y="0"/>
          <a:ext cx="0" cy="0"/>
          <a:chOff x="0" y="0"/>
          <a:chExt cx="0" cy="0"/>
        </a:xfrm>
      </p:grpSpPr>
      <p:sp>
        <p:nvSpPr>
          <p:cNvPr id="12" name="矩形 11"/>
          <p:cNvSpPr/>
          <p:nvPr/>
        </p:nvSpPr>
        <p:spPr>
          <a:xfrm>
            <a:off x="0" y="4477504"/>
            <a:ext cx="12192000" cy="2380496"/>
          </a:xfrm>
          <a:prstGeom prst="rect">
            <a:avLst/>
          </a:prstGeom>
          <a:gradFill flip="none" rotWithShape="1">
            <a:gsLst>
              <a:gs pos="100000">
                <a:srgbClr val="0040A2"/>
              </a:gs>
              <a:gs pos="73000">
                <a:srgbClr val="115CCD"/>
              </a:gs>
              <a:gs pos="36000">
                <a:srgbClr val="257DFF"/>
              </a:gs>
              <a:gs pos="6000">
                <a:srgbClr val="4EECFB"/>
              </a:gs>
            </a:gsLst>
            <a:lin ang="5400000" scaled="1"/>
            <a:tileRect/>
          </a:gradFill>
          <a:ln w="12700" cap="flat" cmpd="sng" algn="ctr">
            <a:noFill/>
            <a:prstDash val="solid"/>
            <a:miter lim="800000"/>
          </a:ln>
          <a:effectLst/>
        </p:spPr>
        <p:txBody>
          <a:bodyPr lIns="121615" tIns="60808" rIns="121615" bIns="60808" rtlCol="0" anchor="ctr"/>
          <a:lstStyle/>
          <a:p>
            <a:pPr algn="ctr"/>
            <a:endParaRPr lang="zh-CN" altLang="en-US" sz="3725" kern="0">
              <a:solidFill>
                <a:prstClr val="white"/>
              </a:solidFill>
              <a:ea typeface="思源宋体 Heavy" panose="02020900000000000000" pitchFamily="18" charset="-122"/>
            </a:endParaRPr>
          </a:p>
        </p:txBody>
      </p:sp>
      <p:sp>
        <p:nvSpPr>
          <p:cNvPr id="51" name="任意多边形: 形状 50"/>
          <p:cNvSpPr/>
          <p:nvPr/>
        </p:nvSpPr>
        <p:spPr>
          <a:xfrm>
            <a:off x="932809" y="893863"/>
            <a:ext cx="10379350" cy="5964138"/>
          </a:xfrm>
          <a:custGeom>
            <a:avLst/>
            <a:gdLst>
              <a:gd name="connsiteX0" fmla="*/ 0 w 10801350"/>
              <a:gd name="connsiteY0" fmla="*/ 0 h 4812667"/>
              <a:gd name="connsiteX1" fmla="*/ 98956 w 10801350"/>
              <a:gd name="connsiteY1" fmla="*/ 15360 h 4812667"/>
              <a:gd name="connsiteX2" fmla="*/ 5400676 w 10801350"/>
              <a:gd name="connsiteY2" fmla="*/ 171040 h 4812667"/>
              <a:gd name="connsiteX3" fmla="*/ 10702396 w 10801350"/>
              <a:gd name="connsiteY3" fmla="*/ 15360 h 4812667"/>
              <a:gd name="connsiteX4" fmla="*/ 10801350 w 10801350"/>
              <a:gd name="connsiteY4" fmla="*/ 0 h 4812667"/>
              <a:gd name="connsiteX5" fmla="*/ 10801350 w 10801350"/>
              <a:gd name="connsiteY5" fmla="*/ 4812667 h 4812667"/>
              <a:gd name="connsiteX6" fmla="*/ 0 w 10801350"/>
              <a:gd name="connsiteY6" fmla="*/ 4812667 h 4812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01350" h="4812667">
                <a:moveTo>
                  <a:pt x="0" y="0"/>
                </a:moveTo>
                <a:lnTo>
                  <a:pt x="98956" y="15360"/>
                </a:lnTo>
                <a:cubicBezTo>
                  <a:pt x="801814" y="105553"/>
                  <a:pt x="2909636" y="171040"/>
                  <a:pt x="5400676" y="171040"/>
                </a:cubicBezTo>
                <a:cubicBezTo>
                  <a:pt x="7891717" y="171040"/>
                  <a:pt x="9999538" y="105553"/>
                  <a:pt x="10702396" y="15360"/>
                </a:cubicBezTo>
                <a:lnTo>
                  <a:pt x="10801350" y="0"/>
                </a:lnTo>
                <a:lnTo>
                  <a:pt x="10801350" y="4812667"/>
                </a:lnTo>
                <a:lnTo>
                  <a:pt x="0" y="4812667"/>
                </a:lnTo>
                <a:close/>
              </a:path>
            </a:pathLst>
          </a:custGeom>
          <a:gradFill>
            <a:gsLst>
              <a:gs pos="0">
                <a:schemeClr val="accent1">
                  <a:lumMod val="20000"/>
                  <a:lumOff val="80000"/>
                  <a:alpha val="63000"/>
                </a:schemeClr>
              </a:gs>
              <a:gs pos="73000">
                <a:schemeClr val="bg1">
                  <a:lumMod val="95000"/>
                  <a:alpha val="0"/>
                </a:schemeClr>
              </a:gs>
            </a:gsLst>
            <a:lin ang="54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Arial" panose="020B0604020202020204"/>
              <a:ea typeface="微软雅黑" panose="020B0503020204020204" pitchFamily="34" charset="-122"/>
              <a:cs typeface="+mn-cs"/>
            </a:endParaRPr>
          </a:p>
        </p:txBody>
      </p:sp>
      <p:sp>
        <p:nvSpPr>
          <p:cNvPr id="52" name="任意多边形: 形状 51"/>
          <p:cNvSpPr/>
          <p:nvPr/>
        </p:nvSpPr>
        <p:spPr>
          <a:xfrm>
            <a:off x="602865" y="1295400"/>
            <a:ext cx="11039238" cy="5562600"/>
          </a:xfrm>
          <a:custGeom>
            <a:avLst/>
            <a:gdLst>
              <a:gd name="connsiteX0" fmla="*/ 0 w 10801350"/>
              <a:gd name="connsiteY0" fmla="*/ 0 h 4812667"/>
              <a:gd name="connsiteX1" fmla="*/ 98956 w 10801350"/>
              <a:gd name="connsiteY1" fmla="*/ 15360 h 4812667"/>
              <a:gd name="connsiteX2" fmla="*/ 5400676 w 10801350"/>
              <a:gd name="connsiteY2" fmla="*/ 171040 h 4812667"/>
              <a:gd name="connsiteX3" fmla="*/ 10702396 w 10801350"/>
              <a:gd name="connsiteY3" fmla="*/ 15360 h 4812667"/>
              <a:gd name="connsiteX4" fmla="*/ 10801350 w 10801350"/>
              <a:gd name="connsiteY4" fmla="*/ 0 h 4812667"/>
              <a:gd name="connsiteX5" fmla="*/ 10801350 w 10801350"/>
              <a:gd name="connsiteY5" fmla="*/ 4812667 h 4812667"/>
              <a:gd name="connsiteX6" fmla="*/ 0 w 10801350"/>
              <a:gd name="connsiteY6" fmla="*/ 4812667 h 4812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01350" h="4812667">
                <a:moveTo>
                  <a:pt x="0" y="0"/>
                </a:moveTo>
                <a:lnTo>
                  <a:pt x="98956" y="15360"/>
                </a:lnTo>
                <a:cubicBezTo>
                  <a:pt x="801814" y="105553"/>
                  <a:pt x="2909636" y="171040"/>
                  <a:pt x="5400676" y="171040"/>
                </a:cubicBezTo>
                <a:cubicBezTo>
                  <a:pt x="7891717" y="171040"/>
                  <a:pt x="9999538" y="105553"/>
                  <a:pt x="10702396" y="15360"/>
                </a:cubicBezTo>
                <a:lnTo>
                  <a:pt x="10801350" y="0"/>
                </a:lnTo>
                <a:lnTo>
                  <a:pt x="10801350" y="4812667"/>
                </a:lnTo>
                <a:lnTo>
                  <a:pt x="0" y="4812667"/>
                </a:lnTo>
                <a:close/>
              </a:path>
            </a:pathLst>
          </a:custGeom>
          <a:gradFill>
            <a:gsLst>
              <a:gs pos="0">
                <a:schemeClr val="accent1">
                  <a:lumMod val="20000"/>
                  <a:lumOff val="80000"/>
                  <a:alpha val="41000"/>
                </a:schemeClr>
              </a:gs>
              <a:gs pos="73000">
                <a:schemeClr val="bg1">
                  <a:lumMod val="95000"/>
                  <a:alpha val="0"/>
                </a:schemeClr>
              </a:gs>
            </a:gsLst>
            <a:lin ang="54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Arial" panose="020B0604020202020204"/>
              <a:ea typeface="微软雅黑" panose="020B0503020204020204" pitchFamily="34" charset="-122"/>
              <a:cs typeface="+mn-cs"/>
            </a:endParaRPr>
          </a:p>
        </p:txBody>
      </p:sp>
      <p:grpSp>
        <p:nvGrpSpPr>
          <p:cNvPr id="33" name="组合 32"/>
          <p:cNvGrpSpPr/>
          <p:nvPr/>
        </p:nvGrpSpPr>
        <p:grpSpPr>
          <a:xfrm>
            <a:off x="325841" y="235856"/>
            <a:ext cx="5049336" cy="461665"/>
            <a:chOff x="325841" y="375556"/>
            <a:chExt cx="5049336" cy="461665"/>
          </a:xfrm>
        </p:grpSpPr>
        <p:sp>
          <p:nvSpPr>
            <p:cNvPr id="26" name="矩形 25"/>
            <p:cNvSpPr/>
            <p:nvPr/>
          </p:nvSpPr>
          <p:spPr>
            <a:xfrm>
              <a:off x="325841" y="386072"/>
              <a:ext cx="368670" cy="368670"/>
            </a:xfrm>
            <a:prstGeom prst="rect">
              <a:avLst/>
            </a:prstGeom>
            <a:gradFill>
              <a:gsLst>
                <a:gs pos="0">
                  <a:srgbClr val="257DFF"/>
                </a:gs>
                <a:gs pos="100000">
                  <a:srgbClr val="0040A2"/>
                </a:gs>
              </a:gsLst>
              <a:lin ang="2700000" scaled="0"/>
            </a:gra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nvGrpSpPr>
            <p:cNvPr id="27" name="组合 26"/>
            <p:cNvGrpSpPr/>
            <p:nvPr/>
          </p:nvGrpSpPr>
          <p:grpSpPr>
            <a:xfrm>
              <a:off x="911223" y="375556"/>
              <a:ext cx="4463954" cy="461665"/>
              <a:chOff x="975515" y="330140"/>
              <a:chExt cx="4463954" cy="461665"/>
            </a:xfrm>
          </p:grpSpPr>
          <p:sp>
            <p:nvSpPr>
              <p:cNvPr id="28" name="文本框 27"/>
              <p:cNvSpPr txBox="1"/>
              <p:nvPr/>
            </p:nvSpPr>
            <p:spPr>
              <a:xfrm>
                <a:off x="975515" y="330140"/>
                <a:ext cx="2646878" cy="46166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磁场强度检测报告</a:t>
                </a:r>
                <a:endPar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endParaRPr>
              </a:p>
            </p:txBody>
          </p:sp>
          <p:sp>
            <p:nvSpPr>
              <p:cNvPr id="29" name="文本框 28"/>
              <p:cNvSpPr txBox="1"/>
              <p:nvPr/>
            </p:nvSpPr>
            <p:spPr>
              <a:xfrm>
                <a:off x="3584474" y="548682"/>
                <a:ext cx="1854995" cy="21544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rPr>
                  <a:t>Magnetic field strength testing report</a:t>
                </a:r>
                <a:endPar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endParaRPr>
              </a:p>
            </p:txBody>
          </p:sp>
        </p:grpSp>
      </p:grpSp>
      <p:pic>
        <p:nvPicPr>
          <p:cNvPr id="2" name="图形 1"/>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9898900" y="235856"/>
            <a:ext cx="1620000" cy="451619"/>
          </a:xfrm>
          <a:prstGeom prst="rect">
            <a:avLst/>
          </a:prstGeom>
        </p:spPr>
      </p:pic>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0400" y="1312387"/>
            <a:ext cx="3409119" cy="4821713"/>
          </a:xfrm>
          <a:prstGeom prst="rect">
            <a:avLst/>
          </a:prstGeom>
          <a:ln w="12700" cap="sq">
            <a:solidFill>
              <a:srgbClr val="368DFF"/>
            </a:solidFill>
            <a:miter lim="800000"/>
            <a:headEnd/>
            <a:tailEnd/>
          </a:ln>
          <a:effectLst>
            <a:outerShdw blurRad="50800" dist="38100" dir="2700000" algn="tl" rotWithShape="0">
              <a:prstClr val="black">
                <a:alpha val="40000"/>
              </a:prstClr>
            </a:outerShdw>
            <a:reflection blurRad="6350" stA="91000" endPos="18000" dir="5400000" sy="-100000" algn="bl" rotWithShape="0"/>
          </a:effectLst>
        </p:spPr>
      </p:pic>
      <p:pic>
        <p:nvPicPr>
          <p:cNvPr id="7" name="图片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09781" y="1312387"/>
            <a:ext cx="3409119" cy="4821713"/>
          </a:xfrm>
          <a:prstGeom prst="rect">
            <a:avLst/>
          </a:prstGeom>
          <a:ln w="12700" cap="sq">
            <a:solidFill>
              <a:srgbClr val="368DFF"/>
            </a:solidFill>
            <a:miter lim="800000"/>
            <a:headEnd/>
            <a:tailEnd/>
          </a:ln>
          <a:effectLst>
            <a:outerShdw blurRad="50800" dist="38100" dir="2700000" algn="tl" rotWithShape="0">
              <a:prstClr val="black">
                <a:alpha val="40000"/>
              </a:prstClr>
            </a:outerShdw>
            <a:reflection blurRad="6350" stA="91000" endPos="18000" dir="5400000" sy="-100000" algn="bl" rotWithShape="0"/>
          </a:effectLst>
        </p:spPr>
      </p:pic>
      <p:pic>
        <p:nvPicPr>
          <p:cNvPr id="8" name="图片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385090" y="1312387"/>
            <a:ext cx="3409119" cy="4821713"/>
          </a:xfrm>
          <a:prstGeom prst="rect">
            <a:avLst/>
          </a:prstGeom>
          <a:ln w="12700" cap="sq">
            <a:solidFill>
              <a:srgbClr val="368DFF"/>
            </a:solidFill>
            <a:miter lim="800000"/>
            <a:headEnd/>
            <a:tailEnd/>
          </a:ln>
          <a:effectLst>
            <a:outerShdw blurRad="50800" dist="38100" dir="2700000" algn="tl" rotWithShape="0">
              <a:prstClr val="black">
                <a:alpha val="40000"/>
              </a:prstClr>
            </a:outerShdw>
            <a:reflection blurRad="6350" stA="91000" endPos="18000" dir="5400000" sy="-100000" algn="bl" rotWithShape="0"/>
          </a:effec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alpha val="50000"/>
          </a:schemeClr>
        </a:solidFill>
        <a:effectLst/>
      </p:bgPr>
    </p:bg>
    <p:spTree>
      <p:nvGrpSpPr>
        <p:cNvPr id="1" name=""/>
        <p:cNvGrpSpPr/>
        <p:nvPr/>
      </p:nvGrpSpPr>
      <p:grpSpPr>
        <a:xfrm>
          <a:off x="0" y="0"/>
          <a:ext cx="0" cy="0"/>
          <a:chOff x="0" y="0"/>
          <a:chExt cx="0" cy="0"/>
        </a:xfrm>
      </p:grpSpPr>
      <p:pic>
        <p:nvPicPr>
          <p:cNvPr id="3" name="video">
            <a:hlinkClick r:id="" action="ppaction://media"/>
          </p:cNvPr>
          <p:cNvPicPr/>
          <p:nvPr>
            <a:videoFile r:link="rId1"/>
            <p:extLst>
              <p:ext uri="{DAA4B4D4-6D71-4841-9C94-3DE7FCFB9230}">
                <p14:media xmlns:p14="http://schemas.microsoft.com/office/powerpoint/2010/main" r:embed="rId2"/>
              </p:ext>
            </p:extLst>
          </p:nvPr>
        </p:nvPicPr>
        <p:blipFill>
          <a:blip r:embed="rId3"/>
          <a:stretch>
            <a:fillRect/>
          </a:stretch>
        </p:blipFill>
        <p:spPr>
          <a:xfrm>
            <a:off x="798286" y="925515"/>
            <a:ext cx="10595428" cy="5696629"/>
          </a:xfrm>
          <a:prstGeom prst="roundRect">
            <a:avLst>
              <a:gd name="adj" fmla="val 0"/>
            </a:avLst>
          </a:prstGeom>
          <a:ln w="12700">
            <a:noFill/>
          </a:ln>
        </p:spPr>
      </p:pic>
      <p:pic>
        <p:nvPicPr>
          <p:cNvPr id="12" name="图片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8735" y="463850"/>
            <a:ext cx="11014530" cy="6597428"/>
          </a:xfrm>
          <a:prstGeom prst="rect">
            <a:avLst/>
          </a:prstGeom>
        </p:spPr>
      </p:pic>
      <p:grpSp>
        <p:nvGrpSpPr>
          <p:cNvPr id="33" name="组合 32"/>
          <p:cNvGrpSpPr/>
          <p:nvPr/>
        </p:nvGrpSpPr>
        <p:grpSpPr>
          <a:xfrm>
            <a:off x="325841" y="235856"/>
            <a:ext cx="4295372" cy="461665"/>
            <a:chOff x="325841" y="375556"/>
            <a:chExt cx="4295372" cy="461665"/>
          </a:xfrm>
        </p:grpSpPr>
        <p:sp>
          <p:nvSpPr>
            <p:cNvPr id="26" name="矩形 25"/>
            <p:cNvSpPr/>
            <p:nvPr/>
          </p:nvSpPr>
          <p:spPr>
            <a:xfrm>
              <a:off x="325841" y="386072"/>
              <a:ext cx="368670" cy="368670"/>
            </a:xfrm>
            <a:prstGeom prst="rect">
              <a:avLst/>
            </a:prstGeom>
            <a:gradFill>
              <a:gsLst>
                <a:gs pos="0">
                  <a:srgbClr val="257DFF"/>
                </a:gs>
                <a:gs pos="100000">
                  <a:srgbClr val="0040A2"/>
                </a:gs>
              </a:gsLst>
              <a:lin ang="2700000" scaled="0"/>
            </a:gradFill>
            <a:ln w="19050" cap="flat" cmpd="sng" algn="ctr">
              <a:noFill/>
              <a:prstDash val="solid"/>
              <a:miter lim="800000"/>
            </a:ln>
            <a:effectLst>
              <a:outerShdw blurRad="101600" dist="38100" dir="2700000" algn="tl" rotWithShape="0">
                <a:prstClr val="black">
                  <a:alpha val="15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nvGrpSpPr>
            <p:cNvPr id="27" name="组合 26"/>
            <p:cNvGrpSpPr/>
            <p:nvPr/>
          </p:nvGrpSpPr>
          <p:grpSpPr>
            <a:xfrm>
              <a:off x="911223" y="375556"/>
              <a:ext cx="3709990" cy="461665"/>
              <a:chOff x="975515" y="330140"/>
              <a:chExt cx="3709990" cy="461665"/>
            </a:xfrm>
          </p:grpSpPr>
          <p:sp>
            <p:nvSpPr>
              <p:cNvPr id="28" name="文本框 27"/>
              <p:cNvSpPr txBox="1"/>
              <p:nvPr/>
            </p:nvSpPr>
            <p:spPr>
              <a:xfrm>
                <a:off x="975515" y="330140"/>
                <a:ext cx="2339102" cy="461665"/>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rPr>
                  <a:t>常规型动画展示</a:t>
                </a:r>
                <a:endParaRPr kumimoji="0" lang="zh-CN" altLang="en-US" sz="2400" b="0" i="0" u="none" strike="noStrike" kern="0" cap="none" spc="0" normalizeH="0" baseline="0" noProof="0">
                  <a:ln>
                    <a:noFill/>
                  </a:ln>
                  <a:gradFill>
                    <a:gsLst>
                      <a:gs pos="0">
                        <a:srgbClr val="257DFF"/>
                      </a:gs>
                      <a:gs pos="100000">
                        <a:srgbClr val="0040A2"/>
                      </a:gs>
                    </a:gsLst>
                    <a:lin ang="2700000" scaled="0"/>
                  </a:gradFill>
                  <a:effectLst>
                    <a:outerShdw blurRad="25400" dist="25400" dir="2700000" algn="tl">
                      <a:srgbClr val="000000">
                        <a:alpha val="15000"/>
                      </a:srgbClr>
                    </a:outerShdw>
                  </a:effectLst>
                  <a:uLnTx/>
                  <a:uFillTx/>
                  <a:latin typeface="思源宋体 CN Heavy" panose="02020900000000000000" pitchFamily="18" charset="-122"/>
                  <a:ea typeface="思源宋体 CN Heavy" panose="02020900000000000000" pitchFamily="18" charset="-122"/>
                </a:endParaRPr>
              </a:p>
            </p:txBody>
          </p:sp>
          <p:sp>
            <p:nvSpPr>
              <p:cNvPr id="29" name="文本框 28"/>
              <p:cNvSpPr txBox="1"/>
              <p:nvPr/>
            </p:nvSpPr>
            <p:spPr>
              <a:xfrm>
                <a:off x="3314617" y="548682"/>
                <a:ext cx="1370888" cy="215444"/>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rPr>
                  <a:t>Regular animation display</a:t>
                </a:r>
                <a:endParaRPr kumimoji="0" lang="en-US" altLang="zh-CN" sz="800" b="0" i="0" u="none" strike="noStrike" kern="0" cap="none" spc="0" normalizeH="0" baseline="0" noProof="0">
                  <a:ln>
                    <a:noFill/>
                  </a:ln>
                  <a:gradFill>
                    <a:gsLst>
                      <a:gs pos="0">
                        <a:srgbClr val="257DFF"/>
                      </a:gs>
                      <a:gs pos="100000">
                        <a:srgbClr val="0040A2"/>
                      </a:gs>
                    </a:gsLst>
                    <a:lin ang="2700000" scaled="0"/>
                  </a:gradFill>
                  <a:effectLst/>
                  <a:uLnTx/>
                  <a:uFillTx/>
                </a:endParaRPr>
              </a:p>
            </p:txBody>
          </p:sp>
        </p:grpSp>
      </p:grpSp>
      <p:pic>
        <p:nvPicPr>
          <p:cNvPr id="2" name="图形 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98900" y="235856"/>
            <a:ext cx="1620000" cy="45161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4011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remove"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形 1"/>
          <p:cNvPicPr>
            <a:picLocks noChangeAspect="1"/>
          </p:cNvPicPr>
          <p:nvPr/>
        </p:nvPicPr>
        <p:blipFill>
          <a:blip r:embed="rId1"/>
          <a:stretch>
            <a:fillRect/>
          </a:stretch>
        </p:blipFill>
        <p:spPr>
          <a:xfrm>
            <a:off x="874753" y="518110"/>
            <a:ext cx="1476375" cy="411580"/>
          </a:xfrm>
          <a:prstGeom prst="rect">
            <a:avLst/>
          </a:prstGeom>
        </p:spPr>
      </p:pic>
      <p:sp>
        <p:nvSpPr>
          <p:cNvPr id="45" name="文本框 44"/>
          <p:cNvSpPr txBox="1"/>
          <p:nvPr/>
        </p:nvSpPr>
        <p:spPr>
          <a:xfrm>
            <a:off x="2320678" y="2015070"/>
            <a:ext cx="7550645" cy="1200329"/>
          </a:xfrm>
          <a:prstGeom prst="rect">
            <a:avLst/>
          </a:prstGeom>
          <a:noFill/>
        </p:spPr>
        <p:txBody>
          <a:bodyPr wrap="square">
            <a:spAutoFit/>
          </a:bodyPr>
          <a:lstStyle/>
          <a:p>
            <a:pPr algn="ctr"/>
            <a:r>
              <a:rPr lang="zh-CN" altLang="en-US" sz="7200" b="1" spc="1200" dirty="0">
                <a:solidFill>
                  <a:schemeClr val="tx1">
                    <a:lumMod val="95000"/>
                  </a:schemeClr>
                </a:solidFill>
                <a:latin typeface="+mj-ea"/>
                <a:ea typeface="+mj-ea"/>
                <a:sym typeface="微软雅黑" panose="020B0503020204020204" pitchFamily="34" charset="-122"/>
              </a:rPr>
              <a:t>感谢聆听</a:t>
            </a:r>
            <a:endParaRPr lang="zh-CN" altLang="en-US" sz="7200" b="1" spc="1200" dirty="0">
              <a:solidFill>
                <a:schemeClr val="tx1">
                  <a:lumMod val="95000"/>
                </a:schemeClr>
              </a:solidFill>
              <a:latin typeface="+mj-ea"/>
              <a:ea typeface="+mj-ea"/>
              <a:sym typeface="微软雅黑" panose="020B0503020204020204" pitchFamily="34" charset="-122"/>
            </a:endParaRPr>
          </a:p>
        </p:txBody>
      </p:sp>
      <p:sp>
        <p:nvSpPr>
          <p:cNvPr id="3" name="文本框 2"/>
          <p:cNvSpPr txBox="1"/>
          <p:nvPr/>
        </p:nvSpPr>
        <p:spPr>
          <a:xfrm>
            <a:off x="2826442" y="3377177"/>
            <a:ext cx="6539117" cy="360612"/>
          </a:xfrm>
          <a:prstGeom prst="rect">
            <a:avLst/>
          </a:prstGeom>
          <a:noFill/>
        </p:spPr>
        <p:txBody>
          <a:bodyPr wrap="square">
            <a:spAutoFit/>
          </a:bodyPr>
          <a:lstStyle/>
          <a:p>
            <a:pPr algn="ctr">
              <a:lnSpc>
                <a:spcPct val="120000"/>
              </a:lnSpc>
              <a:spcBef>
                <a:spcPts val="495"/>
              </a:spcBef>
            </a:pPr>
            <a:r>
              <a:rPr lang="en-US" altLang="zh-CN" sz="1600" b="0" i="0" spc="300" dirty="0">
                <a:effectLst/>
                <a:cs typeface="+mn-ea"/>
                <a:sym typeface="+mn-lt"/>
              </a:rPr>
              <a:t>Thank you for listening</a:t>
            </a:r>
            <a:endParaRPr lang="zh-CN" altLang="en-US" sz="1600" spc="300" dirty="0">
              <a:cs typeface="+mn-ea"/>
              <a:sym typeface="+mn-lt"/>
            </a:endParaRPr>
          </a:p>
        </p:txBody>
      </p:sp>
      <p:grpSp>
        <p:nvGrpSpPr>
          <p:cNvPr id="6" name="组合 5"/>
          <p:cNvGrpSpPr/>
          <p:nvPr/>
        </p:nvGrpSpPr>
        <p:grpSpPr>
          <a:xfrm>
            <a:off x="680686" y="6022610"/>
            <a:ext cx="4159914" cy="215444"/>
            <a:chOff x="757024" y="5946410"/>
            <a:chExt cx="4159914" cy="215444"/>
          </a:xfrm>
        </p:grpSpPr>
        <p:sp>
          <p:nvSpPr>
            <p:cNvPr id="7" name="文本框 6"/>
            <p:cNvSpPr txBox="1"/>
            <p:nvPr/>
          </p:nvSpPr>
          <p:spPr>
            <a:xfrm>
              <a:off x="757024" y="5946410"/>
              <a:ext cx="1910805" cy="215444"/>
            </a:xfrm>
            <a:prstGeom prst="rect">
              <a:avLst/>
            </a:prstGeom>
            <a:noFill/>
          </p:spPr>
          <p:txBody>
            <a:bodyPr wrap="square">
              <a:spAutoFit/>
            </a:bodyPr>
            <a:lstStyle/>
            <a:p>
              <a:pPr marL="12700">
                <a:lnSpc>
                  <a:spcPct val="100000"/>
                </a:lnSpc>
                <a:spcBef>
                  <a:spcPts val="810"/>
                </a:spcBef>
              </a:pPr>
              <a:r>
                <a:rPr lang="zh-CN" altLang="en-US" sz="800" spc="204" dirty="0">
                  <a:solidFill>
                    <a:schemeClr val="tx1">
                      <a:lumMod val="95000"/>
                    </a:schemeClr>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内蒙古华磁科技发展有限公</a:t>
              </a:r>
              <a:r>
                <a:rPr lang="zh-CN" altLang="en-US" sz="800" spc="-50" dirty="0">
                  <a:solidFill>
                    <a:schemeClr val="tx1">
                      <a:lumMod val="95000"/>
                    </a:schemeClr>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司</a:t>
              </a:r>
              <a:endParaRPr lang="zh-CN" altLang="en-US" sz="800" dirty="0">
                <a:solidFill>
                  <a:schemeClr val="tx1">
                    <a:lumMod val="95000"/>
                  </a:schemeClr>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endParaRPr>
            </a:p>
          </p:txBody>
        </p:sp>
        <p:sp>
          <p:nvSpPr>
            <p:cNvPr id="8" name="文本框 7"/>
            <p:cNvSpPr txBox="1"/>
            <p:nvPr/>
          </p:nvSpPr>
          <p:spPr>
            <a:xfrm>
              <a:off x="2383848" y="5963289"/>
              <a:ext cx="2533090" cy="184666"/>
            </a:xfrm>
            <a:prstGeom prst="rect">
              <a:avLst/>
            </a:prstGeom>
            <a:noFill/>
          </p:spPr>
          <p:txBody>
            <a:bodyPr wrap="square">
              <a:spAutoFit/>
            </a:bodyPr>
            <a:lstStyle/>
            <a:p>
              <a:pPr marL="12700" algn="ctr">
                <a:spcBef>
                  <a:spcPts val="810"/>
                </a:spcBef>
              </a:pPr>
              <a:r>
                <a:rPr lang="en-US" altLang="zh-CN" sz="600">
                  <a:solidFill>
                    <a:srgbClr val="FFFFFF">
                      <a:lumMod val="95000"/>
                    </a:srgbClr>
                  </a:solidFill>
                  <a:latin typeface="微软雅黑" panose="020B0503020204020204" pitchFamily="34" charset="-122"/>
                  <a:cs typeface="宋体" panose="02010600030101010101" pitchFamily="2" charset="-122"/>
                  <a:sym typeface="微软雅黑" panose="020B0503020204020204" pitchFamily="34" charset="-122"/>
                </a:rPr>
                <a:t>Inner Mongolia Huaci Technology Development Co., Ltd</a:t>
              </a:r>
              <a:endParaRPr lang="zh-CN" altLang="en-US" sz="600" dirty="0">
                <a:solidFill>
                  <a:srgbClr val="FFFFFF">
                    <a:lumMod val="95000"/>
                  </a:srgbClr>
                </a:solidFill>
                <a:latin typeface="微软雅黑" panose="020B0503020204020204" pitchFamily="34" charset="-122"/>
                <a:cs typeface="宋体" panose="02010600030101010101" pitchFamily="2" charset="-122"/>
                <a:sym typeface="微软雅黑" panose="020B0503020204020204" pitchFamily="34" charset="-122"/>
              </a:endParaRPr>
            </a:p>
          </p:txBody>
        </p:sp>
      </p:grpSp>
      <p:grpSp>
        <p:nvGrpSpPr>
          <p:cNvPr id="9" name="组合 8"/>
          <p:cNvGrpSpPr/>
          <p:nvPr/>
        </p:nvGrpSpPr>
        <p:grpSpPr>
          <a:xfrm>
            <a:off x="6436344" y="6022610"/>
            <a:ext cx="5074970" cy="215444"/>
            <a:chOff x="6512682" y="5946410"/>
            <a:chExt cx="5074970" cy="215444"/>
          </a:xfrm>
        </p:grpSpPr>
        <p:sp>
          <p:nvSpPr>
            <p:cNvPr id="10" name="TextBox 47_1"/>
            <p:cNvSpPr txBox="1"/>
            <p:nvPr/>
          </p:nvSpPr>
          <p:spPr>
            <a:xfrm>
              <a:off x="9241781" y="5946410"/>
              <a:ext cx="2345871" cy="215444"/>
            </a:xfrm>
            <a:prstGeom prst="rect">
              <a:avLst/>
            </a:prstGeom>
            <a:noFill/>
          </p:spPr>
          <p:txBody>
            <a:bodyPr wrap="square">
              <a:spAutoFit/>
            </a:bodyPr>
            <a:lstStyle/>
            <a:p>
              <a:pPr marL="12700" algn="r">
                <a:lnSpc>
                  <a:spcPct val="100000"/>
                </a:lnSpc>
                <a:spcBef>
                  <a:spcPts val="495"/>
                </a:spcBef>
              </a:pPr>
              <a:r>
                <a:rPr lang="zh-CN" altLang="en-US" sz="800" spc="-50" dirty="0">
                  <a:solidFill>
                    <a:srgbClr val="FFFFFF"/>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内</a:t>
              </a:r>
              <a:r>
                <a:rPr lang="zh-CN" altLang="en-US" sz="800" spc="75" dirty="0">
                  <a:solidFill>
                    <a:srgbClr val="FFFFFF"/>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蒙古包头市稀土高新区大学工业园</a:t>
              </a:r>
              <a:r>
                <a:rPr lang="zh-CN" altLang="en-US" sz="800" spc="-50" dirty="0">
                  <a:solidFill>
                    <a:srgbClr val="FFFFFF"/>
                  </a:solidFill>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rPr>
                <a:t>区</a:t>
              </a:r>
              <a:endParaRPr lang="zh-CN" altLang="en-US" sz="800" dirty="0">
                <a:latin typeface="微软雅黑" panose="020B0503020204020204" pitchFamily="34" charset="-122"/>
                <a:ea typeface="微软雅黑" panose="020B0503020204020204" pitchFamily="34" charset="-122"/>
                <a:cs typeface="宋体" panose="02010600030101010101" pitchFamily="2" charset="-122"/>
                <a:sym typeface="微软雅黑" panose="020B0503020204020204" pitchFamily="34" charset="-122"/>
              </a:endParaRPr>
            </a:p>
          </p:txBody>
        </p:sp>
        <p:sp>
          <p:nvSpPr>
            <p:cNvPr id="11" name="TextBox 47_1"/>
            <p:cNvSpPr txBox="1"/>
            <p:nvPr/>
          </p:nvSpPr>
          <p:spPr>
            <a:xfrm>
              <a:off x="6512682" y="5963289"/>
              <a:ext cx="3109842" cy="184666"/>
            </a:xfrm>
            <a:prstGeom prst="rect">
              <a:avLst/>
            </a:prstGeom>
            <a:noFill/>
          </p:spPr>
          <p:txBody>
            <a:bodyPr wrap="square">
              <a:spAutoFit/>
            </a:bodyPr>
            <a:lstStyle/>
            <a:p>
              <a:pPr marL="12700" algn="ctr">
                <a:spcBef>
                  <a:spcPts val="495"/>
                </a:spcBef>
              </a:pPr>
              <a:r>
                <a:rPr lang="en-US" altLang="zh-CN" sz="600">
                  <a:solidFill>
                    <a:srgbClr val="FFFFFF"/>
                  </a:solidFill>
                  <a:latin typeface="微软雅黑" panose="020B0503020204020204" pitchFamily="34" charset="-122"/>
                  <a:cs typeface="宋体" panose="02010600030101010101" pitchFamily="2" charset="-122"/>
                  <a:sym typeface="微软雅黑" panose="020B0503020204020204" pitchFamily="34" charset="-122"/>
                </a:rPr>
                <a:t>Baotou Rare Earth High tech Zone University Industrial Park, Inner Mongolia</a:t>
              </a:r>
              <a:endParaRPr lang="zh-CN" altLang="en-US" sz="600" dirty="0">
                <a:solidFill>
                  <a:srgbClr val="FFFFFF"/>
                </a:solidFill>
                <a:latin typeface="微软雅黑" panose="020B0503020204020204" pitchFamily="34" charset="-122"/>
                <a:cs typeface="宋体" panose="02010600030101010101" pitchFamily="2" charset="-122"/>
                <a:sym typeface="微软雅黑" panose="020B0503020204020204" pitchFamily="34" charset="-122"/>
              </a:endParaRPr>
            </a:p>
          </p:txBody>
        </p:sp>
      </p:grpSp>
    </p:spTree>
    <p:custDataLst>
      <p:tags r:id="rId2"/>
    </p:custDataLst>
  </p:cSld>
  <p:clrMapOvr>
    <a:masterClrMapping/>
  </p:clrMapOvr>
</p:sld>
</file>

<file path=ppt/tags/tag1.xml><?xml version="1.0" encoding="utf-8"?>
<p:tagLst xmlns:p="http://schemas.openxmlformats.org/presentationml/2006/main">
  <p:tag name="OFFICEPLUS.TAG" val="03a12446-4040-4dad-8d54-bb681f108928"/>
</p:tagLst>
</file>

<file path=ppt/tags/tag2.xml><?xml version="1.0" encoding="utf-8"?>
<p:tagLst xmlns:p="http://schemas.openxmlformats.org/presentationml/2006/main">
  <p:tag name="PA" val="v5.2.11"/>
</p:tagLst>
</file>

<file path=ppt/tags/tag3.xml><?xml version="1.0" encoding="utf-8"?>
<p:tagLst xmlns:p="http://schemas.openxmlformats.org/presentationml/2006/main">
  <p:tag name="PA" val="v5.2.11"/>
</p:tagLst>
</file>

<file path=ppt/tags/tag4.xml><?xml version="1.0" encoding="utf-8"?>
<p:tagLst xmlns:p="http://schemas.openxmlformats.org/presentationml/2006/main">
  <p:tag name="PA" val="v5.2.11"/>
  <p:tag name="ADJUSTMENTS" val="16.03008"/>
</p:tagLst>
</file>

<file path=ppt/tags/tag5.xml><?xml version="1.0" encoding="utf-8"?>
<p:tagLst xmlns:p="http://schemas.openxmlformats.org/presentationml/2006/main">
  <p:tag name="TEXTSHADOWSIZE" val="99"/>
</p:tagLst>
</file>

<file path=ppt/tags/tag6.xml><?xml version="1.0" encoding="utf-8"?>
<p:tagLst xmlns:p="http://schemas.openxmlformats.org/presentationml/2006/main">
  <p:tag name="TEXTSHADOWSIZE" val="99"/>
</p:tagLst>
</file>

<file path=ppt/tags/tag7.xml><?xml version="1.0" encoding="utf-8"?>
<p:tagLst xmlns:p="http://schemas.openxmlformats.org/presentationml/2006/main">
  <p:tag name="TEXTSHADOWSIZE" val="99"/>
</p:tagLst>
</file>

<file path=ppt/tags/tag8.xml><?xml version="1.0" encoding="utf-8"?>
<p:tagLst xmlns:p="http://schemas.openxmlformats.org/presentationml/2006/main">
  <p:tag name="TEXTSHADOWSIZE" val="99"/>
</p:tagLst>
</file>

<file path=ppt/tags/tag9.xml><?xml version="1.0" encoding="utf-8"?>
<p:tagLst xmlns:p="http://schemas.openxmlformats.org/presentationml/2006/main">
  <p:tag name="TEXTSHADOWSIZE" val="99"/>
</p:tagLst>
</file>

<file path=ppt/tags/tag10.xml><?xml version="1.0" encoding="utf-8"?>
<p:tagLst xmlns:p="http://schemas.openxmlformats.org/presentationml/2006/main">
  <p:tag name="TEXTSHADOWSIZE" val="99"/>
</p:tagLst>
</file>

<file path=ppt/tags/tag11.xml><?xml version="1.0" encoding="utf-8"?>
<p:tagLst xmlns:p="http://schemas.openxmlformats.org/presentationml/2006/main">
  <p:tag name="TEXTSHADOWSIZE" val="99"/>
</p:tagLst>
</file>

<file path=ppt/tags/tag12.xml><?xml version="1.0" encoding="utf-8"?>
<p:tagLst xmlns:p="http://schemas.openxmlformats.org/presentationml/2006/main">
  <p:tag name="TEXTSHADOWSIZE" val="99"/>
</p:tagLst>
</file>

<file path=ppt/tags/tag13.xml><?xml version="1.0" encoding="utf-8"?>
<p:tagLst xmlns:p="http://schemas.openxmlformats.org/presentationml/2006/main">
  <p:tag name="TEXTSHADOWSIZE" val="99"/>
</p:tagLst>
</file>

<file path=ppt/tags/tag14.xml><?xml version="1.0" encoding="utf-8"?>
<p:tagLst xmlns:p="http://schemas.openxmlformats.org/presentationml/2006/main">
  <p:tag name="TEXTSHADOWSIZE" val="99"/>
</p:tagLst>
</file>

<file path=ppt/tags/tag15.xml><?xml version="1.0" encoding="utf-8"?>
<p:tagLst xmlns:p="http://schemas.openxmlformats.org/presentationml/2006/main">
  <p:tag name="TEXTSHADOWSIZE" val="99"/>
</p:tagLst>
</file>

<file path=ppt/tags/tag16.xml><?xml version="1.0" encoding="utf-8"?>
<p:tagLst xmlns:p="http://schemas.openxmlformats.org/presentationml/2006/main">
  <p:tag name="TEXTSHADOWSIZE" val="99"/>
</p:tagLst>
</file>

<file path=ppt/tags/tag17.xml><?xml version="1.0" encoding="utf-8"?>
<p:tagLst xmlns:p="http://schemas.openxmlformats.org/presentationml/2006/main">
  <p:tag name="TEXTSHADOWSIZE" val="99"/>
</p:tagLst>
</file>

<file path=ppt/tags/tag18.xml><?xml version="1.0" encoding="utf-8"?>
<p:tagLst xmlns:p="http://schemas.openxmlformats.org/presentationml/2006/main">
  <p:tag name="TEXTSHADOWSIZE" val="99"/>
</p:tagLst>
</file>

<file path=ppt/tags/tag19.xml><?xml version="1.0" encoding="utf-8"?>
<p:tagLst xmlns:p="http://schemas.openxmlformats.org/presentationml/2006/main">
  <p:tag name="TEXTSHADOWSIZE" val="99"/>
</p:tagLst>
</file>

<file path=ppt/tags/tag20.xml><?xml version="1.0" encoding="utf-8"?>
<p:tagLst xmlns:p="http://schemas.openxmlformats.org/presentationml/2006/main">
  <p:tag name="TEXTSHADOWSIZE" val="99"/>
</p:tagLst>
</file>

<file path=ppt/tags/tag21.xml><?xml version="1.0" encoding="utf-8"?>
<p:tagLst xmlns:p="http://schemas.openxmlformats.org/presentationml/2006/main">
  <p:tag name="PA" val="v5.2.11"/>
  <p:tag name="ADJUSTMENTS" val="16.03008"/>
</p:tagLst>
</file>

<file path=ppt/tags/tag22.xml><?xml version="1.0" encoding="utf-8"?>
<p:tagLst xmlns:p="http://schemas.openxmlformats.org/presentationml/2006/main">
  <p:tag name="PA" val="v5.2.11"/>
  <p:tag name="ADJUSTMENTS" val="16.03008"/>
</p:tagLst>
</file>

<file path=ppt/tags/tag23.xml><?xml version="1.0" encoding="utf-8"?>
<p:tagLst xmlns:p="http://schemas.openxmlformats.org/presentationml/2006/main">
  <p:tag name="PA" val="v5.2.11"/>
  <p:tag name="ADJUSTMENTS" val="16.03008"/>
</p:tagLst>
</file>

<file path=ppt/tags/tag24.xml><?xml version="1.0" encoding="utf-8"?>
<p:tagLst xmlns:p="http://schemas.openxmlformats.org/presentationml/2006/main">
  <p:tag name="PA" val="v5.2.11"/>
  <p:tag name="ADJUSTMENTS" val="16.03008"/>
</p:tagLst>
</file>

<file path=ppt/tags/tag25.xml><?xml version="1.0" encoding="utf-8"?>
<p:tagLst xmlns:p="http://schemas.openxmlformats.org/presentationml/2006/main">
  <p:tag name="PA" val="v5.2.11"/>
  <p:tag name="ADJUSTMENTS" val="16.03008"/>
</p:tagLst>
</file>

<file path=ppt/tags/tag26.xml><?xml version="1.0" encoding="utf-8"?>
<p:tagLst xmlns:p="http://schemas.openxmlformats.org/presentationml/2006/main">
  <p:tag name="PA" val="v5.2.11"/>
  <p:tag name="ADJUSTMENTS" val="16.03008"/>
</p:tagLst>
</file>

<file path=ppt/tags/tag27.xml><?xml version="1.0" encoding="utf-8"?>
<p:tagLst xmlns:p="http://schemas.openxmlformats.org/presentationml/2006/main">
  <p:tag name="PA" val="v5.2.11"/>
</p:tagLst>
</file>

<file path=ppt/tags/tag28.xml><?xml version="1.0" encoding="utf-8"?>
<p:tagLst xmlns:p="http://schemas.openxmlformats.org/presentationml/2006/main">
  <p:tag name="PA" val="v5.2.11"/>
</p:tagLst>
</file>

<file path=ppt/tags/tag29.xml><?xml version="1.0" encoding="utf-8"?>
<p:tagLst xmlns:p="http://schemas.openxmlformats.org/presentationml/2006/main">
  <p:tag name="TEXTSHADOWSIZE" val="99"/>
</p:tagLst>
</file>

<file path=ppt/tags/tag30.xml><?xml version="1.0" encoding="utf-8"?>
<p:tagLst xmlns:p="http://schemas.openxmlformats.org/presentationml/2006/main">
  <p:tag name="TEXTSHADOWSIZE" val="99"/>
</p:tagLst>
</file>

<file path=ppt/tags/tag31.xml><?xml version="1.0" encoding="utf-8"?>
<p:tagLst xmlns:p="http://schemas.openxmlformats.org/presentationml/2006/main">
  <p:tag name="TEXTSHADOWSIZE" val="99"/>
</p:tagLst>
</file>

<file path=ppt/tags/tag32.xml><?xml version="1.0" encoding="utf-8"?>
<p:tagLst xmlns:p="http://schemas.openxmlformats.org/presentationml/2006/main">
  <p:tag name="TEXTSHADOWSIZE" val="99"/>
</p:tagLst>
</file>

<file path=ppt/tags/tag33.xml><?xml version="1.0" encoding="utf-8"?>
<p:tagLst xmlns:p="http://schemas.openxmlformats.org/presentationml/2006/main">
  <p:tag name="SHADOWSIZE" val="100"/>
</p:tagLst>
</file>

<file path=ppt/tags/tag34.xml><?xml version="1.0" encoding="utf-8"?>
<p:tagLst xmlns:p="http://schemas.openxmlformats.org/presentationml/2006/main">
  <p:tag name="PA" val="v5.2.11"/>
</p:tagLst>
</file>

<file path=ppt/tags/tag35.xml><?xml version="1.0" encoding="utf-8"?>
<p:tagLst xmlns:p="http://schemas.openxmlformats.org/presentationml/2006/main">
  <p:tag name="PA" val="v5.2.11"/>
</p:tagLst>
</file>

<file path=ppt/tags/tag36.xml><?xml version="1.0" encoding="utf-8"?>
<p:tagLst xmlns:p="http://schemas.openxmlformats.org/presentationml/2006/main">
  <p:tag name="PA" val="v5.2.11"/>
</p:tagLst>
</file>

<file path=ppt/tags/tag37.xml><?xml version="1.0" encoding="utf-8"?>
<p:tagLst xmlns:p="http://schemas.openxmlformats.org/presentationml/2006/main">
  <p:tag name="PA" val="v5.2.11"/>
</p:tagLst>
</file>

<file path=ppt/tags/tag38.xml><?xml version="1.0" encoding="utf-8"?>
<p:tagLst xmlns:p="http://schemas.openxmlformats.org/presentationml/2006/main">
  <p:tag name="PA" val="v5.2.11"/>
</p:tagLst>
</file>

<file path=ppt/tags/tag39.xml><?xml version="1.0" encoding="utf-8"?>
<p:tagLst xmlns:p="http://schemas.openxmlformats.org/presentationml/2006/main">
  <p:tag name="PA" val="v5.2.11"/>
</p:tagLst>
</file>

<file path=ppt/tags/tag40.xml><?xml version="1.0" encoding="utf-8"?>
<p:tagLst xmlns:p="http://schemas.openxmlformats.org/presentationml/2006/main">
  <p:tag name="PA" val="v5.2.11"/>
</p:tagLst>
</file>

<file path=ppt/tags/tag41.xml><?xml version="1.0" encoding="utf-8"?>
<p:tagLst xmlns:p="http://schemas.openxmlformats.org/presentationml/2006/main">
  <p:tag name="PA" val="v5.2.11"/>
</p:tagLst>
</file>

<file path=ppt/tags/tag42.xml><?xml version="1.0" encoding="utf-8"?>
<p:tagLst xmlns:p="http://schemas.openxmlformats.org/presentationml/2006/main">
  <p:tag name="PA" val="v5.2.11"/>
</p:tagLst>
</file>

<file path=ppt/tags/tag43.xml><?xml version="1.0" encoding="utf-8"?>
<p:tagLst xmlns:p="http://schemas.openxmlformats.org/presentationml/2006/main">
  <p:tag name="PA" val="v5.2.11"/>
</p:tagLst>
</file>

<file path=ppt/tags/tag44.xml><?xml version="1.0" encoding="utf-8"?>
<p:tagLst xmlns:p="http://schemas.openxmlformats.org/presentationml/2006/main">
  <p:tag name="KSO_WM_DIAGRAM_VIRTUALLY_FRAME" val="{&quot;height&quot;:172.6341474699988,&quot;left&quot;:32.13393700787401,&quot;top&quot;:168.59700787401576,&quot;width&quot;:898.3820472440945}"/>
</p:tagLst>
</file>

<file path=ppt/tags/tag45.xml><?xml version="1.0" encoding="utf-8"?>
<p:tagLst xmlns:p="http://schemas.openxmlformats.org/presentationml/2006/main">
  <p:tag name="KSO_WM_DIAGRAM_VIRTUALLY_FRAME" val="{&quot;height&quot;:172.6341474699988,&quot;left&quot;:32.13393700787401,&quot;top&quot;:168.59700787401576,&quot;width&quot;:898.3820472440945}"/>
</p:tagLst>
</file>

<file path=ppt/tags/tag46.xml><?xml version="1.0" encoding="utf-8"?>
<p:tagLst xmlns:p="http://schemas.openxmlformats.org/presentationml/2006/main">
  <p:tag name="KSO_WM_DIAGRAM_VIRTUALLY_FRAME" val="{&quot;height&quot;:172.6341474699988,&quot;left&quot;:32.13393700787401,&quot;top&quot;:168.59700787401576,&quot;width&quot;:898.3820472440945}"/>
</p:tagLst>
</file>

<file path=ppt/tags/tag47.xml><?xml version="1.0" encoding="utf-8"?>
<p:tagLst xmlns:p="http://schemas.openxmlformats.org/presentationml/2006/main">
  <p:tag name="KSO_WM_DIAGRAM_VIRTUALLY_FRAME" val="{&quot;height&quot;:172.6341474699988,&quot;left&quot;:32.13393700787401,&quot;top&quot;:168.59700787401576,&quot;width&quot;:898.3820472440945}"/>
</p:tagLst>
</file>

<file path=ppt/tags/tag48.xml><?xml version="1.0" encoding="utf-8"?>
<p:tagLst xmlns:p="http://schemas.openxmlformats.org/presentationml/2006/main">
  <p:tag name="KSO_WM_DIAGRAM_VIRTUALLY_FRAME" val="{&quot;height&quot;:172.6341474699988,&quot;left&quot;:32.13393700787401,&quot;top&quot;:168.59700787401576,&quot;width&quot;:898.3820472440945}"/>
</p:tagLst>
</file>

<file path=ppt/tags/tag49.xml><?xml version="1.0" encoding="utf-8"?>
<p:tagLst xmlns:p="http://schemas.openxmlformats.org/presentationml/2006/main">
  <p:tag name="KSO_WM_DIAGRAM_VIRTUALLY_FRAME" val="{&quot;height&quot;:172.6341474699988,&quot;left&quot;:32.13393700787401,&quot;top&quot;:168.59700787401576,&quot;width&quot;:898.3820472440945}"/>
</p:tagLst>
</file>

<file path=ppt/tags/tag50.xml><?xml version="1.0" encoding="utf-8"?>
<p:tagLst xmlns:p="http://schemas.openxmlformats.org/presentationml/2006/main">
  <p:tag name="KSO_WM_DIAGRAM_VIRTUALLY_FRAME" val="{&quot;height&quot;:172.6341474699988,&quot;left&quot;:32.13393700787401,&quot;top&quot;:168.59700787401576,&quot;width&quot;:898.3820472440945}"/>
</p:tagLst>
</file>

<file path=ppt/tags/tag51.xml><?xml version="1.0" encoding="utf-8"?>
<p:tagLst xmlns:p="http://schemas.openxmlformats.org/presentationml/2006/main">
  <p:tag name="KSO_WM_DIAGRAM_VIRTUALLY_FRAME" val="{&quot;height&quot;:172.6341474699988,&quot;left&quot;:32.13393700787401,&quot;top&quot;:168.59700787401576,&quot;width&quot;:898.3820472440945}"/>
</p:tagLst>
</file>

<file path=ppt/tags/tag52.xml><?xml version="1.0" encoding="utf-8"?>
<p:tagLst xmlns:p="http://schemas.openxmlformats.org/presentationml/2006/main">
  <p:tag name="PA" val="v5.2.11"/>
</p:tagLst>
</file>

<file path=ppt/tags/tag53.xml><?xml version="1.0" encoding="utf-8"?>
<p:tagLst xmlns:p="http://schemas.openxmlformats.org/presentationml/2006/main">
  <p:tag name="PA" val="v5.2.11"/>
</p:tagLst>
</file>

<file path=ppt/tags/tag54.xml><?xml version="1.0" encoding="utf-8"?>
<p:tagLst xmlns:p="http://schemas.openxmlformats.org/presentationml/2006/main">
  <p:tag name="PA" val="v5.2.11"/>
</p:tagLst>
</file>

<file path=ppt/tags/tag55.xml><?xml version="1.0" encoding="utf-8"?>
<p:tagLst xmlns:p="http://schemas.openxmlformats.org/presentationml/2006/main">
  <p:tag name="ADJUSTMENTS" val="0"/>
  <p:tag name="SHADOWSIZE" val="101"/>
</p:tagLst>
</file>

<file path=ppt/tags/tag56.xml><?xml version="1.0" encoding="utf-8"?>
<p:tagLst xmlns:p="http://schemas.openxmlformats.org/presentationml/2006/main">
  <p:tag name="ADJUSTMENTS" val="0"/>
  <p:tag name="SHADOWSIZE" val="101"/>
</p:tagLst>
</file>

<file path=ppt/tags/tag57.xml><?xml version="1.0" encoding="utf-8"?>
<p:tagLst xmlns:p="http://schemas.openxmlformats.org/presentationml/2006/main">
  <p:tag name="ADJUSTMENTS" val="0"/>
  <p:tag name="SHADOWSIZE" val="101"/>
</p:tagLst>
</file>

<file path=ppt/tags/tag58.xml><?xml version="1.0" encoding="utf-8"?>
<p:tagLst xmlns:p="http://schemas.openxmlformats.org/presentationml/2006/main">
  <p:tag name="ADJUSTMENTS" val="0"/>
  <p:tag name="SHADOWSIZE" val="101"/>
</p:tagLst>
</file>

<file path=ppt/tags/tag59.xml><?xml version="1.0" encoding="utf-8"?>
<p:tagLst xmlns:p="http://schemas.openxmlformats.org/presentationml/2006/main">
  <p:tag name="PA" val="v5.2.11"/>
</p:tagLst>
</file>

<file path=ppt/tags/tag60.xml><?xml version="1.0" encoding="utf-8"?>
<p:tagLst xmlns:p="http://schemas.openxmlformats.org/presentationml/2006/main">
  <p:tag name="PA" val="v5.2.11"/>
</p:tagLst>
</file>

<file path=ppt/tags/tag61.xml><?xml version="1.0" encoding="utf-8"?>
<p:tagLst xmlns:p="http://schemas.openxmlformats.org/presentationml/2006/main">
  <p:tag name="KSO_WM_DIAGRAM_VIRTUALLY_FRAME" val="{&quot;height&quot;:348.4211023622047,&quot;left&quot;:276.73393700787403,&quot;top&quot;:142.57889763779528,&quot;width&quot;:608.2854330708662}"/>
</p:tagLst>
</file>

<file path=ppt/tags/tag62.xml><?xml version="1.0" encoding="utf-8"?>
<p:tagLst xmlns:p="http://schemas.openxmlformats.org/presentationml/2006/main">
  <p:tag name="KSO_WM_DIAGRAM_VIRTUALLY_FRAME" val="{&quot;height&quot;:348.4211023622047,&quot;left&quot;:276.73393700787403,&quot;top&quot;:142.57889763779528,&quot;width&quot;:608.2854330708662}"/>
</p:tagLst>
</file>

<file path=ppt/tags/tag63.xml><?xml version="1.0" encoding="utf-8"?>
<p:tagLst xmlns:p="http://schemas.openxmlformats.org/presentationml/2006/main">
  <p:tag name="KSO_WM_DIAGRAM_VIRTUALLY_FRAME" val="{&quot;height&quot;:348.4211023622047,&quot;left&quot;:276.73393700787403,&quot;top&quot;:142.57889763779528,&quot;width&quot;:608.2854330708662}"/>
</p:tagLst>
</file>

<file path=ppt/tags/tag64.xml><?xml version="1.0" encoding="utf-8"?>
<p:tagLst xmlns:p="http://schemas.openxmlformats.org/presentationml/2006/main">
  <p:tag name="KSO_WM_DIAGRAM_VIRTUALLY_FRAME" val="{&quot;height&quot;:348.4211023622047,&quot;left&quot;:276.73393700787403,&quot;top&quot;:142.57889763779528,&quot;width&quot;:608.2854330708662}"/>
</p:tagLst>
</file>

<file path=ppt/tags/tag65.xml><?xml version="1.0" encoding="utf-8"?>
<p:tagLst xmlns:p="http://schemas.openxmlformats.org/presentationml/2006/main">
  <p:tag name="KSO_WM_DIAGRAM_VIRTUALLY_FRAME" val="{&quot;height&quot;:348.4211023622047,&quot;left&quot;:276.73393700787403,&quot;top&quot;:142.57889763779528,&quot;width&quot;:608.2854330708662}"/>
</p:tagLst>
</file>

<file path=ppt/tags/tag66.xml><?xml version="1.0" encoding="utf-8"?>
<p:tagLst xmlns:p="http://schemas.openxmlformats.org/presentationml/2006/main">
  <p:tag name="KSO_WM_DIAGRAM_VIRTUALLY_FRAME" val="{&quot;height&quot;:348.4211023622047,&quot;left&quot;:276.73393700787403,&quot;top&quot;:142.57889763779528,&quot;width&quot;:608.2854330708662}"/>
</p:tagLst>
</file>

<file path=ppt/tags/tag67.xml><?xml version="1.0" encoding="utf-8"?>
<p:tagLst xmlns:p="http://schemas.openxmlformats.org/presentationml/2006/main">
  <p:tag name="KSO_WM_DIAGRAM_VIRTUALLY_FRAME" val="{&quot;height&quot;:348.4211023622047,&quot;left&quot;:276.73393700787403,&quot;top&quot;:142.57889763779528,&quot;width&quot;:608.2854330708662}"/>
</p:tagLst>
</file>

<file path=ppt/tags/tag68.xml><?xml version="1.0" encoding="utf-8"?>
<p:tagLst xmlns:p="http://schemas.openxmlformats.org/presentationml/2006/main">
  <p:tag name="KSO_WM_DIAGRAM_VIRTUALLY_FRAME" val="{&quot;height&quot;:348.4211023622047,&quot;left&quot;:276.73393700787403,&quot;top&quot;:142.57889763779528,&quot;width&quot;:608.2854330708662}"/>
</p:tagLst>
</file>

<file path=ppt/tags/tag69.xml><?xml version="1.0" encoding="utf-8"?>
<p:tagLst xmlns:p="http://schemas.openxmlformats.org/presentationml/2006/main">
  <p:tag name="KSO_WM_DIAGRAM_VIRTUALLY_FRAME" val="{&quot;height&quot;:348.4211023622047,&quot;left&quot;:276.73393700787403,&quot;top&quot;:142.57889763779528,&quot;width&quot;:608.2854330708662}"/>
</p:tagLst>
</file>

<file path=ppt/tags/tag70.xml><?xml version="1.0" encoding="utf-8"?>
<p:tagLst xmlns:p="http://schemas.openxmlformats.org/presentationml/2006/main">
  <p:tag name="KSO_WM_DIAGRAM_VIRTUALLY_FRAME" val="{&quot;height&quot;:348.4211023622047,&quot;left&quot;:276.73393700787403,&quot;top&quot;:142.57889763779528,&quot;width&quot;:608.2854330708662}"/>
</p:tagLst>
</file>

<file path=ppt/tags/tag71.xml><?xml version="1.0" encoding="utf-8"?>
<p:tagLst xmlns:p="http://schemas.openxmlformats.org/presentationml/2006/main">
  <p:tag name="KSO_WM_DIAGRAM_VIRTUALLY_FRAME" val="{&quot;height&quot;:348.4211023622047,&quot;left&quot;:276.73393700787403,&quot;top&quot;:142.57889763779528,&quot;width&quot;:608.2854330708662}"/>
</p:tagLst>
</file>

<file path=ppt/tags/tag72.xml><?xml version="1.0" encoding="utf-8"?>
<p:tagLst xmlns:p="http://schemas.openxmlformats.org/presentationml/2006/main">
  <p:tag name="KSO_WM_DIAGRAM_VIRTUALLY_FRAME" val="{&quot;height&quot;:348.4211023622047,&quot;left&quot;:276.73393700787403,&quot;top&quot;:142.57889763779528,&quot;width&quot;:608.2854330708662}"/>
</p:tagLst>
</file>

<file path=ppt/tags/tag73.xml><?xml version="1.0" encoding="utf-8"?>
<p:tagLst xmlns:p="http://schemas.openxmlformats.org/presentationml/2006/main">
  <p:tag name="KSO_WM_DIAGRAM_VIRTUALLY_FRAME" val="{&quot;height&quot;:348.4211023622047,&quot;left&quot;:276.73393700787403,&quot;top&quot;:142.57889763779528,&quot;width&quot;:608.2854330708662}"/>
</p:tagLst>
</file>

<file path=ppt/tags/tag74.xml><?xml version="1.0" encoding="utf-8"?>
<p:tagLst xmlns:p="http://schemas.openxmlformats.org/presentationml/2006/main">
  <p:tag name="KSO_WM_DIAGRAM_VIRTUALLY_FRAME" val="{&quot;height&quot;:348.4211023622047,&quot;left&quot;:276.73393700787403,&quot;top&quot;:142.57889763779528,&quot;width&quot;:608.2854330708662}"/>
</p:tagLst>
</file>

<file path=ppt/tags/tag75.xml><?xml version="1.0" encoding="utf-8"?>
<p:tagLst xmlns:p="http://schemas.openxmlformats.org/presentationml/2006/main">
  <p:tag name="KSO_WM_DIAGRAM_VIRTUALLY_FRAME" val="{&quot;height&quot;:348.4211023622047,&quot;left&quot;:276.73393700787403,&quot;top&quot;:142.57889763779528,&quot;width&quot;:608.2854330708662}"/>
</p:tagLst>
</file>

<file path=ppt/tags/tag76.xml><?xml version="1.0" encoding="utf-8"?>
<p:tagLst xmlns:p="http://schemas.openxmlformats.org/presentationml/2006/main">
  <p:tag name="KSO_WM_DIAGRAM_VIRTUALLY_FRAME" val="{&quot;height&quot;:348.4211023622047,&quot;left&quot;:276.73393700787403,&quot;top&quot;:142.57889763779528,&quot;width&quot;:608.2854330708662}"/>
</p:tagLst>
</file>

<file path=ppt/tags/tag77.xml><?xml version="1.0" encoding="utf-8"?>
<p:tagLst xmlns:p="http://schemas.openxmlformats.org/presentationml/2006/main">
  <p:tag name="KSO_WM_DIAGRAM_VIRTUALLY_FRAME" val="{&quot;height&quot;:348.4211023622047,&quot;left&quot;:276.73393700787403,&quot;top&quot;:142.57889763779528,&quot;width&quot;:608.2854330708662}"/>
</p:tagLst>
</file>

<file path=ppt/tags/tag78.xml><?xml version="1.0" encoding="utf-8"?>
<p:tagLst xmlns:p="http://schemas.openxmlformats.org/presentationml/2006/main">
  <p:tag name="KSO_WM_DIAGRAM_VIRTUALLY_FRAME" val="{&quot;height&quot;:348.4211023622047,&quot;left&quot;:276.73393700787403,&quot;top&quot;:142.57889763779528,&quot;width&quot;:608.2854330708662}"/>
</p:tagLst>
</file>

<file path=ppt/tags/tag79.xml><?xml version="1.0" encoding="utf-8"?>
<p:tagLst xmlns:p="http://schemas.openxmlformats.org/presentationml/2006/main">
  <p:tag name="KSO_WM_DIAGRAM_VIRTUALLY_FRAME" val="{&quot;height&quot;:348.4211023622047,&quot;left&quot;:276.73393700787403,&quot;top&quot;:142.57889763779528,&quot;width&quot;:608.2854330708662}"/>
</p:tagLst>
</file>

<file path=ppt/tags/tag80.xml><?xml version="1.0" encoding="utf-8"?>
<p:tagLst xmlns:p="http://schemas.openxmlformats.org/presentationml/2006/main">
  <p:tag name="KSO_WM_DIAGRAM_VIRTUALLY_FRAME" val="{&quot;height&quot;:348.4211023622047,&quot;left&quot;:276.73393700787403,&quot;top&quot;:142.57889763779528,&quot;width&quot;:608.2854330708662}"/>
</p:tagLst>
</file>

<file path=ppt/tags/tag81.xml><?xml version="1.0" encoding="utf-8"?>
<p:tagLst xmlns:p="http://schemas.openxmlformats.org/presentationml/2006/main">
  <p:tag name="KSO_WM_DIAGRAM_VIRTUALLY_FRAME" val="{&quot;height&quot;:348.4211023622047,&quot;left&quot;:276.73393700787403,&quot;top&quot;:142.57889763779528,&quot;width&quot;:608.2854330708662}"/>
</p:tagLst>
</file>

<file path=ppt/tags/tag82.xml><?xml version="1.0" encoding="utf-8"?>
<p:tagLst xmlns:p="http://schemas.openxmlformats.org/presentationml/2006/main">
  <p:tag name="KSO_WM_DIAGRAM_VIRTUALLY_FRAME" val="{&quot;height&quot;:348.4211023622047,&quot;left&quot;:276.73393700787403,&quot;top&quot;:142.57889763779528,&quot;width&quot;:608.2854330708662}"/>
</p:tagLst>
</file>

<file path=ppt/tags/tag83.xml><?xml version="1.0" encoding="utf-8"?>
<p:tagLst xmlns:p="http://schemas.openxmlformats.org/presentationml/2006/main">
  <p:tag name="KSO_WM_DIAGRAM_VIRTUALLY_FRAME" val="{&quot;height&quot;:348.4211023622047,&quot;left&quot;:276.73393700787403,&quot;top&quot;:142.57889763779528,&quot;width&quot;:608.2854330708662}"/>
</p:tagLst>
</file>

<file path=ppt/tags/tag84.xml><?xml version="1.0" encoding="utf-8"?>
<p:tagLst xmlns:p="http://schemas.openxmlformats.org/presentationml/2006/main">
  <p:tag name="KSO_WM_DIAGRAM_VIRTUALLY_FRAME" val="{&quot;height&quot;:348.4211023622047,&quot;left&quot;:276.73393700787403,&quot;top&quot;:142.57889763779528,&quot;width&quot;:608.2854330708662}"/>
</p:tagLst>
</file>

<file path=ppt/tags/tag85.xml><?xml version="1.0" encoding="utf-8"?>
<p:tagLst xmlns:p="http://schemas.openxmlformats.org/presentationml/2006/main">
  <p:tag name="KSO_WM_DIAGRAM_VIRTUALLY_FRAME" val="{&quot;height&quot;:348.4211023622047,&quot;left&quot;:276.73393700787403,&quot;top&quot;:142.57889763779528,&quot;width&quot;:608.2854330708662}"/>
</p:tagLst>
</file>

<file path=ppt/tags/tag86.xml><?xml version="1.0" encoding="utf-8"?>
<p:tagLst xmlns:p="http://schemas.openxmlformats.org/presentationml/2006/main">
  <p:tag name="KSO_WM_DIAGRAM_VIRTUALLY_FRAME" val="{&quot;height&quot;:348.4211023622047,&quot;left&quot;:276.73393700787403,&quot;top&quot;:142.57889763779528,&quot;width&quot;:608.2854330708662}"/>
</p:tagLst>
</file>

<file path=ppt/tags/tag87.xml><?xml version="1.0" encoding="utf-8"?>
<p:tagLst xmlns:p="http://schemas.openxmlformats.org/presentationml/2006/main">
  <p:tag name="KSO_WM_DIAGRAM_VIRTUALLY_FRAME" val="{&quot;height&quot;:348.4211023622047,&quot;left&quot;:276.73393700787403,&quot;top&quot;:142.57889763779528,&quot;width&quot;:608.2854330708662}"/>
</p:tagLst>
</file>

<file path=ppt/tags/tag88.xml><?xml version="1.0" encoding="utf-8"?>
<p:tagLst xmlns:p="http://schemas.openxmlformats.org/presentationml/2006/main">
  <p:tag name="KSO_WM_DIAGRAM_VIRTUALLY_FRAME" val="{&quot;height&quot;:348.4211023622047,&quot;left&quot;:276.73393700787403,&quot;top&quot;:142.57889763779528,&quot;width&quot;:608.2854330708662}"/>
</p:tagLst>
</file>

<file path=ppt/tags/tag89.xml><?xml version="1.0" encoding="utf-8"?>
<p:tagLst xmlns:p="http://schemas.openxmlformats.org/presentationml/2006/main">
  <p:tag name="KSO_WM_DIAGRAM_VIRTUALLY_FRAME" val="{&quot;height&quot;:348.4211023622047,&quot;left&quot;:276.73393700787403,&quot;top&quot;:142.57889763779528,&quot;width&quot;:608.2854330708662}"/>
</p:tagLst>
</file>

<file path=ppt/tags/tag90.xml><?xml version="1.0" encoding="utf-8"?>
<p:tagLst xmlns:p="http://schemas.openxmlformats.org/presentationml/2006/main">
  <p:tag name="KSO_WM_DIAGRAM_VIRTUALLY_FRAME" val="{&quot;height&quot;:348.4211023622047,&quot;left&quot;:276.73393700787403,&quot;top&quot;:142.57889763779528,&quot;width&quot;:608.2854330708662}"/>
</p:tagLst>
</file>

<file path=ppt/tags/tag91.xml><?xml version="1.0" encoding="utf-8"?>
<p:tagLst xmlns:p="http://schemas.openxmlformats.org/presentationml/2006/main">
  <p:tag name="KSO_WM_DIAGRAM_VIRTUALLY_FRAME" val="{&quot;height&quot;:348.4211023622047,&quot;left&quot;:276.73393700787403,&quot;top&quot;:142.57889763779528,&quot;width&quot;:608.2854330708662}"/>
</p:tagLst>
</file>

<file path=ppt/tags/tag92.xml><?xml version="1.0" encoding="utf-8"?>
<p:tagLst xmlns:p="http://schemas.openxmlformats.org/presentationml/2006/main">
  <p:tag name="KSO_WM_DIAGRAM_VIRTUALLY_FRAME" val="{&quot;height&quot;:348.4211023622047,&quot;left&quot;:276.73393700787403,&quot;top&quot;:142.57889763779528,&quot;width&quot;:608.2854330708662}"/>
</p:tagLst>
</file>

<file path=ppt/tags/tag93.xml><?xml version="1.0" encoding="utf-8"?>
<p:tagLst xmlns:p="http://schemas.openxmlformats.org/presentationml/2006/main">
  <p:tag name="KSO_WM_DIAGRAM_VIRTUALLY_FRAME" val="{&quot;height&quot;:348.4211023622047,&quot;left&quot;:276.73393700787403,&quot;top&quot;:142.57889763779528,&quot;width&quot;:608.2854330708662}"/>
</p:tagLst>
</file>

<file path=ppt/tags/tag94.xml><?xml version="1.0" encoding="utf-8"?>
<p:tagLst xmlns:p="http://schemas.openxmlformats.org/presentationml/2006/main">
  <p:tag name="KSO_WM_DIAGRAM_VIRTUALLY_FRAME" val="{&quot;height&quot;:348.4211023622047,&quot;left&quot;:276.73393700787403,&quot;top&quot;:142.57889763779528,&quot;width&quot;:608.2854330708662}"/>
</p:tagLst>
</file>

<file path=ppt/tags/tag95.xml><?xml version="1.0" encoding="utf-8"?>
<p:tagLst xmlns:p="http://schemas.openxmlformats.org/presentationml/2006/main">
  <p:tag name="KSO_WM_DIAGRAM_VIRTUALLY_FRAME" val="{&quot;height&quot;:348.4211023622047,&quot;left&quot;:276.73393700787403,&quot;top&quot;:142.57889763779528,&quot;width&quot;:608.2854330708662}"/>
</p:tagLst>
</file>

<file path=ppt/tags/tag96.xml><?xml version="1.0" encoding="utf-8"?>
<p:tagLst xmlns:p="http://schemas.openxmlformats.org/presentationml/2006/main">
  <p:tag name="KSO_WM_DIAGRAM_VIRTUALLY_FRAME" val="{&quot;height&quot;:348.4211023622047,&quot;left&quot;:276.73393700787403,&quot;top&quot;:142.57889763779528,&quot;width&quot;:608.2854330708662}"/>
</p:tagLst>
</file>

<file path=ppt/tags/tag97.xml><?xml version="1.0" encoding="utf-8"?>
<p:tagLst xmlns:p="http://schemas.openxmlformats.org/presentationml/2006/main">
  <p:tag name="KSO_WM_DIAGRAM_VIRTUALLY_FRAME" val="{&quot;height&quot;:348.4211023622047,&quot;left&quot;:276.73393700787403,&quot;top&quot;:142.57889763779528,&quot;width&quot;:608.2854330708662}"/>
</p:tagLst>
</file>

<file path=ppt/tags/tag98.xml><?xml version="1.0" encoding="utf-8"?>
<p:tagLst xmlns:p="http://schemas.openxmlformats.org/presentationml/2006/main">
  <p:tag name="KSO_WM_DIAGRAM_VIRTUALLY_FRAME" val="{&quot;height&quot;:348.4211023622047,&quot;left&quot;:276.73393700787403,&quot;top&quot;:142.57889763779528,&quot;width&quot;:608.2854330708662}"/>
</p:tagLst>
</file>

<file path=ppt/tags/tag99.xml><?xml version="1.0" encoding="utf-8"?>
<p:tagLst xmlns:p="http://schemas.openxmlformats.org/presentationml/2006/main">
  <p:tag name="KSO_WM_DIAGRAM_VIRTUALLY_FRAME" val="{&quot;height&quot;:348.4211023622047,&quot;left&quot;:276.73393700787403,&quot;top&quot;:142.57889763779528,&quot;width&quot;:608.2854330708662}"/>
</p:tagLst>
</file>

<file path=ppt/tags/tag100.xml><?xml version="1.0" encoding="utf-8"?>
<p:tagLst xmlns:p="http://schemas.openxmlformats.org/presentationml/2006/main">
  <p:tag name="KSO_WM_DIAGRAM_VIRTUALLY_FRAME" val="{&quot;height&quot;:348.4211023622047,&quot;left&quot;:276.73393700787403,&quot;top&quot;:142.57889763779528,&quot;width&quot;:608.2854330708662}"/>
</p:tagLst>
</file>

<file path=ppt/tags/tag101.xml><?xml version="1.0" encoding="utf-8"?>
<p:tagLst xmlns:p="http://schemas.openxmlformats.org/presentationml/2006/main">
  <p:tag name="KSO_WM_DIAGRAM_VIRTUALLY_FRAME" val="{&quot;height&quot;:348.4211023622047,&quot;left&quot;:276.73393700787403,&quot;top&quot;:142.57889763779528,&quot;width&quot;:608.2854330708662}"/>
</p:tagLst>
</file>

<file path=ppt/tags/tag102.xml><?xml version="1.0" encoding="utf-8"?>
<p:tagLst xmlns:p="http://schemas.openxmlformats.org/presentationml/2006/main">
  <p:tag name="KSO_WM_DIAGRAM_VIRTUALLY_FRAME" val="{&quot;height&quot;:348.4211023622047,&quot;left&quot;:276.73393700787403,&quot;top&quot;:142.57889763779528,&quot;width&quot;:608.2854330708662}"/>
</p:tagLst>
</file>

<file path=ppt/tags/tag103.xml><?xml version="1.0" encoding="utf-8"?>
<p:tagLst xmlns:p="http://schemas.openxmlformats.org/presentationml/2006/main">
  <p:tag name="PA" val="v5.2.11"/>
</p:tagLst>
</file>

<file path=ppt/tags/tag104.xml><?xml version="1.0" encoding="utf-8"?>
<p:tagLst xmlns:p="http://schemas.openxmlformats.org/presentationml/2006/main">
  <p:tag name="PA" val="v5.2.11"/>
</p:tagLst>
</file>

<file path=ppt/tags/tag105.xml><?xml version="1.0" encoding="utf-8"?>
<p:tagLst xmlns:p="http://schemas.openxmlformats.org/presentationml/2006/main">
  <p:tag name="TEXTSHADOWSIZE" val="99"/>
</p:tagLst>
</file>

<file path=ppt/tags/tag106.xml><?xml version="1.0" encoding="utf-8"?>
<p:tagLst xmlns:p="http://schemas.openxmlformats.org/presentationml/2006/main">
  <p:tag name="TEXTSHADOWSIZE" val="99"/>
</p:tagLst>
</file>

<file path=ppt/tags/tag107.xml><?xml version="1.0" encoding="utf-8"?>
<p:tagLst xmlns:p="http://schemas.openxmlformats.org/presentationml/2006/main">
  <p:tag name="TEXTSHADOWSIZE" val="99"/>
</p:tagLst>
</file>

<file path=ppt/tags/tag108.xml><?xml version="1.0" encoding="utf-8"?>
<p:tagLst xmlns:p="http://schemas.openxmlformats.org/presentationml/2006/main">
  <p:tag name="TEXTSHADOWSIZE" val="99"/>
</p:tagLst>
</file>

<file path=ppt/tags/tag109.xml><?xml version="1.0" encoding="utf-8"?>
<p:tagLst xmlns:p="http://schemas.openxmlformats.org/presentationml/2006/main">
  <p:tag name="TEXTSHADOWSIZE" val="99"/>
</p:tagLst>
</file>

<file path=ppt/tags/tag110.xml><?xml version="1.0" encoding="utf-8"?>
<p:tagLst xmlns:p="http://schemas.openxmlformats.org/presentationml/2006/main">
  <p:tag name="TEXTSHADOWSIZE" val="99"/>
</p:tagLst>
</file>

<file path=ppt/tags/tag111.xml><?xml version="1.0" encoding="utf-8"?>
<p:tagLst xmlns:p="http://schemas.openxmlformats.org/presentationml/2006/main">
  <p:tag name="TEXTSHADOWSIZE" val="99"/>
</p:tagLst>
</file>

<file path=ppt/tags/tag112.xml><?xml version="1.0" encoding="utf-8"?>
<p:tagLst xmlns:p="http://schemas.openxmlformats.org/presentationml/2006/main">
  <p:tag name="TEXTSHADOWSIZE" val="99"/>
</p:tagLst>
</file>

<file path=ppt/tags/tag113.xml><?xml version="1.0" encoding="utf-8"?>
<p:tagLst xmlns:p="http://schemas.openxmlformats.org/presentationml/2006/main">
  <p:tag name="TEXTSHADOWSIZE" val="99"/>
</p:tagLst>
</file>

<file path=ppt/tags/tag114.xml><?xml version="1.0" encoding="utf-8"?>
<p:tagLst xmlns:p="http://schemas.openxmlformats.org/presentationml/2006/main">
  <p:tag name="TEXTSHADOWSIZE" val="99"/>
</p:tagLst>
</file>

<file path=ppt/tags/tag115.xml><?xml version="1.0" encoding="utf-8"?>
<p:tagLst xmlns:p="http://schemas.openxmlformats.org/presentationml/2006/main">
  <p:tag name="TEXTSHADOWSIZE" val="99"/>
</p:tagLst>
</file>

<file path=ppt/tags/tag116.xml><?xml version="1.0" encoding="utf-8"?>
<p:tagLst xmlns:p="http://schemas.openxmlformats.org/presentationml/2006/main">
  <p:tag name="TEXTSHADOWSIZE" val="99"/>
</p:tagLst>
</file>

<file path=ppt/tags/tag117.xml><?xml version="1.0" encoding="utf-8"?>
<p:tagLst xmlns:p="http://schemas.openxmlformats.org/presentationml/2006/main">
  <p:tag name="TEXTSHADOWSIZE" val="99"/>
</p:tagLst>
</file>

<file path=ppt/tags/tag118.xml><?xml version="1.0" encoding="utf-8"?>
<p:tagLst xmlns:p="http://schemas.openxmlformats.org/presentationml/2006/main">
  <p:tag name="TEXTSHADOWSIZE" val="99"/>
</p:tagLst>
</file>

<file path=ppt/tags/tag119.xml><?xml version="1.0" encoding="utf-8"?>
<p:tagLst xmlns:p="http://schemas.openxmlformats.org/presentationml/2006/main">
  <p:tag name="TEXTSHADOWSIZE" val="99"/>
</p:tagLst>
</file>

<file path=ppt/tags/tag120.xml><?xml version="1.0" encoding="utf-8"?>
<p:tagLst xmlns:p="http://schemas.openxmlformats.org/presentationml/2006/main">
  <p:tag name="TEXTSHADOWSIZE" val="99"/>
</p:tagLst>
</file>

<file path=ppt/tags/tag121.xml><?xml version="1.0" encoding="utf-8"?>
<p:tagLst xmlns:p="http://schemas.openxmlformats.org/presentationml/2006/main">
  <p:tag name="TEXTSHADOWSIZE" val="99"/>
</p:tagLst>
</file>

<file path=ppt/tags/tag122.xml><?xml version="1.0" encoding="utf-8"?>
<p:tagLst xmlns:p="http://schemas.openxmlformats.org/presentationml/2006/main">
  <p:tag name="TEXTSHADOWSIZE" val="99"/>
</p:tagLst>
</file>

<file path=ppt/tags/tag123.xml><?xml version="1.0" encoding="utf-8"?>
<p:tagLst xmlns:p="http://schemas.openxmlformats.org/presentationml/2006/main">
  <p:tag name="TEXTSHADOWSIZE" val="99"/>
</p:tagLst>
</file>

<file path=ppt/tags/tag124.xml><?xml version="1.0" encoding="utf-8"?>
<p:tagLst xmlns:p="http://schemas.openxmlformats.org/presentationml/2006/main">
  <p:tag name="TEXTSHADOWSIZE" val="99"/>
</p:tagLst>
</file>

<file path=ppt/tags/tag125.xml><?xml version="1.0" encoding="utf-8"?>
<p:tagLst xmlns:p="http://schemas.openxmlformats.org/presentationml/2006/main">
  <p:tag name="PA" val="v5.2.11"/>
</p:tagLst>
</file>

<file path=ppt/tags/tag126.xml><?xml version="1.0" encoding="utf-8"?>
<p:tagLst xmlns:p="http://schemas.openxmlformats.org/presentationml/2006/main">
  <p:tag name="PA" val="v5.2.11"/>
</p:tagLst>
</file>

<file path=ppt/tags/tag127.xml><?xml version="1.0" encoding="utf-8"?>
<p:tagLst xmlns:p="http://schemas.openxmlformats.org/presentationml/2006/main">
  <p:tag name="PA" val="v5.2.11"/>
</p:tagLst>
</file>

<file path=ppt/tags/tag128.xml><?xml version="1.0" encoding="utf-8"?>
<p:tagLst xmlns:p="http://schemas.openxmlformats.org/presentationml/2006/main">
  <p:tag name="PA" val="v5.2.11"/>
</p:tagLst>
</file>

<file path=ppt/tags/tag129.xml><?xml version="1.0" encoding="utf-8"?>
<p:tagLst xmlns:p="http://schemas.openxmlformats.org/presentationml/2006/main">
  <p:tag name="PA" val="v5.2.11"/>
</p:tagLst>
</file>

<file path=ppt/tags/tag130.xml><?xml version="1.0" encoding="utf-8"?>
<p:tagLst xmlns:p="http://schemas.openxmlformats.org/presentationml/2006/main">
  <p:tag name="PA" val="v5.2.11"/>
</p:tagLst>
</file>

<file path=ppt/tags/tag131.xml><?xml version="1.0" encoding="utf-8"?>
<p:tagLst xmlns:p="http://schemas.openxmlformats.org/presentationml/2006/main">
  <p:tag name="PA" val="v5.2.11"/>
</p:tagLst>
</file>

<file path=ppt/tags/tag132.xml><?xml version="1.0" encoding="utf-8"?>
<p:tagLst xmlns:p="http://schemas.openxmlformats.org/presentationml/2006/main">
  <p:tag name="OFFICEPLUS.TAG" val="03a12446-4040-4dad-8d54-bb681f108928"/>
</p:tagLst>
</file>

<file path=ppt/tags/tag133.xml><?xml version="1.0" encoding="utf-8"?>
<p:tagLst xmlns:p="http://schemas.openxmlformats.org/presentationml/2006/main">
  <p:tag name="OFFICEPLUS.IMAGE" val="ad421796-6910-ceaf-1f43-2d2d5960265b.jpg"/>
  <p:tag name="OFFICEPLUS.IMAGEPOSITION" val="right-middle"/>
  <p:tag name="OFFICEPLUS.THEME" val="ad421796-6910-ceaf-1f43-2d2d5960265b-18_133356989124203744.pptx"/>
  <p:tag name="OFFICEPLUS.OUTLINE" val="26740"/>
  <p:tag name="ISLIDE.GUIDESSETTING" val="{&quot;Id&quot;:&quot;GuidesStyle_Normal&quot;,&quot;Name&quot;:&quot;GuidesStyle_Normal&quot;,&quot;Kind&quot;:0,&quot;OldGuidesSetting&quot;:{&quot;HeaderHeight&quot;:15.0,&quot;FooterHeight&quot;:9.0,&quot;SideMargin&quot;:5.5,&quot;TopMargin&quot;:0.0,&quot;BottomMargin&quot;:0.0,&quot;IntervalMargin&quot;:1.5}}"/>
  <p:tag name="COMMONDATA" val="eyJoZGlkIjoiOGUwMzAxYzdmOThjYjg1OTEyYmViNzg5MzUyZGFkZjcifQ=="/>
</p:tagLst>
</file>

<file path=ppt/theme/theme1.xml><?xml version="1.0" encoding="utf-8"?>
<a:theme xmlns:a="http://schemas.openxmlformats.org/drawingml/2006/main" name="Designed by OfficePLUS">
  <a:themeElements>
    <a:clrScheme name="OfficePLUS">
      <a:dk1>
        <a:srgbClr val="000000"/>
      </a:dk1>
      <a:lt1>
        <a:srgbClr val="FFFFFF"/>
      </a:lt1>
      <a:dk2>
        <a:srgbClr val="778495"/>
      </a:dk2>
      <a:lt2>
        <a:srgbClr val="F0F0F0"/>
      </a:lt2>
      <a:accent1>
        <a:srgbClr val="1D77FF"/>
      </a:accent1>
      <a:accent2>
        <a:srgbClr val="FFB338"/>
      </a:accent2>
      <a:accent3>
        <a:srgbClr val="38A9FF"/>
      </a:accent3>
      <a:accent4>
        <a:srgbClr val="536CF8"/>
      </a:accent4>
      <a:accent5>
        <a:srgbClr val="1877D8"/>
      </a:accent5>
      <a:accent6>
        <a:srgbClr val="44F8F8"/>
      </a:accent6>
      <a:hlink>
        <a:srgbClr val="4472C4"/>
      </a:hlink>
      <a:folHlink>
        <a:srgbClr val="BFBFBF"/>
      </a:folHlink>
    </a:clrScheme>
    <a:fontScheme name="OfficePLUS">
      <a:majorFont>
        <a:latin typeface="Arial"/>
        <a:ea typeface="微软雅黑"/>
        <a:cs typeface=""/>
      </a:majorFont>
      <a:minorFont>
        <a:latin typeface="Arial"/>
        <a:ea typeface="微软雅黑"/>
        <a:cs typeface=""/>
      </a:minorFont>
    </a:fontScheme>
    <a:fmtScheme name="OfficePLUS">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ln w="12700">
          <a:solidFill>
            <a:schemeClr val="tx1">
              <a:lumMod val="65000"/>
              <a:lumOff val="35000"/>
            </a:schemeClr>
          </a:solidFill>
        </a:ln>
      </a:spPr>
      <a:bodyPr/>
      <a:lstStyle/>
      <a:style>
        <a:lnRef idx="1">
          <a:schemeClr val="accent1"/>
        </a:lnRef>
        <a:fillRef idx="0">
          <a:schemeClr val="accent1"/>
        </a:fillRef>
        <a:effectRef idx="0">
          <a:schemeClr val="accent1"/>
        </a:effectRef>
        <a:fontRef idx="minor">
          <a:schemeClr val="tx1"/>
        </a:fontRef>
      </a:style>
    </a:ln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PLUS">
    <a:dk1>
      <a:srgbClr val="000000"/>
    </a:dk1>
    <a:lt1>
      <a:srgbClr val="FFFFFF"/>
    </a:lt1>
    <a:dk2>
      <a:srgbClr val="778495"/>
    </a:dk2>
    <a:lt2>
      <a:srgbClr val="F0F0F0"/>
    </a:lt2>
    <a:accent1>
      <a:srgbClr val="1D77FF"/>
    </a:accent1>
    <a:accent2>
      <a:srgbClr val="FFB338"/>
    </a:accent2>
    <a:accent3>
      <a:srgbClr val="38A9FF"/>
    </a:accent3>
    <a:accent4>
      <a:srgbClr val="536CF8"/>
    </a:accent4>
    <a:accent5>
      <a:srgbClr val="1877D8"/>
    </a:accent5>
    <a:accent6>
      <a:srgbClr val="44F8F8"/>
    </a:accent6>
    <a:hlink>
      <a:srgbClr val="4472C4"/>
    </a:hlink>
    <a:folHlink>
      <a:srgbClr val="BFBFBF"/>
    </a:folHlink>
  </a:clrScheme>
</a:themeOverride>
</file>

<file path=docProps/app.xml><?xml version="1.0" encoding="utf-8"?>
<Properties xmlns="http://schemas.openxmlformats.org/officeDocument/2006/extended-properties" xmlns:vt="http://schemas.openxmlformats.org/officeDocument/2006/docPropsVTypes">
  <Template>iSlide Presentation Template</Template>
  <TotalTime>0</TotalTime>
  <Words>30549</Words>
  <Application>WPS 演示</Application>
  <PresentationFormat>宽屏</PresentationFormat>
  <Paragraphs>1801</Paragraphs>
  <Slides>38</Slides>
  <Notes>0</Notes>
  <HiddenSlides>0</HiddenSlides>
  <MMClips>2</MMClips>
  <ScaleCrop>false</ScaleCrop>
  <HeadingPairs>
    <vt:vector size="6" baseType="variant">
      <vt:variant>
        <vt:lpstr>已用的字体</vt:lpstr>
      </vt:variant>
      <vt:variant>
        <vt:i4>28</vt:i4>
      </vt:variant>
      <vt:variant>
        <vt:lpstr>主题</vt:lpstr>
      </vt:variant>
      <vt:variant>
        <vt:i4>1</vt:i4>
      </vt:variant>
      <vt:variant>
        <vt:lpstr>幻灯片标题</vt:lpstr>
      </vt:variant>
      <vt:variant>
        <vt:i4>38</vt:i4>
      </vt:variant>
    </vt:vector>
  </HeadingPairs>
  <TitlesOfParts>
    <vt:vector size="67" baseType="lpstr">
      <vt:lpstr>Arial</vt:lpstr>
      <vt:lpstr>宋体</vt:lpstr>
      <vt:lpstr>Wingdings</vt:lpstr>
      <vt:lpstr>微软雅黑</vt:lpstr>
      <vt:lpstr>汉仪综艺体简</vt:lpstr>
      <vt:lpstr>汉仪旗黑X1-55W</vt:lpstr>
      <vt:lpstr>汉仪旗黑X1-55W</vt:lpstr>
      <vt:lpstr>MiSans</vt:lpstr>
      <vt:lpstr>AMGDT</vt:lpstr>
      <vt:lpstr>演示斜黑体</vt:lpstr>
      <vt:lpstr>思源宋体 Heavy</vt:lpstr>
      <vt:lpstr>汉仪尚巍手书简</vt:lpstr>
      <vt:lpstr>等线</vt:lpstr>
      <vt:lpstr>思源宋体 CN Heavy</vt:lpstr>
      <vt:lpstr>Arial</vt:lpstr>
      <vt:lpstr>思源黑体 CN Regular</vt:lpstr>
      <vt:lpstr>Swis721 Hv BT</vt:lpstr>
      <vt:lpstr>Lucida Sans</vt:lpstr>
      <vt:lpstr>Arial Unicode MS</vt:lpstr>
      <vt:lpstr>Roboto Bold</vt:lpstr>
      <vt:lpstr>思源黑体 CN Bold</vt:lpstr>
      <vt:lpstr>优设标题黑</vt:lpstr>
      <vt:lpstr>Arial Narrow</vt:lpstr>
      <vt:lpstr>Roboto Regular</vt:lpstr>
      <vt:lpstr>微软雅黑 Light</vt:lpstr>
      <vt:lpstr>方正大黑简体</vt:lpstr>
      <vt:lpstr>黑体</vt:lpstr>
      <vt:lpstr>HarmonyOS Sans SC</vt:lpstr>
      <vt:lpstr>Designed by OfficePLUS</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iSlide</Company>
  <LinksUpToDate>false</LinksUpToDate>
  <SharedDoc>false</SharedDoc>
  <HyperlinksChanged>false</HyperlinksChanged>
  <AppVersion>14.0000</AppVersion>
  <Manager>Rin</Manager>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Rin</dc:creator>
  <cp:lastModifiedBy>修润科技</cp:lastModifiedBy>
  <cp:revision>133</cp:revision>
  <cp:lastPrinted>2023-08-21T16:00:00Z</cp:lastPrinted>
  <dcterms:created xsi:type="dcterms:W3CDTF">2023-08-21T16:00:00Z</dcterms:created>
  <dcterms:modified xsi:type="dcterms:W3CDTF">2025-08-04T08:33:30Z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6755C129C3B6467BB4D7678D39A488A8_12</vt:lpwstr>
  </property>
  <property fmtid="{D5CDD505-2E9C-101B-9397-08002B2CF9AE}" pid="3" name="KSOProductBuildVer">
    <vt:lpwstr>2052-12.1.0.22215</vt:lpwstr>
  </property>
</Properties>
</file>